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4"/>
  </p:sldMasterIdLst>
  <p:sldIdLst>
    <p:sldId id="256" r:id="rId5"/>
    <p:sldId id="257" r:id="rId6"/>
    <p:sldId id="258" r:id="rId7"/>
    <p:sldId id="259" r:id="rId8"/>
    <p:sldId id="262" r:id="rId9"/>
    <p:sldId id="263" r:id="rId10"/>
    <p:sldId id="264" r:id="rId11"/>
    <p:sldId id="265" r:id="rId12"/>
    <p:sldId id="266" r:id="rId13"/>
    <p:sldId id="260" r:id="rId14"/>
    <p:sldId id="26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3793"/>
    <p:restoredTop sz="94611"/>
  </p:normalViewPr>
  <p:slideViewPr>
    <p:cSldViewPr snapToGrid="0" snapToObjects="1">
      <p:cViewPr varScale="1">
        <p:scale>
          <a:sx n="114" d="100"/>
          <a:sy n="114" d="100"/>
        </p:scale>
        <p:origin x="111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9FF0FB-6D41-4F0E-A88A-8CF3F90C6198}"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D9571166-8172-4A2A-8D62-2CC5B299DD04}">
      <dgm:prSet/>
      <dgm:spPr/>
      <dgm:t>
        <a:bodyPr/>
        <a:lstStyle/>
        <a:p>
          <a:r>
            <a:rPr lang="en-US"/>
            <a:t>The Governor's School of North Carolina is a 4 week summer residential program for intellectually gifted high school students, integrating academic disciplines, the arts, and unique courses on each of two campuses. This year the criteria has changed and the former EOC score requirement is not required.   </a:t>
          </a:r>
        </a:p>
      </dgm:t>
    </dgm:pt>
    <dgm:pt modelId="{6B19345C-17F4-490C-BD92-7AF7EB4D37E0}" type="parTrans" cxnId="{4C4EC5AD-0D7C-469B-AD8F-42D9A2743CED}">
      <dgm:prSet/>
      <dgm:spPr/>
      <dgm:t>
        <a:bodyPr/>
        <a:lstStyle/>
        <a:p>
          <a:endParaRPr lang="en-US"/>
        </a:p>
      </dgm:t>
    </dgm:pt>
    <dgm:pt modelId="{5BEA3164-C31D-430F-A34E-941240290EC9}" type="sibTrans" cxnId="{4C4EC5AD-0D7C-469B-AD8F-42D9A2743CED}">
      <dgm:prSet/>
      <dgm:spPr/>
      <dgm:t>
        <a:bodyPr/>
        <a:lstStyle/>
        <a:p>
          <a:endParaRPr lang="en-US"/>
        </a:p>
      </dgm:t>
    </dgm:pt>
    <dgm:pt modelId="{70EDFE47-7573-4ECE-A1C4-3538852EE360}">
      <dgm:prSet/>
      <dgm:spPr/>
      <dgm:t>
        <a:bodyPr/>
        <a:lstStyle/>
        <a:p>
          <a:r>
            <a:rPr lang="en-US"/>
            <a:t>The curriculum focuses on the exploration of the most recent ideas and concepts in each discipline, and does not involve credit, tests, or grades </a:t>
          </a:r>
        </a:p>
      </dgm:t>
    </dgm:pt>
    <dgm:pt modelId="{5F8EF763-805A-48B0-BDFC-FE6BDDAE39A9}" type="parTrans" cxnId="{5567F8CF-14E0-4A24-8FF7-8F6548AE6D1B}">
      <dgm:prSet/>
      <dgm:spPr/>
      <dgm:t>
        <a:bodyPr/>
        <a:lstStyle/>
        <a:p>
          <a:endParaRPr lang="en-US"/>
        </a:p>
      </dgm:t>
    </dgm:pt>
    <dgm:pt modelId="{1F70FDCE-A829-4F8F-9508-2FBB56AE1FC2}" type="sibTrans" cxnId="{5567F8CF-14E0-4A24-8FF7-8F6548AE6D1B}">
      <dgm:prSet/>
      <dgm:spPr/>
      <dgm:t>
        <a:bodyPr/>
        <a:lstStyle/>
        <a:p>
          <a:endParaRPr lang="en-US"/>
        </a:p>
      </dgm:t>
    </dgm:pt>
    <dgm:pt modelId="{572D94FE-8C7C-4479-8A47-AA6287757394}" type="pres">
      <dgm:prSet presAssocID="{1E9FF0FB-6D41-4F0E-A88A-8CF3F90C6198}" presName="hierChild1" presStyleCnt="0">
        <dgm:presLayoutVars>
          <dgm:chPref val="1"/>
          <dgm:dir/>
          <dgm:animOne val="branch"/>
          <dgm:animLvl val="lvl"/>
          <dgm:resizeHandles/>
        </dgm:presLayoutVars>
      </dgm:prSet>
      <dgm:spPr/>
    </dgm:pt>
    <dgm:pt modelId="{9F880FCF-F83B-4AC3-9206-03413695B116}" type="pres">
      <dgm:prSet presAssocID="{D9571166-8172-4A2A-8D62-2CC5B299DD04}" presName="hierRoot1" presStyleCnt="0"/>
      <dgm:spPr/>
    </dgm:pt>
    <dgm:pt modelId="{4E4CB40E-A4DE-4384-BFE4-397A973B32EA}" type="pres">
      <dgm:prSet presAssocID="{D9571166-8172-4A2A-8D62-2CC5B299DD04}" presName="composite" presStyleCnt="0"/>
      <dgm:spPr/>
    </dgm:pt>
    <dgm:pt modelId="{70AE2F4E-836D-4F3F-A554-AF4CD56AAEC0}" type="pres">
      <dgm:prSet presAssocID="{D9571166-8172-4A2A-8D62-2CC5B299DD04}" presName="background" presStyleLbl="node0" presStyleIdx="0" presStyleCnt="2"/>
      <dgm:spPr/>
    </dgm:pt>
    <dgm:pt modelId="{3A82F812-65ED-460B-92B3-3C622909A8E1}" type="pres">
      <dgm:prSet presAssocID="{D9571166-8172-4A2A-8D62-2CC5B299DD04}" presName="text" presStyleLbl="fgAcc0" presStyleIdx="0" presStyleCnt="2">
        <dgm:presLayoutVars>
          <dgm:chPref val="3"/>
        </dgm:presLayoutVars>
      </dgm:prSet>
      <dgm:spPr/>
    </dgm:pt>
    <dgm:pt modelId="{454B4691-A2C0-43D3-8099-11A418E8A9EF}" type="pres">
      <dgm:prSet presAssocID="{D9571166-8172-4A2A-8D62-2CC5B299DD04}" presName="hierChild2" presStyleCnt="0"/>
      <dgm:spPr/>
    </dgm:pt>
    <dgm:pt modelId="{E066D083-A325-4B29-B9DE-D2398E36C5ED}" type="pres">
      <dgm:prSet presAssocID="{70EDFE47-7573-4ECE-A1C4-3538852EE360}" presName="hierRoot1" presStyleCnt="0"/>
      <dgm:spPr/>
    </dgm:pt>
    <dgm:pt modelId="{5C97BE15-237E-49F8-8272-F4E72441AE4D}" type="pres">
      <dgm:prSet presAssocID="{70EDFE47-7573-4ECE-A1C4-3538852EE360}" presName="composite" presStyleCnt="0"/>
      <dgm:spPr/>
    </dgm:pt>
    <dgm:pt modelId="{C6894BCC-8989-49BE-8FAB-9EEAE1A1B183}" type="pres">
      <dgm:prSet presAssocID="{70EDFE47-7573-4ECE-A1C4-3538852EE360}" presName="background" presStyleLbl="node0" presStyleIdx="1" presStyleCnt="2"/>
      <dgm:spPr/>
    </dgm:pt>
    <dgm:pt modelId="{389295F0-B9C8-4365-B7E0-058270569B6C}" type="pres">
      <dgm:prSet presAssocID="{70EDFE47-7573-4ECE-A1C4-3538852EE360}" presName="text" presStyleLbl="fgAcc0" presStyleIdx="1" presStyleCnt="2">
        <dgm:presLayoutVars>
          <dgm:chPref val="3"/>
        </dgm:presLayoutVars>
      </dgm:prSet>
      <dgm:spPr/>
    </dgm:pt>
    <dgm:pt modelId="{2B0B4E2B-39C2-4493-B8A3-8248BC685EC7}" type="pres">
      <dgm:prSet presAssocID="{70EDFE47-7573-4ECE-A1C4-3538852EE360}" presName="hierChild2" presStyleCnt="0"/>
      <dgm:spPr/>
    </dgm:pt>
  </dgm:ptLst>
  <dgm:cxnLst>
    <dgm:cxn modelId="{5717575D-D6F2-4827-9FA9-C67C31F68107}" type="presOf" srcId="{1E9FF0FB-6D41-4F0E-A88A-8CF3F90C6198}" destId="{572D94FE-8C7C-4479-8A47-AA6287757394}" srcOrd="0" destOrd="0" presId="urn:microsoft.com/office/officeart/2005/8/layout/hierarchy1"/>
    <dgm:cxn modelId="{38CB9670-56CD-4C93-BB99-797E3195CB58}" type="presOf" srcId="{D9571166-8172-4A2A-8D62-2CC5B299DD04}" destId="{3A82F812-65ED-460B-92B3-3C622909A8E1}" srcOrd="0" destOrd="0" presId="urn:microsoft.com/office/officeart/2005/8/layout/hierarchy1"/>
    <dgm:cxn modelId="{0C0695AD-3363-4A42-A493-9A5D881EEA98}" type="presOf" srcId="{70EDFE47-7573-4ECE-A1C4-3538852EE360}" destId="{389295F0-B9C8-4365-B7E0-058270569B6C}" srcOrd="0" destOrd="0" presId="urn:microsoft.com/office/officeart/2005/8/layout/hierarchy1"/>
    <dgm:cxn modelId="{4C4EC5AD-0D7C-469B-AD8F-42D9A2743CED}" srcId="{1E9FF0FB-6D41-4F0E-A88A-8CF3F90C6198}" destId="{D9571166-8172-4A2A-8D62-2CC5B299DD04}" srcOrd="0" destOrd="0" parTransId="{6B19345C-17F4-490C-BD92-7AF7EB4D37E0}" sibTransId="{5BEA3164-C31D-430F-A34E-941240290EC9}"/>
    <dgm:cxn modelId="{5567F8CF-14E0-4A24-8FF7-8F6548AE6D1B}" srcId="{1E9FF0FB-6D41-4F0E-A88A-8CF3F90C6198}" destId="{70EDFE47-7573-4ECE-A1C4-3538852EE360}" srcOrd="1" destOrd="0" parTransId="{5F8EF763-805A-48B0-BDFC-FE6BDDAE39A9}" sibTransId="{1F70FDCE-A829-4F8F-9508-2FBB56AE1FC2}"/>
    <dgm:cxn modelId="{E8364616-738F-4002-83F1-BB5025CAC6A5}" type="presParOf" srcId="{572D94FE-8C7C-4479-8A47-AA6287757394}" destId="{9F880FCF-F83B-4AC3-9206-03413695B116}" srcOrd="0" destOrd="0" presId="urn:microsoft.com/office/officeart/2005/8/layout/hierarchy1"/>
    <dgm:cxn modelId="{DC19D260-F3E8-48D4-8DA0-14CD0F94255C}" type="presParOf" srcId="{9F880FCF-F83B-4AC3-9206-03413695B116}" destId="{4E4CB40E-A4DE-4384-BFE4-397A973B32EA}" srcOrd="0" destOrd="0" presId="urn:microsoft.com/office/officeart/2005/8/layout/hierarchy1"/>
    <dgm:cxn modelId="{A11C4F8E-626C-4568-B714-3EF08F388894}" type="presParOf" srcId="{4E4CB40E-A4DE-4384-BFE4-397A973B32EA}" destId="{70AE2F4E-836D-4F3F-A554-AF4CD56AAEC0}" srcOrd="0" destOrd="0" presId="urn:microsoft.com/office/officeart/2005/8/layout/hierarchy1"/>
    <dgm:cxn modelId="{3FD65CB3-0B80-4E52-BEC3-A0CE9562707B}" type="presParOf" srcId="{4E4CB40E-A4DE-4384-BFE4-397A973B32EA}" destId="{3A82F812-65ED-460B-92B3-3C622909A8E1}" srcOrd="1" destOrd="0" presId="urn:microsoft.com/office/officeart/2005/8/layout/hierarchy1"/>
    <dgm:cxn modelId="{02F7F5D4-D569-4F79-89CA-C06F8B3AC1FD}" type="presParOf" srcId="{9F880FCF-F83B-4AC3-9206-03413695B116}" destId="{454B4691-A2C0-43D3-8099-11A418E8A9EF}" srcOrd="1" destOrd="0" presId="urn:microsoft.com/office/officeart/2005/8/layout/hierarchy1"/>
    <dgm:cxn modelId="{9A03FEFE-4910-49E9-9A58-3ABB749FA020}" type="presParOf" srcId="{572D94FE-8C7C-4479-8A47-AA6287757394}" destId="{E066D083-A325-4B29-B9DE-D2398E36C5ED}" srcOrd="1" destOrd="0" presId="urn:microsoft.com/office/officeart/2005/8/layout/hierarchy1"/>
    <dgm:cxn modelId="{70207A37-91BB-424B-8182-D72933E15FCC}" type="presParOf" srcId="{E066D083-A325-4B29-B9DE-D2398E36C5ED}" destId="{5C97BE15-237E-49F8-8272-F4E72441AE4D}" srcOrd="0" destOrd="0" presId="urn:microsoft.com/office/officeart/2005/8/layout/hierarchy1"/>
    <dgm:cxn modelId="{8695B2EF-040B-415B-8465-475E398E5634}" type="presParOf" srcId="{5C97BE15-237E-49F8-8272-F4E72441AE4D}" destId="{C6894BCC-8989-49BE-8FAB-9EEAE1A1B183}" srcOrd="0" destOrd="0" presId="urn:microsoft.com/office/officeart/2005/8/layout/hierarchy1"/>
    <dgm:cxn modelId="{1DD4157E-FE45-402A-9A75-7186E7D8B455}" type="presParOf" srcId="{5C97BE15-237E-49F8-8272-F4E72441AE4D}" destId="{389295F0-B9C8-4365-B7E0-058270569B6C}" srcOrd="1" destOrd="0" presId="urn:microsoft.com/office/officeart/2005/8/layout/hierarchy1"/>
    <dgm:cxn modelId="{E4B8CCB1-A998-40AF-B7F5-B735DBDA905B}" type="presParOf" srcId="{E066D083-A325-4B29-B9DE-D2398E36C5ED}" destId="{2B0B4E2B-39C2-4493-B8A3-8248BC685EC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31B9C4-7F32-4C4C-BB8B-C6CAA6853451}"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F5DB2065-830A-407B-B19B-15E64CC5B482}">
      <dgm:prSet/>
      <dgm:spPr/>
      <dgm:t>
        <a:bodyPr/>
        <a:lstStyle/>
        <a:p>
          <a:r>
            <a:rPr lang="en-US"/>
            <a:t>Oldest statewide summer residential program for gifted and talented high school students in the nation </a:t>
          </a:r>
        </a:p>
      </dgm:t>
    </dgm:pt>
    <dgm:pt modelId="{C29CC6DA-1772-47C7-9DD7-B92F3C2CC617}" type="parTrans" cxnId="{AD71E1D3-907C-4681-9978-7B4BE095E33F}">
      <dgm:prSet/>
      <dgm:spPr/>
      <dgm:t>
        <a:bodyPr/>
        <a:lstStyle/>
        <a:p>
          <a:endParaRPr lang="en-US"/>
        </a:p>
      </dgm:t>
    </dgm:pt>
    <dgm:pt modelId="{4D9DB64A-9029-482A-A46F-5E5106FFE929}" type="sibTrans" cxnId="{AD71E1D3-907C-4681-9978-7B4BE095E33F}">
      <dgm:prSet/>
      <dgm:spPr/>
      <dgm:t>
        <a:bodyPr/>
        <a:lstStyle/>
        <a:p>
          <a:endParaRPr lang="en-US"/>
        </a:p>
      </dgm:t>
    </dgm:pt>
    <dgm:pt modelId="{1AD77476-7A96-4AFF-B9B9-3B1BBB464695}">
      <dgm:prSet/>
      <dgm:spPr/>
      <dgm:t>
        <a:bodyPr/>
        <a:lstStyle/>
        <a:p>
          <a:r>
            <a:rPr lang="en-US"/>
            <a:t>Open to juniors only (exceptions made for sophomores in selected performing/visual arts areas)</a:t>
          </a:r>
        </a:p>
      </dgm:t>
    </dgm:pt>
    <dgm:pt modelId="{5690E969-4EF9-4991-9459-E15FE5C32E99}" type="parTrans" cxnId="{5EE4E79B-FF53-4342-AB64-B2E7D6AFBB9A}">
      <dgm:prSet/>
      <dgm:spPr/>
      <dgm:t>
        <a:bodyPr/>
        <a:lstStyle/>
        <a:p>
          <a:endParaRPr lang="en-US"/>
        </a:p>
      </dgm:t>
    </dgm:pt>
    <dgm:pt modelId="{6F9CB9F8-8021-4F5B-8109-FB2570742C5B}" type="sibTrans" cxnId="{5EE4E79B-FF53-4342-AB64-B2E7D6AFBB9A}">
      <dgm:prSet/>
      <dgm:spPr/>
      <dgm:t>
        <a:bodyPr/>
        <a:lstStyle/>
        <a:p>
          <a:endParaRPr lang="en-US"/>
        </a:p>
      </dgm:t>
    </dgm:pt>
    <dgm:pt modelId="{9E611C57-CE11-4D7B-8A0C-F2D6C2819296}">
      <dgm:prSet/>
      <dgm:spPr/>
      <dgm:t>
        <a:bodyPr/>
        <a:lstStyle/>
        <a:p>
          <a:r>
            <a:rPr lang="en-US" b="1"/>
            <a:t>Two Campuses: </a:t>
          </a:r>
          <a:endParaRPr lang="en-US"/>
        </a:p>
      </dgm:t>
    </dgm:pt>
    <dgm:pt modelId="{ECA08FCC-11CB-4FFF-94D8-1020D907956F}" type="parTrans" cxnId="{2E5AB2DC-D80A-4802-A535-CF20247E6B1F}">
      <dgm:prSet/>
      <dgm:spPr/>
      <dgm:t>
        <a:bodyPr/>
        <a:lstStyle/>
        <a:p>
          <a:endParaRPr lang="en-US"/>
        </a:p>
      </dgm:t>
    </dgm:pt>
    <dgm:pt modelId="{423E4052-95E7-4F2B-BAE9-70A4E69824A5}" type="sibTrans" cxnId="{2E5AB2DC-D80A-4802-A535-CF20247E6B1F}">
      <dgm:prSet/>
      <dgm:spPr/>
      <dgm:t>
        <a:bodyPr/>
        <a:lstStyle/>
        <a:p>
          <a:endParaRPr lang="en-US"/>
        </a:p>
      </dgm:t>
    </dgm:pt>
    <dgm:pt modelId="{0B1EF41D-9F9B-41AC-97E3-EE52CE41DCC3}">
      <dgm:prSet/>
      <dgm:spPr/>
      <dgm:t>
        <a:bodyPr/>
        <a:lstStyle/>
        <a:p>
          <a:r>
            <a:rPr lang="en-US"/>
            <a:t>Governor's School West at TBD</a:t>
          </a:r>
        </a:p>
      </dgm:t>
    </dgm:pt>
    <dgm:pt modelId="{EC4935F5-7B1A-406F-B035-BE9DAB6D6FDA}" type="parTrans" cxnId="{15A04DD8-C9A5-41C2-BFB9-E2C1516806E7}">
      <dgm:prSet/>
      <dgm:spPr/>
      <dgm:t>
        <a:bodyPr/>
        <a:lstStyle/>
        <a:p>
          <a:endParaRPr lang="en-US"/>
        </a:p>
      </dgm:t>
    </dgm:pt>
    <dgm:pt modelId="{7AD57442-C896-4B26-A326-4E01EB5339B9}" type="sibTrans" cxnId="{15A04DD8-C9A5-41C2-BFB9-E2C1516806E7}">
      <dgm:prSet/>
      <dgm:spPr/>
      <dgm:t>
        <a:bodyPr/>
        <a:lstStyle/>
        <a:p>
          <a:endParaRPr lang="en-US"/>
        </a:p>
      </dgm:t>
    </dgm:pt>
    <dgm:pt modelId="{36C4F01D-1E16-409E-9EB1-71FE3F7CAE9B}">
      <dgm:prSet/>
      <dgm:spPr/>
      <dgm:t>
        <a:bodyPr/>
        <a:lstStyle/>
        <a:p>
          <a:r>
            <a:rPr lang="en-US"/>
            <a:t>Governor's School East at Meredith College in Raleigh</a:t>
          </a:r>
        </a:p>
      </dgm:t>
    </dgm:pt>
    <dgm:pt modelId="{11F99C8A-C970-45A5-83E7-F50114629BFC}" type="parTrans" cxnId="{0FDB219F-C785-4BA7-BF4C-778A9C709C0B}">
      <dgm:prSet/>
      <dgm:spPr/>
      <dgm:t>
        <a:bodyPr/>
        <a:lstStyle/>
        <a:p>
          <a:endParaRPr lang="en-US"/>
        </a:p>
      </dgm:t>
    </dgm:pt>
    <dgm:pt modelId="{CAB1085C-BC9F-4003-BB51-3FC2C23976C5}" type="sibTrans" cxnId="{0FDB219F-C785-4BA7-BF4C-778A9C709C0B}">
      <dgm:prSet/>
      <dgm:spPr/>
      <dgm:t>
        <a:bodyPr/>
        <a:lstStyle/>
        <a:p>
          <a:endParaRPr lang="en-US"/>
        </a:p>
      </dgm:t>
    </dgm:pt>
    <dgm:pt modelId="{23EF2877-38EC-4146-9D9A-3E06855114A6}" type="pres">
      <dgm:prSet presAssocID="{9831B9C4-7F32-4C4C-BB8B-C6CAA6853451}" presName="vert0" presStyleCnt="0">
        <dgm:presLayoutVars>
          <dgm:dir/>
          <dgm:animOne val="branch"/>
          <dgm:animLvl val="lvl"/>
        </dgm:presLayoutVars>
      </dgm:prSet>
      <dgm:spPr/>
    </dgm:pt>
    <dgm:pt modelId="{BE80825D-44AF-429F-AEC3-F92A4E4AAF4D}" type="pres">
      <dgm:prSet presAssocID="{F5DB2065-830A-407B-B19B-15E64CC5B482}" presName="thickLine" presStyleLbl="alignNode1" presStyleIdx="0" presStyleCnt="3"/>
      <dgm:spPr/>
    </dgm:pt>
    <dgm:pt modelId="{AF363D9C-BA89-4768-8F7F-3653D3B05B03}" type="pres">
      <dgm:prSet presAssocID="{F5DB2065-830A-407B-B19B-15E64CC5B482}" presName="horz1" presStyleCnt="0"/>
      <dgm:spPr/>
    </dgm:pt>
    <dgm:pt modelId="{C2C3FE21-C4DA-49CE-AD16-7BA47DC49CC6}" type="pres">
      <dgm:prSet presAssocID="{F5DB2065-830A-407B-B19B-15E64CC5B482}" presName="tx1" presStyleLbl="revTx" presStyleIdx="0" presStyleCnt="5"/>
      <dgm:spPr/>
    </dgm:pt>
    <dgm:pt modelId="{4D6BCB1B-515B-42A5-A3A9-8A496EA72DA2}" type="pres">
      <dgm:prSet presAssocID="{F5DB2065-830A-407B-B19B-15E64CC5B482}" presName="vert1" presStyleCnt="0"/>
      <dgm:spPr/>
    </dgm:pt>
    <dgm:pt modelId="{919F4E9C-899B-4546-9862-4BAB3284B262}" type="pres">
      <dgm:prSet presAssocID="{1AD77476-7A96-4AFF-B9B9-3B1BBB464695}" presName="thickLine" presStyleLbl="alignNode1" presStyleIdx="1" presStyleCnt="3"/>
      <dgm:spPr/>
    </dgm:pt>
    <dgm:pt modelId="{4D427F60-5223-498B-80E4-83FDE03A6312}" type="pres">
      <dgm:prSet presAssocID="{1AD77476-7A96-4AFF-B9B9-3B1BBB464695}" presName="horz1" presStyleCnt="0"/>
      <dgm:spPr/>
    </dgm:pt>
    <dgm:pt modelId="{32DCEB5A-210C-4E3A-973F-084B61500645}" type="pres">
      <dgm:prSet presAssocID="{1AD77476-7A96-4AFF-B9B9-3B1BBB464695}" presName="tx1" presStyleLbl="revTx" presStyleIdx="1" presStyleCnt="5"/>
      <dgm:spPr/>
    </dgm:pt>
    <dgm:pt modelId="{01B985E1-F4F1-40C7-AC20-F4A5B51BCDE4}" type="pres">
      <dgm:prSet presAssocID="{1AD77476-7A96-4AFF-B9B9-3B1BBB464695}" presName="vert1" presStyleCnt="0"/>
      <dgm:spPr/>
    </dgm:pt>
    <dgm:pt modelId="{3141BA45-9818-401E-AB99-41CD61EFC3D1}" type="pres">
      <dgm:prSet presAssocID="{9E611C57-CE11-4D7B-8A0C-F2D6C2819296}" presName="thickLine" presStyleLbl="alignNode1" presStyleIdx="2" presStyleCnt="3"/>
      <dgm:spPr/>
    </dgm:pt>
    <dgm:pt modelId="{69B05B54-23AC-4380-9C9B-1D8F4B50AEEB}" type="pres">
      <dgm:prSet presAssocID="{9E611C57-CE11-4D7B-8A0C-F2D6C2819296}" presName="horz1" presStyleCnt="0"/>
      <dgm:spPr/>
    </dgm:pt>
    <dgm:pt modelId="{DFC6D900-B19F-46CD-8FB5-28C8AC8F1B22}" type="pres">
      <dgm:prSet presAssocID="{9E611C57-CE11-4D7B-8A0C-F2D6C2819296}" presName="tx1" presStyleLbl="revTx" presStyleIdx="2" presStyleCnt="5"/>
      <dgm:spPr/>
    </dgm:pt>
    <dgm:pt modelId="{DE626980-8DD1-4573-A015-C6E328260AA9}" type="pres">
      <dgm:prSet presAssocID="{9E611C57-CE11-4D7B-8A0C-F2D6C2819296}" presName="vert1" presStyleCnt="0"/>
      <dgm:spPr/>
    </dgm:pt>
    <dgm:pt modelId="{6D01D828-FA1C-4EF1-9C79-F51ED1DCDB7E}" type="pres">
      <dgm:prSet presAssocID="{0B1EF41D-9F9B-41AC-97E3-EE52CE41DCC3}" presName="vertSpace2a" presStyleCnt="0"/>
      <dgm:spPr/>
    </dgm:pt>
    <dgm:pt modelId="{748AB7DD-A533-45D3-84D3-6CCB07C4B85D}" type="pres">
      <dgm:prSet presAssocID="{0B1EF41D-9F9B-41AC-97E3-EE52CE41DCC3}" presName="horz2" presStyleCnt="0"/>
      <dgm:spPr/>
    </dgm:pt>
    <dgm:pt modelId="{77C9BC83-ABDE-48AC-AF2E-9DC0AFE5E948}" type="pres">
      <dgm:prSet presAssocID="{0B1EF41D-9F9B-41AC-97E3-EE52CE41DCC3}" presName="horzSpace2" presStyleCnt="0"/>
      <dgm:spPr/>
    </dgm:pt>
    <dgm:pt modelId="{AABB0F61-D99E-4525-93AE-D53DB905EE95}" type="pres">
      <dgm:prSet presAssocID="{0B1EF41D-9F9B-41AC-97E3-EE52CE41DCC3}" presName="tx2" presStyleLbl="revTx" presStyleIdx="3" presStyleCnt="5"/>
      <dgm:spPr/>
    </dgm:pt>
    <dgm:pt modelId="{DD8642EA-DF76-4FFA-86E3-DE4B06057BC7}" type="pres">
      <dgm:prSet presAssocID="{0B1EF41D-9F9B-41AC-97E3-EE52CE41DCC3}" presName="vert2" presStyleCnt="0"/>
      <dgm:spPr/>
    </dgm:pt>
    <dgm:pt modelId="{87FB23E1-4303-47C3-BEBD-55FB605EE7FE}" type="pres">
      <dgm:prSet presAssocID="{0B1EF41D-9F9B-41AC-97E3-EE52CE41DCC3}" presName="thinLine2b" presStyleLbl="callout" presStyleIdx="0" presStyleCnt="2"/>
      <dgm:spPr/>
    </dgm:pt>
    <dgm:pt modelId="{19B274E4-1CE0-410B-A6AD-48D830164428}" type="pres">
      <dgm:prSet presAssocID="{0B1EF41D-9F9B-41AC-97E3-EE52CE41DCC3}" presName="vertSpace2b" presStyleCnt="0"/>
      <dgm:spPr/>
    </dgm:pt>
    <dgm:pt modelId="{E429CD06-8FDF-49FF-B321-DC0CCFDB6266}" type="pres">
      <dgm:prSet presAssocID="{36C4F01D-1E16-409E-9EB1-71FE3F7CAE9B}" presName="horz2" presStyleCnt="0"/>
      <dgm:spPr/>
    </dgm:pt>
    <dgm:pt modelId="{02625B97-C321-4C54-8EF8-9EED120D0DA8}" type="pres">
      <dgm:prSet presAssocID="{36C4F01D-1E16-409E-9EB1-71FE3F7CAE9B}" presName="horzSpace2" presStyleCnt="0"/>
      <dgm:spPr/>
    </dgm:pt>
    <dgm:pt modelId="{99D4A9F5-2E64-42A4-8B99-F90F9FF994C9}" type="pres">
      <dgm:prSet presAssocID="{36C4F01D-1E16-409E-9EB1-71FE3F7CAE9B}" presName="tx2" presStyleLbl="revTx" presStyleIdx="4" presStyleCnt="5"/>
      <dgm:spPr/>
    </dgm:pt>
    <dgm:pt modelId="{661C0FBE-4746-47DE-A739-C51BF7C55AF3}" type="pres">
      <dgm:prSet presAssocID="{36C4F01D-1E16-409E-9EB1-71FE3F7CAE9B}" presName="vert2" presStyleCnt="0"/>
      <dgm:spPr/>
    </dgm:pt>
    <dgm:pt modelId="{3B47795B-82FE-437B-B345-3AB560B9E7E6}" type="pres">
      <dgm:prSet presAssocID="{36C4F01D-1E16-409E-9EB1-71FE3F7CAE9B}" presName="thinLine2b" presStyleLbl="callout" presStyleIdx="1" presStyleCnt="2"/>
      <dgm:spPr/>
    </dgm:pt>
    <dgm:pt modelId="{F2341E79-4B97-4896-B72A-0E11B43C64B1}" type="pres">
      <dgm:prSet presAssocID="{36C4F01D-1E16-409E-9EB1-71FE3F7CAE9B}" presName="vertSpace2b" presStyleCnt="0"/>
      <dgm:spPr/>
    </dgm:pt>
  </dgm:ptLst>
  <dgm:cxnLst>
    <dgm:cxn modelId="{0FDD0116-2CB4-485E-918A-A633CE4E3B3C}" type="presOf" srcId="{36C4F01D-1E16-409E-9EB1-71FE3F7CAE9B}" destId="{99D4A9F5-2E64-42A4-8B99-F90F9FF994C9}" srcOrd="0" destOrd="0" presId="urn:microsoft.com/office/officeart/2008/layout/LinedList"/>
    <dgm:cxn modelId="{956E041C-3146-4B71-B303-B72DFBC01AAA}" type="presOf" srcId="{F5DB2065-830A-407B-B19B-15E64CC5B482}" destId="{C2C3FE21-C4DA-49CE-AD16-7BA47DC49CC6}" srcOrd="0" destOrd="0" presId="urn:microsoft.com/office/officeart/2008/layout/LinedList"/>
    <dgm:cxn modelId="{6F996031-3AEA-4A8A-9C02-4A643EA5384B}" type="presOf" srcId="{9E611C57-CE11-4D7B-8A0C-F2D6C2819296}" destId="{DFC6D900-B19F-46CD-8FB5-28C8AC8F1B22}" srcOrd="0" destOrd="0" presId="urn:microsoft.com/office/officeart/2008/layout/LinedList"/>
    <dgm:cxn modelId="{9262064C-5FAD-493D-818D-E37A8B334663}" type="presOf" srcId="{1AD77476-7A96-4AFF-B9B9-3B1BBB464695}" destId="{32DCEB5A-210C-4E3A-973F-084B61500645}" srcOrd="0" destOrd="0" presId="urn:microsoft.com/office/officeart/2008/layout/LinedList"/>
    <dgm:cxn modelId="{E4FD5392-D930-449C-80E8-75C717C3D791}" type="presOf" srcId="{9831B9C4-7F32-4C4C-BB8B-C6CAA6853451}" destId="{23EF2877-38EC-4146-9D9A-3E06855114A6}" srcOrd="0" destOrd="0" presId="urn:microsoft.com/office/officeart/2008/layout/LinedList"/>
    <dgm:cxn modelId="{5EE4E79B-FF53-4342-AB64-B2E7D6AFBB9A}" srcId="{9831B9C4-7F32-4C4C-BB8B-C6CAA6853451}" destId="{1AD77476-7A96-4AFF-B9B9-3B1BBB464695}" srcOrd="1" destOrd="0" parTransId="{5690E969-4EF9-4991-9459-E15FE5C32E99}" sibTransId="{6F9CB9F8-8021-4F5B-8109-FB2570742C5B}"/>
    <dgm:cxn modelId="{64D75C9E-FC9A-47EB-AE81-2B57D6D59BE7}" type="presOf" srcId="{0B1EF41D-9F9B-41AC-97E3-EE52CE41DCC3}" destId="{AABB0F61-D99E-4525-93AE-D53DB905EE95}" srcOrd="0" destOrd="0" presId="urn:microsoft.com/office/officeart/2008/layout/LinedList"/>
    <dgm:cxn modelId="{0FDB219F-C785-4BA7-BF4C-778A9C709C0B}" srcId="{9E611C57-CE11-4D7B-8A0C-F2D6C2819296}" destId="{36C4F01D-1E16-409E-9EB1-71FE3F7CAE9B}" srcOrd="1" destOrd="0" parTransId="{11F99C8A-C970-45A5-83E7-F50114629BFC}" sibTransId="{CAB1085C-BC9F-4003-BB51-3FC2C23976C5}"/>
    <dgm:cxn modelId="{AD71E1D3-907C-4681-9978-7B4BE095E33F}" srcId="{9831B9C4-7F32-4C4C-BB8B-C6CAA6853451}" destId="{F5DB2065-830A-407B-B19B-15E64CC5B482}" srcOrd="0" destOrd="0" parTransId="{C29CC6DA-1772-47C7-9DD7-B92F3C2CC617}" sibTransId="{4D9DB64A-9029-482A-A46F-5E5106FFE929}"/>
    <dgm:cxn modelId="{15A04DD8-C9A5-41C2-BFB9-E2C1516806E7}" srcId="{9E611C57-CE11-4D7B-8A0C-F2D6C2819296}" destId="{0B1EF41D-9F9B-41AC-97E3-EE52CE41DCC3}" srcOrd="0" destOrd="0" parTransId="{EC4935F5-7B1A-406F-B035-BE9DAB6D6FDA}" sibTransId="{7AD57442-C896-4B26-A326-4E01EB5339B9}"/>
    <dgm:cxn modelId="{2E5AB2DC-D80A-4802-A535-CF20247E6B1F}" srcId="{9831B9C4-7F32-4C4C-BB8B-C6CAA6853451}" destId="{9E611C57-CE11-4D7B-8A0C-F2D6C2819296}" srcOrd="2" destOrd="0" parTransId="{ECA08FCC-11CB-4FFF-94D8-1020D907956F}" sibTransId="{423E4052-95E7-4F2B-BAE9-70A4E69824A5}"/>
    <dgm:cxn modelId="{5BE36D9F-46B4-4950-A0E2-A3096A3531E5}" type="presParOf" srcId="{23EF2877-38EC-4146-9D9A-3E06855114A6}" destId="{BE80825D-44AF-429F-AEC3-F92A4E4AAF4D}" srcOrd="0" destOrd="0" presId="urn:microsoft.com/office/officeart/2008/layout/LinedList"/>
    <dgm:cxn modelId="{84F560DB-FC38-49A3-A9F2-B52DA211DA50}" type="presParOf" srcId="{23EF2877-38EC-4146-9D9A-3E06855114A6}" destId="{AF363D9C-BA89-4768-8F7F-3653D3B05B03}" srcOrd="1" destOrd="0" presId="urn:microsoft.com/office/officeart/2008/layout/LinedList"/>
    <dgm:cxn modelId="{9632F6A9-9F8C-44A4-A8C4-A28CEAA26679}" type="presParOf" srcId="{AF363D9C-BA89-4768-8F7F-3653D3B05B03}" destId="{C2C3FE21-C4DA-49CE-AD16-7BA47DC49CC6}" srcOrd="0" destOrd="0" presId="urn:microsoft.com/office/officeart/2008/layout/LinedList"/>
    <dgm:cxn modelId="{5D7FCD36-CA17-42BA-9BCB-27DA9EEB9681}" type="presParOf" srcId="{AF363D9C-BA89-4768-8F7F-3653D3B05B03}" destId="{4D6BCB1B-515B-42A5-A3A9-8A496EA72DA2}" srcOrd="1" destOrd="0" presId="urn:microsoft.com/office/officeart/2008/layout/LinedList"/>
    <dgm:cxn modelId="{50990FEA-C23A-492B-A1B6-6A9F874FB540}" type="presParOf" srcId="{23EF2877-38EC-4146-9D9A-3E06855114A6}" destId="{919F4E9C-899B-4546-9862-4BAB3284B262}" srcOrd="2" destOrd="0" presId="urn:microsoft.com/office/officeart/2008/layout/LinedList"/>
    <dgm:cxn modelId="{C2224EDF-328C-4F4F-86ED-1FF76BAC41E4}" type="presParOf" srcId="{23EF2877-38EC-4146-9D9A-3E06855114A6}" destId="{4D427F60-5223-498B-80E4-83FDE03A6312}" srcOrd="3" destOrd="0" presId="urn:microsoft.com/office/officeart/2008/layout/LinedList"/>
    <dgm:cxn modelId="{C150EFE4-E29E-4E2E-9998-2FA5824DAA2C}" type="presParOf" srcId="{4D427F60-5223-498B-80E4-83FDE03A6312}" destId="{32DCEB5A-210C-4E3A-973F-084B61500645}" srcOrd="0" destOrd="0" presId="urn:microsoft.com/office/officeart/2008/layout/LinedList"/>
    <dgm:cxn modelId="{C1AEF896-B2E4-4D0A-9C0E-13888034527B}" type="presParOf" srcId="{4D427F60-5223-498B-80E4-83FDE03A6312}" destId="{01B985E1-F4F1-40C7-AC20-F4A5B51BCDE4}" srcOrd="1" destOrd="0" presId="urn:microsoft.com/office/officeart/2008/layout/LinedList"/>
    <dgm:cxn modelId="{8EAD1C7E-0F56-4371-BAE5-92BFB1EE3FDA}" type="presParOf" srcId="{23EF2877-38EC-4146-9D9A-3E06855114A6}" destId="{3141BA45-9818-401E-AB99-41CD61EFC3D1}" srcOrd="4" destOrd="0" presId="urn:microsoft.com/office/officeart/2008/layout/LinedList"/>
    <dgm:cxn modelId="{3BDE7478-88A5-4E7A-926F-71032F42948E}" type="presParOf" srcId="{23EF2877-38EC-4146-9D9A-3E06855114A6}" destId="{69B05B54-23AC-4380-9C9B-1D8F4B50AEEB}" srcOrd="5" destOrd="0" presId="urn:microsoft.com/office/officeart/2008/layout/LinedList"/>
    <dgm:cxn modelId="{BFC273E3-FEB6-4154-BCC4-EA42478B6B22}" type="presParOf" srcId="{69B05B54-23AC-4380-9C9B-1D8F4B50AEEB}" destId="{DFC6D900-B19F-46CD-8FB5-28C8AC8F1B22}" srcOrd="0" destOrd="0" presId="urn:microsoft.com/office/officeart/2008/layout/LinedList"/>
    <dgm:cxn modelId="{6F13B653-9179-4779-AA42-D39BF5C84579}" type="presParOf" srcId="{69B05B54-23AC-4380-9C9B-1D8F4B50AEEB}" destId="{DE626980-8DD1-4573-A015-C6E328260AA9}" srcOrd="1" destOrd="0" presId="urn:microsoft.com/office/officeart/2008/layout/LinedList"/>
    <dgm:cxn modelId="{162D315C-6F06-4BA9-994F-E0E2C3FA5312}" type="presParOf" srcId="{DE626980-8DD1-4573-A015-C6E328260AA9}" destId="{6D01D828-FA1C-4EF1-9C79-F51ED1DCDB7E}" srcOrd="0" destOrd="0" presId="urn:microsoft.com/office/officeart/2008/layout/LinedList"/>
    <dgm:cxn modelId="{4CC1E175-FE4B-4AE1-9F15-A8230E7105A2}" type="presParOf" srcId="{DE626980-8DD1-4573-A015-C6E328260AA9}" destId="{748AB7DD-A533-45D3-84D3-6CCB07C4B85D}" srcOrd="1" destOrd="0" presId="urn:microsoft.com/office/officeart/2008/layout/LinedList"/>
    <dgm:cxn modelId="{4B5C4840-E8DC-4A00-B8F1-10EAE5137C21}" type="presParOf" srcId="{748AB7DD-A533-45D3-84D3-6CCB07C4B85D}" destId="{77C9BC83-ABDE-48AC-AF2E-9DC0AFE5E948}" srcOrd="0" destOrd="0" presId="urn:microsoft.com/office/officeart/2008/layout/LinedList"/>
    <dgm:cxn modelId="{DBD8AA07-2B78-4B71-AF06-E2DFD320A761}" type="presParOf" srcId="{748AB7DD-A533-45D3-84D3-6CCB07C4B85D}" destId="{AABB0F61-D99E-4525-93AE-D53DB905EE95}" srcOrd="1" destOrd="0" presId="urn:microsoft.com/office/officeart/2008/layout/LinedList"/>
    <dgm:cxn modelId="{A1DC521B-0150-4E79-BC35-D55B34B02C13}" type="presParOf" srcId="{748AB7DD-A533-45D3-84D3-6CCB07C4B85D}" destId="{DD8642EA-DF76-4FFA-86E3-DE4B06057BC7}" srcOrd="2" destOrd="0" presId="urn:microsoft.com/office/officeart/2008/layout/LinedList"/>
    <dgm:cxn modelId="{D67B30B7-F165-4BF2-8B46-D2584927DD39}" type="presParOf" srcId="{DE626980-8DD1-4573-A015-C6E328260AA9}" destId="{87FB23E1-4303-47C3-BEBD-55FB605EE7FE}" srcOrd="2" destOrd="0" presId="urn:microsoft.com/office/officeart/2008/layout/LinedList"/>
    <dgm:cxn modelId="{D175B9C5-BD61-433F-99E1-E381B2D78D09}" type="presParOf" srcId="{DE626980-8DD1-4573-A015-C6E328260AA9}" destId="{19B274E4-1CE0-410B-A6AD-48D830164428}" srcOrd="3" destOrd="0" presId="urn:microsoft.com/office/officeart/2008/layout/LinedList"/>
    <dgm:cxn modelId="{4D22B3BE-35BE-487F-83CE-18497668C76F}" type="presParOf" srcId="{DE626980-8DD1-4573-A015-C6E328260AA9}" destId="{E429CD06-8FDF-49FF-B321-DC0CCFDB6266}" srcOrd="4" destOrd="0" presId="urn:microsoft.com/office/officeart/2008/layout/LinedList"/>
    <dgm:cxn modelId="{63536AA4-61AA-4BAC-8C5C-FD46207AC14F}" type="presParOf" srcId="{E429CD06-8FDF-49FF-B321-DC0CCFDB6266}" destId="{02625B97-C321-4C54-8EF8-9EED120D0DA8}" srcOrd="0" destOrd="0" presId="urn:microsoft.com/office/officeart/2008/layout/LinedList"/>
    <dgm:cxn modelId="{7ED11EF8-370F-47B2-B776-DD7AC6347C37}" type="presParOf" srcId="{E429CD06-8FDF-49FF-B321-DC0CCFDB6266}" destId="{99D4A9F5-2E64-42A4-8B99-F90F9FF994C9}" srcOrd="1" destOrd="0" presId="urn:microsoft.com/office/officeart/2008/layout/LinedList"/>
    <dgm:cxn modelId="{B621DF9F-F344-4A42-B14C-ED7F2B3886DB}" type="presParOf" srcId="{E429CD06-8FDF-49FF-B321-DC0CCFDB6266}" destId="{661C0FBE-4746-47DE-A739-C51BF7C55AF3}" srcOrd="2" destOrd="0" presId="urn:microsoft.com/office/officeart/2008/layout/LinedList"/>
    <dgm:cxn modelId="{B4972C61-2CB3-42BD-BB6A-3FEFF040BBDF}" type="presParOf" srcId="{DE626980-8DD1-4573-A015-C6E328260AA9}" destId="{3B47795B-82FE-437B-B345-3AB560B9E7E6}" srcOrd="5" destOrd="0" presId="urn:microsoft.com/office/officeart/2008/layout/LinedList"/>
    <dgm:cxn modelId="{C3063ED5-B359-4563-BB41-A8497322A69D}" type="presParOf" srcId="{DE626980-8DD1-4573-A015-C6E328260AA9}" destId="{F2341E79-4B97-4896-B72A-0E11B43C64B1}"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FA1F4F-9D4D-4421-BF01-D508F0B7C5D0}" type="doc">
      <dgm:prSet loTypeId="urn:microsoft.com/office/officeart/2018/2/layout/IconCircleList" loCatId="icon" qsTypeId="urn:microsoft.com/office/officeart/2005/8/quickstyle/simple1" qsCatId="simple" csTypeId="urn:microsoft.com/office/officeart/2018/5/colors/Iconchunking_neutralbg_colorful5" csCatId="colorful" phldr="1"/>
      <dgm:spPr/>
      <dgm:t>
        <a:bodyPr/>
        <a:lstStyle/>
        <a:p>
          <a:endParaRPr lang="en-US"/>
        </a:p>
      </dgm:t>
    </dgm:pt>
    <dgm:pt modelId="{DDB51D88-0698-4C56-BDD3-4B7452AF52A4}">
      <dgm:prSet/>
      <dgm:spPr/>
      <dgm:t>
        <a:bodyPr/>
        <a:lstStyle/>
        <a:p>
          <a:r>
            <a:rPr lang="en-US"/>
            <a:t>Students </a:t>
          </a:r>
          <a:r>
            <a:rPr lang="en-US" b="1"/>
            <a:t>MUST</a:t>
          </a:r>
          <a:r>
            <a:rPr lang="en-US"/>
            <a:t> commit to attending for the entire 4 weeks.  No late arrivals or early exits allowed.</a:t>
          </a:r>
        </a:p>
      </dgm:t>
    </dgm:pt>
    <dgm:pt modelId="{7E88C7E3-EB4A-48DE-B32A-589CAA049FCA}" type="parTrans" cxnId="{060551A3-F183-4E35-89B3-3FADCAB2A6DC}">
      <dgm:prSet/>
      <dgm:spPr/>
      <dgm:t>
        <a:bodyPr/>
        <a:lstStyle/>
        <a:p>
          <a:endParaRPr lang="en-US"/>
        </a:p>
      </dgm:t>
    </dgm:pt>
    <dgm:pt modelId="{B621B119-75DA-4D02-A0C1-29A8BF926930}" type="sibTrans" cxnId="{060551A3-F183-4E35-89B3-3FADCAB2A6DC}">
      <dgm:prSet/>
      <dgm:spPr/>
      <dgm:t>
        <a:bodyPr/>
        <a:lstStyle/>
        <a:p>
          <a:endParaRPr lang="en-US"/>
        </a:p>
      </dgm:t>
    </dgm:pt>
    <dgm:pt modelId="{DFD9BF62-C057-4E34-B2AC-54BC6B9D61EC}">
      <dgm:prSet/>
      <dgm:spPr/>
      <dgm:t>
        <a:bodyPr/>
        <a:lstStyle/>
        <a:p>
          <a:r>
            <a:rPr lang="en-US"/>
            <a:t>Students may only return home for one weekend/ mid-session break.</a:t>
          </a:r>
        </a:p>
      </dgm:t>
    </dgm:pt>
    <dgm:pt modelId="{17EF8EE2-0381-42BD-8BAC-9644E76D1ED0}" type="parTrans" cxnId="{DC1AB9C7-0248-41B9-8103-8F47F297C10E}">
      <dgm:prSet/>
      <dgm:spPr/>
      <dgm:t>
        <a:bodyPr/>
        <a:lstStyle/>
        <a:p>
          <a:endParaRPr lang="en-US"/>
        </a:p>
      </dgm:t>
    </dgm:pt>
    <dgm:pt modelId="{B059EE24-1D1F-49A6-82CF-FFDDAC08A3DB}" type="sibTrans" cxnId="{DC1AB9C7-0248-41B9-8103-8F47F297C10E}">
      <dgm:prSet/>
      <dgm:spPr/>
      <dgm:t>
        <a:bodyPr/>
        <a:lstStyle/>
        <a:p>
          <a:endParaRPr lang="en-US"/>
        </a:p>
      </dgm:t>
    </dgm:pt>
    <dgm:pt modelId="{911F5E71-32FB-46A0-9162-CCC703CD3B0D}">
      <dgm:prSet/>
      <dgm:spPr/>
      <dgm:t>
        <a:bodyPr/>
        <a:lstStyle/>
        <a:p>
          <a:r>
            <a:rPr lang="en-US"/>
            <a:t>Fee to attend $500 (if in person session is offered).  *Cost is subject to change. </a:t>
          </a:r>
        </a:p>
      </dgm:t>
    </dgm:pt>
    <dgm:pt modelId="{DBAB6EFD-D2F2-4119-897E-9930EDF98B1E}" type="parTrans" cxnId="{A85409E7-CD97-469F-A3B3-323FD114AD09}">
      <dgm:prSet/>
      <dgm:spPr/>
      <dgm:t>
        <a:bodyPr/>
        <a:lstStyle/>
        <a:p>
          <a:endParaRPr lang="en-US"/>
        </a:p>
      </dgm:t>
    </dgm:pt>
    <dgm:pt modelId="{34BD34A3-2A0A-4F58-8AD1-15964091249A}" type="sibTrans" cxnId="{A85409E7-CD97-469F-A3B3-323FD114AD09}">
      <dgm:prSet/>
      <dgm:spPr/>
      <dgm:t>
        <a:bodyPr/>
        <a:lstStyle/>
        <a:p>
          <a:endParaRPr lang="en-US"/>
        </a:p>
      </dgm:t>
    </dgm:pt>
    <dgm:pt modelId="{C5A46D3D-2C76-4B19-9A21-3F810F4181F4}" type="pres">
      <dgm:prSet presAssocID="{66FA1F4F-9D4D-4421-BF01-D508F0B7C5D0}" presName="root" presStyleCnt="0">
        <dgm:presLayoutVars>
          <dgm:dir/>
          <dgm:resizeHandles val="exact"/>
        </dgm:presLayoutVars>
      </dgm:prSet>
      <dgm:spPr/>
    </dgm:pt>
    <dgm:pt modelId="{07508844-8DC2-4BB8-9BC4-D7CB64177E17}" type="pres">
      <dgm:prSet presAssocID="{66FA1F4F-9D4D-4421-BF01-D508F0B7C5D0}" presName="container" presStyleCnt="0">
        <dgm:presLayoutVars>
          <dgm:dir/>
          <dgm:resizeHandles val="exact"/>
        </dgm:presLayoutVars>
      </dgm:prSet>
      <dgm:spPr/>
    </dgm:pt>
    <dgm:pt modelId="{84F67CF9-5D80-4E64-84BC-2DF1F4AE6845}" type="pres">
      <dgm:prSet presAssocID="{DDB51D88-0698-4C56-BDD3-4B7452AF52A4}" presName="compNode" presStyleCnt="0"/>
      <dgm:spPr/>
    </dgm:pt>
    <dgm:pt modelId="{CC4B46F3-EC6A-4A67-8031-BCF171EEEF27}" type="pres">
      <dgm:prSet presAssocID="{DDB51D88-0698-4C56-BDD3-4B7452AF52A4}" presName="iconBgRect" presStyleLbl="bgShp" presStyleIdx="0" presStyleCnt="3"/>
      <dgm:spPr/>
    </dgm:pt>
    <dgm:pt modelId="{51B01F4C-137D-4B30-BBE7-0E91997CA72C}" type="pres">
      <dgm:prSet presAssocID="{DDB51D88-0698-4C56-BDD3-4B7452AF52A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44150F0F-272E-4FFE-B53B-007B9623031F}" type="pres">
      <dgm:prSet presAssocID="{DDB51D88-0698-4C56-BDD3-4B7452AF52A4}" presName="spaceRect" presStyleCnt="0"/>
      <dgm:spPr/>
    </dgm:pt>
    <dgm:pt modelId="{A90F378A-E20B-48E0-8B04-BAA887F5A19B}" type="pres">
      <dgm:prSet presAssocID="{DDB51D88-0698-4C56-BDD3-4B7452AF52A4}" presName="textRect" presStyleLbl="revTx" presStyleIdx="0" presStyleCnt="3">
        <dgm:presLayoutVars>
          <dgm:chMax val="1"/>
          <dgm:chPref val="1"/>
        </dgm:presLayoutVars>
      </dgm:prSet>
      <dgm:spPr/>
    </dgm:pt>
    <dgm:pt modelId="{5892141C-E4FD-4F67-AE3A-812DE569502D}" type="pres">
      <dgm:prSet presAssocID="{B621B119-75DA-4D02-A0C1-29A8BF926930}" presName="sibTrans" presStyleLbl="sibTrans2D1" presStyleIdx="0" presStyleCnt="0"/>
      <dgm:spPr/>
    </dgm:pt>
    <dgm:pt modelId="{03300AB4-6E91-40FC-A708-9923747E7665}" type="pres">
      <dgm:prSet presAssocID="{DFD9BF62-C057-4E34-B2AC-54BC6B9D61EC}" presName="compNode" presStyleCnt="0"/>
      <dgm:spPr/>
    </dgm:pt>
    <dgm:pt modelId="{7FF51FD5-C197-46D5-8D97-D188B28F9477}" type="pres">
      <dgm:prSet presAssocID="{DFD9BF62-C057-4E34-B2AC-54BC6B9D61EC}" presName="iconBgRect" presStyleLbl="bgShp" presStyleIdx="1" presStyleCnt="3"/>
      <dgm:spPr/>
    </dgm:pt>
    <dgm:pt modelId="{9899CB93-0E68-443D-B04A-F99BA96B8650}" type="pres">
      <dgm:prSet presAssocID="{DFD9BF62-C057-4E34-B2AC-54BC6B9D61E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use"/>
        </a:ext>
      </dgm:extLst>
    </dgm:pt>
    <dgm:pt modelId="{76E32E54-B79E-40D4-9369-5B96DC5DC74E}" type="pres">
      <dgm:prSet presAssocID="{DFD9BF62-C057-4E34-B2AC-54BC6B9D61EC}" presName="spaceRect" presStyleCnt="0"/>
      <dgm:spPr/>
    </dgm:pt>
    <dgm:pt modelId="{340100CC-AD2B-4F76-A12F-74793CA3B92C}" type="pres">
      <dgm:prSet presAssocID="{DFD9BF62-C057-4E34-B2AC-54BC6B9D61EC}" presName="textRect" presStyleLbl="revTx" presStyleIdx="1" presStyleCnt="3">
        <dgm:presLayoutVars>
          <dgm:chMax val="1"/>
          <dgm:chPref val="1"/>
        </dgm:presLayoutVars>
      </dgm:prSet>
      <dgm:spPr/>
    </dgm:pt>
    <dgm:pt modelId="{8CC0D682-F964-4EBA-8D3E-3E84D6B3A22C}" type="pres">
      <dgm:prSet presAssocID="{B059EE24-1D1F-49A6-82CF-FFDDAC08A3DB}" presName="sibTrans" presStyleLbl="sibTrans2D1" presStyleIdx="0" presStyleCnt="0"/>
      <dgm:spPr/>
    </dgm:pt>
    <dgm:pt modelId="{73A8EF7B-7E0F-40F0-B2BF-E45B973E8548}" type="pres">
      <dgm:prSet presAssocID="{911F5E71-32FB-46A0-9162-CCC703CD3B0D}" presName="compNode" presStyleCnt="0"/>
      <dgm:spPr/>
    </dgm:pt>
    <dgm:pt modelId="{E443D616-E1B6-4605-A9BE-0EBF07562050}" type="pres">
      <dgm:prSet presAssocID="{911F5E71-32FB-46A0-9162-CCC703CD3B0D}" presName="iconBgRect" presStyleLbl="bgShp" presStyleIdx="2" presStyleCnt="3"/>
      <dgm:spPr/>
    </dgm:pt>
    <dgm:pt modelId="{7E7DB8BC-40D7-4E21-A9F7-A82021F4B87A}" type="pres">
      <dgm:prSet presAssocID="{911F5E71-32FB-46A0-9162-CCC703CD3B0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Roll"/>
        </a:ext>
      </dgm:extLst>
    </dgm:pt>
    <dgm:pt modelId="{2F493C0A-2180-4E5C-A1CA-693E876FE282}" type="pres">
      <dgm:prSet presAssocID="{911F5E71-32FB-46A0-9162-CCC703CD3B0D}" presName="spaceRect" presStyleCnt="0"/>
      <dgm:spPr/>
    </dgm:pt>
    <dgm:pt modelId="{71C5314E-6FA4-45D5-B488-C485A0ADF382}" type="pres">
      <dgm:prSet presAssocID="{911F5E71-32FB-46A0-9162-CCC703CD3B0D}" presName="textRect" presStyleLbl="revTx" presStyleIdx="2" presStyleCnt="3">
        <dgm:presLayoutVars>
          <dgm:chMax val="1"/>
          <dgm:chPref val="1"/>
        </dgm:presLayoutVars>
      </dgm:prSet>
      <dgm:spPr/>
    </dgm:pt>
  </dgm:ptLst>
  <dgm:cxnLst>
    <dgm:cxn modelId="{F870929D-FE69-46DE-BC7B-DF14D96D51BB}" type="presOf" srcId="{B059EE24-1D1F-49A6-82CF-FFDDAC08A3DB}" destId="{8CC0D682-F964-4EBA-8D3E-3E84D6B3A22C}" srcOrd="0" destOrd="0" presId="urn:microsoft.com/office/officeart/2018/2/layout/IconCircleList"/>
    <dgm:cxn modelId="{868985A1-230F-4395-8A0D-62242504A9AC}" type="presOf" srcId="{66FA1F4F-9D4D-4421-BF01-D508F0B7C5D0}" destId="{C5A46D3D-2C76-4B19-9A21-3F810F4181F4}" srcOrd="0" destOrd="0" presId="urn:microsoft.com/office/officeart/2018/2/layout/IconCircleList"/>
    <dgm:cxn modelId="{060551A3-F183-4E35-89B3-3FADCAB2A6DC}" srcId="{66FA1F4F-9D4D-4421-BF01-D508F0B7C5D0}" destId="{DDB51D88-0698-4C56-BDD3-4B7452AF52A4}" srcOrd="0" destOrd="0" parTransId="{7E88C7E3-EB4A-48DE-B32A-589CAA049FCA}" sibTransId="{B621B119-75DA-4D02-A0C1-29A8BF926930}"/>
    <dgm:cxn modelId="{125299A3-5931-4BD8-9349-690DD985C608}" type="presOf" srcId="{B621B119-75DA-4D02-A0C1-29A8BF926930}" destId="{5892141C-E4FD-4F67-AE3A-812DE569502D}" srcOrd="0" destOrd="0" presId="urn:microsoft.com/office/officeart/2018/2/layout/IconCircleList"/>
    <dgm:cxn modelId="{219B27A8-6E93-49C3-BBAE-6CF3F1427BD1}" type="presOf" srcId="{DFD9BF62-C057-4E34-B2AC-54BC6B9D61EC}" destId="{340100CC-AD2B-4F76-A12F-74793CA3B92C}" srcOrd="0" destOrd="0" presId="urn:microsoft.com/office/officeart/2018/2/layout/IconCircleList"/>
    <dgm:cxn modelId="{EB82DFAC-E7CE-4D2E-A2EC-6F60FEE50AA1}" type="presOf" srcId="{911F5E71-32FB-46A0-9162-CCC703CD3B0D}" destId="{71C5314E-6FA4-45D5-B488-C485A0ADF382}" srcOrd="0" destOrd="0" presId="urn:microsoft.com/office/officeart/2018/2/layout/IconCircleList"/>
    <dgm:cxn modelId="{DC1AB9C7-0248-41B9-8103-8F47F297C10E}" srcId="{66FA1F4F-9D4D-4421-BF01-D508F0B7C5D0}" destId="{DFD9BF62-C057-4E34-B2AC-54BC6B9D61EC}" srcOrd="1" destOrd="0" parTransId="{17EF8EE2-0381-42BD-8BAC-9644E76D1ED0}" sibTransId="{B059EE24-1D1F-49A6-82CF-FFDDAC08A3DB}"/>
    <dgm:cxn modelId="{A85409E7-CD97-469F-A3B3-323FD114AD09}" srcId="{66FA1F4F-9D4D-4421-BF01-D508F0B7C5D0}" destId="{911F5E71-32FB-46A0-9162-CCC703CD3B0D}" srcOrd="2" destOrd="0" parTransId="{DBAB6EFD-D2F2-4119-897E-9930EDF98B1E}" sibTransId="{34BD34A3-2A0A-4F58-8AD1-15964091249A}"/>
    <dgm:cxn modelId="{EEC296FA-18A4-42D0-B1B1-EC05E4C8C048}" type="presOf" srcId="{DDB51D88-0698-4C56-BDD3-4B7452AF52A4}" destId="{A90F378A-E20B-48E0-8B04-BAA887F5A19B}" srcOrd="0" destOrd="0" presId="urn:microsoft.com/office/officeart/2018/2/layout/IconCircleList"/>
    <dgm:cxn modelId="{EFC6BBD9-8AA5-40B9-A57C-65A197637731}" type="presParOf" srcId="{C5A46D3D-2C76-4B19-9A21-3F810F4181F4}" destId="{07508844-8DC2-4BB8-9BC4-D7CB64177E17}" srcOrd="0" destOrd="0" presId="urn:microsoft.com/office/officeart/2018/2/layout/IconCircleList"/>
    <dgm:cxn modelId="{07376ECD-A951-4F2A-9E2A-B93882DAE7DC}" type="presParOf" srcId="{07508844-8DC2-4BB8-9BC4-D7CB64177E17}" destId="{84F67CF9-5D80-4E64-84BC-2DF1F4AE6845}" srcOrd="0" destOrd="0" presId="urn:microsoft.com/office/officeart/2018/2/layout/IconCircleList"/>
    <dgm:cxn modelId="{24EA345E-44E9-4737-A97D-0C7E6ECCFCCE}" type="presParOf" srcId="{84F67CF9-5D80-4E64-84BC-2DF1F4AE6845}" destId="{CC4B46F3-EC6A-4A67-8031-BCF171EEEF27}" srcOrd="0" destOrd="0" presId="urn:microsoft.com/office/officeart/2018/2/layout/IconCircleList"/>
    <dgm:cxn modelId="{E4FB9D94-5FD8-48F3-B5B2-5CFBA6539D31}" type="presParOf" srcId="{84F67CF9-5D80-4E64-84BC-2DF1F4AE6845}" destId="{51B01F4C-137D-4B30-BBE7-0E91997CA72C}" srcOrd="1" destOrd="0" presId="urn:microsoft.com/office/officeart/2018/2/layout/IconCircleList"/>
    <dgm:cxn modelId="{D87991B8-43DE-4DE7-A563-BFB3FEED976C}" type="presParOf" srcId="{84F67CF9-5D80-4E64-84BC-2DF1F4AE6845}" destId="{44150F0F-272E-4FFE-B53B-007B9623031F}" srcOrd="2" destOrd="0" presId="urn:microsoft.com/office/officeart/2018/2/layout/IconCircleList"/>
    <dgm:cxn modelId="{CCE3D16A-AAB6-4D9F-A976-D8B125445CCD}" type="presParOf" srcId="{84F67CF9-5D80-4E64-84BC-2DF1F4AE6845}" destId="{A90F378A-E20B-48E0-8B04-BAA887F5A19B}" srcOrd="3" destOrd="0" presId="urn:microsoft.com/office/officeart/2018/2/layout/IconCircleList"/>
    <dgm:cxn modelId="{54A3FCAE-33F0-43F4-B818-830AA3496CC4}" type="presParOf" srcId="{07508844-8DC2-4BB8-9BC4-D7CB64177E17}" destId="{5892141C-E4FD-4F67-AE3A-812DE569502D}" srcOrd="1" destOrd="0" presId="urn:microsoft.com/office/officeart/2018/2/layout/IconCircleList"/>
    <dgm:cxn modelId="{833966AC-DF0F-40E7-889B-F1F0C5CD7DF9}" type="presParOf" srcId="{07508844-8DC2-4BB8-9BC4-D7CB64177E17}" destId="{03300AB4-6E91-40FC-A708-9923747E7665}" srcOrd="2" destOrd="0" presId="urn:microsoft.com/office/officeart/2018/2/layout/IconCircleList"/>
    <dgm:cxn modelId="{88B5517A-68EE-4254-8B92-5A0B402DF5EE}" type="presParOf" srcId="{03300AB4-6E91-40FC-A708-9923747E7665}" destId="{7FF51FD5-C197-46D5-8D97-D188B28F9477}" srcOrd="0" destOrd="0" presId="urn:microsoft.com/office/officeart/2018/2/layout/IconCircleList"/>
    <dgm:cxn modelId="{04D80522-40EC-4806-924B-FC09876AEF94}" type="presParOf" srcId="{03300AB4-6E91-40FC-A708-9923747E7665}" destId="{9899CB93-0E68-443D-B04A-F99BA96B8650}" srcOrd="1" destOrd="0" presId="urn:microsoft.com/office/officeart/2018/2/layout/IconCircleList"/>
    <dgm:cxn modelId="{71DE9B77-C580-4686-A6B6-4D817029B5DE}" type="presParOf" srcId="{03300AB4-6E91-40FC-A708-9923747E7665}" destId="{76E32E54-B79E-40D4-9369-5B96DC5DC74E}" srcOrd="2" destOrd="0" presId="urn:microsoft.com/office/officeart/2018/2/layout/IconCircleList"/>
    <dgm:cxn modelId="{D7EA564D-6B35-40BD-9B62-235144EA7FEF}" type="presParOf" srcId="{03300AB4-6E91-40FC-A708-9923747E7665}" destId="{340100CC-AD2B-4F76-A12F-74793CA3B92C}" srcOrd="3" destOrd="0" presId="urn:microsoft.com/office/officeart/2018/2/layout/IconCircleList"/>
    <dgm:cxn modelId="{A7CF173A-D074-4703-883E-0B0495916868}" type="presParOf" srcId="{07508844-8DC2-4BB8-9BC4-D7CB64177E17}" destId="{8CC0D682-F964-4EBA-8D3E-3E84D6B3A22C}" srcOrd="3" destOrd="0" presId="urn:microsoft.com/office/officeart/2018/2/layout/IconCircleList"/>
    <dgm:cxn modelId="{D69E73A5-A7AE-4ACB-9D19-02308469FF60}" type="presParOf" srcId="{07508844-8DC2-4BB8-9BC4-D7CB64177E17}" destId="{73A8EF7B-7E0F-40F0-B2BF-E45B973E8548}" srcOrd="4" destOrd="0" presId="urn:microsoft.com/office/officeart/2018/2/layout/IconCircleList"/>
    <dgm:cxn modelId="{E8D19A05-913C-4BFF-8DA2-64120E2AD383}" type="presParOf" srcId="{73A8EF7B-7E0F-40F0-B2BF-E45B973E8548}" destId="{E443D616-E1B6-4605-A9BE-0EBF07562050}" srcOrd="0" destOrd="0" presId="urn:microsoft.com/office/officeart/2018/2/layout/IconCircleList"/>
    <dgm:cxn modelId="{E8F238E6-5FCD-4EA5-B0B5-FC4CB6956411}" type="presParOf" srcId="{73A8EF7B-7E0F-40F0-B2BF-E45B973E8548}" destId="{7E7DB8BC-40D7-4E21-A9F7-A82021F4B87A}" srcOrd="1" destOrd="0" presId="urn:microsoft.com/office/officeart/2018/2/layout/IconCircleList"/>
    <dgm:cxn modelId="{BF0685E5-B275-4740-A252-3D9CCFC1E4B5}" type="presParOf" srcId="{73A8EF7B-7E0F-40F0-B2BF-E45B973E8548}" destId="{2F493C0A-2180-4E5C-A1CA-693E876FE282}" srcOrd="2" destOrd="0" presId="urn:microsoft.com/office/officeart/2018/2/layout/IconCircleList"/>
    <dgm:cxn modelId="{9D1C2812-0465-45F1-B5D6-276B358158CE}" type="presParOf" srcId="{73A8EF7B-7E0F-40F0-B2BF-E45B973E8548}" destId="{71C5314E-6FA4-45D5-B488-C485A0ADF382}"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BA3083-5467-4801-83E5-6227CEDE7913}"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0740E79F-111D-4C3B-8197-A8D0C4BE70DD}">
      <dgm:prSet/>
      <dgm:spPr/>
      <dgm:t>
        <a:bodyPr/>
        <a:lstStyle/>
        <a:p>
          <a:r>
            <a:rPr lang="en-US" b="1" dirty="0"/>
            <a:t>Please notify Mrs. Taylor by 10/26  </a:t>
          </a:r>
          <a:r>
            <a:rPr lang="en-US" dirty="0"/>
            <a:t>if you are interested in learning more about Governor’s School or you are considering applying.  Mrs. Taylor will send a copy of the complete Governor’s School packet and a brochure to the email you provided. </a:t>
          </a:r>
        </a:p>
      </dgm:t>
    </dgm:pt>
    <dgm:pt modelId="{3DA9486E-5811-4A38-9D44-C318DBDFD129}" type="parTrans" cxnId="{E950D5BE-C06F-4352-A28E-C39E63E0E075}">
      <dgm:prSet/>
      <dgm:spPr/>
      <dgm:t>
        <a:bodyPr/>
        <a:lstStyle/>
        <a:p>
          <a:endParaRPr lang="en-US"/>
        </a:p>
      </dgm:t>
    </dgm:pt>
    <dgm:pt modelId="{2E2FFCCF-FB5E-4BDB-A0F4-4CB8B90D5209}" type="sibTrans" cxnId="{E950D5BE-C06F-4352-A28E-C39E63E0E075}">
      <dgm:prSet/>
      <dgm:spPr/>
      <dgm:t>
        <a:bodyPr/>
        <a:lstStyle/>
        <a:p>
          <a:endParaRPr lang="en-US"/>
        </a:p>
      </dgm:t>
    </dgm:pt>
    <dgm:pt modelId="{0A005A04-7D20-4B5F-883A-B33C2D0A80F9}">
      <dgm:prSet/>
      <dgm:spPr/>
      <dgm:t>
        <a:bodyPr/>
        <a:lstStyle/>
        <a:p>
          <a:r>
            <a:rPr lang="en-US" b="1" dirty="0"/>
            <a:t>Complete application and submit to Mrs. Taylor.</a:t>
          </a:r>
          <a:r>
            <a:rPr lang="en-US" dirty="0"/>
            <a:t> Application must be downloaded and completed electronically.  Please pay careful attention to directions to ensure your progress is not lost.  The application includes basic information, as well as two essays, and a personal readiness form.  </a:t>
          </a:r>
          <a:r>
            <a:rPr lang="en-US" b="1" dirty="0"/>
            <a:t>*ESSAYS are very important in the selection process.</a:t>
          </a:r>
          <a:endParaRPr lang="en-US" dirty="0"/>
        </a:p>
      </dgm:t>
    </dgm:pt>
    <dgm:pt modelId="{7B8B2D84-3203-4B12-B321-0078DFC0E267}" type="parTrans" cxnId="{4D6DA8C3-4E90-419C-9307-90F78FCC4047}">
      <dgm:prSet/>
      <dgm:spPr/>
      <dgm:t>
        <a:bodyPr/>
        <a:lstStyle/>
        <a:p>
          <a:endParaRPr lang="en-US"/>
        </a:p>
      </dgm:t>
    </dgm:pt>
    <dgm:pt modelId="{E4711E1A-0C4D-46F1-8907-7F3901F7A0F7}" type="sibTrans" cxnId="{4D6DA8C3-4E90-419C-9307-90F78FCC4047}">
      <dgm:prSet/>
      <dgm:spPr/>
      <dgm:t>
        <a:bodyPr/>
        <a:lstStyle/>
        <a:p>
          <a:endParaRPr lang="en-US"/>
        </a:p>
      </dgm:t>
    </dgm:pt>
    <dgm:pt modelId="{73A7B7B1-8D29-4542-BC02-16D86112F95F}">
      <dgm:prSet/>
      <dgm:spPr/>
      <dgm:t>
        <a:bodyPr/>
        <a:lstStyle/>
        <a:p>
          <a:r>
            <a:rPr lang="en-US" dirty="0"/>
            <a:t>You are also required to provide</a:t>
          </a:r>
          <a:r>
            <a:rPr lang="en-US" b="1" dirty="0"/>
            <a:t> two recommendations.  </a:t>
          </a:r>
          <a:r>
            <a:rPr lang="en-US" dirty="0"/>
            <a:t>One recommendation must be from high school teacher preferably in your nominated discipline.  Recommenders should download the recommendation form and complete it electronically </a:t>
          </a:r>
        </a:p>
      </dgm:t>
    </dgm:pt>
    <dgm:pt modelId="{EC0F2178-7E0D-4FF1-A09E-930E284B40CD}" type="parTrans" cxnId="{F80E5C5A-93B2-4E26-B868-37BFDF99DB62}">
      <dgm:prSet/>
      <dgm:spPr/>
      <dgm:t>
        <a:bodyPr/>
        <a:lstStyle/>
        <a:p>
          <a:endParaRPr lang="en-US"/>
        </a:p>
      </dgm:t>
    </dgm:pt>
    <dgm:pt modelId="{AD4054B6-A72B-43FA-BAD6-DB010E7A6F50}" type="sibTrans" cxnId="{F80E5C5A-93B2-4E26-B868-37BFDF99DB62}">
      <dgm:prSet/>
      <dgm:spPr/>
      <dgm:t>
        <a:bodyPr/>
        <a:lstStyle/>
        <a:p>
          <a:endParaRPr lang="en-US"/>
        </a:p>
      </dgm:t>
    </dgm:pt>
    <dgm:pt modelId="{07D96A85-E206-492B-BFA7-4A27FEA96606}">
      <dgm:prSet/>
      <dgm:spPr/>
      <dgm:t>
        <a:bodyPr/>
        <a:lstStyle/>
        <a:p>
          <a:r>
            <a:rPr lang="en-US" b="1" dirty="0"/>
            <a:t>All Materials due to Mrs. Taylor by November 19</a:t>
          </a:r>
          <a:r>
            <a:rPr lang="en-US" b="1" baseline="30000" dirty="0"/>
            <a:t>th</a:t>
          </a:r>
          <a:r>
            <a:rPr lang="en-US" b="1" dirty="0"/>
            <a:t>. </a:t>
          </a:r>
        </a:p>
        <a:p>
          <a:r>
            <a:rPr lang="en-US" b="1" dirty="0"/>
            <a:t> COMPLETE APPLICATION REQUIRED. </a:t>
          </a:r>
          <a:endParaRPr lang="en-US" dirty="0"/>
        </a:p>
      </dgm:t>
    </dgm:pt>
    <dgm:pt modelId="{79C3F410-D99A-4B3A-B47C-B7A276965E73}" type="parTrans" cxnId="{82218ABD-33C4-47FF-B3E9-AF6A16C38DEF}">
      <dgm:prSet/>
      <dgm:spPr/>
      <dgm:t>
        <a:bodyPr/>
        <a:lstStyle/>
        <a:p>
          <a:endParaRPr lang="en-US"/>
        </a:p>
      </dgm:t>
    </dgm:pt>
    <dgm:pt modelId="{685C8923-7F50-497A-84DA-1431A4A38726}" type="sibTrans" cxnId="{82218ABD-33C4-47FF-B3E9-AF6A16C38DEF}">
      <dgm:prSet/>
      <dgm:spPr/>
      <dgm:t>
        <a:bodyPr/>
        <a:lstStyle/>
        <a:p>
          <a:endParaRPr lang="en-US"/>
        </a:p>
      </dgm:t>
    </dgm:pt>
    <dgm:pt modelId="{F9D612D5-ED01-4934-9960-21F78BA30A53}">
      <dgm:prSet/>
      <dgm:spPr/>
      <dgm:t>
        <a:bodyPr/>
        <a:lstStyle/>
        <a:p>
          <a:r>
            <a:rPr lang="en-US" dirty="0"/>
            <a:t>CCS has a limited number of students that can be nominated for Governor’s School.  Each Cox Mill candidate who submits a complete application will go on to the CCS County Level Committee.  Once CCS candidates are selected those names will be submitted to the Governor’s School who will make the final selection of candidates. </a:t>
          </a:r>
        </a:p>
      </dgm:t>
    </dgm:pt>
    <dgm:pt modelId="{079AB47C-B6D6-4B86-B682-2B55AF682576}" type="parTrans" cxnId="{59A24F09-5685-4265-BFA4-06E17792DC59}">
      <dgm:prSet/>
      <dgm:spPr/>
      <dgm:t>
        <a:bodyPr/>
        <a:lstStyle/>
        <a:p>
          <a:endParaRPr lang="en-US"/>
        </a:p>
      </dgm:t>
    </dgm:pt>
    <dgm:pt modelId="{25DF904E-356B-4D7D-8404-AC08B5D7AC15}" type="sibTrans" cxnId="{59A24F09-5685-4265-BFA4-06E17792DC59}">
      <dgm:prSet/>
      <dgm:spPr/>
      <dgm:t>
        <a:bodyPr/>
        <a:lstStyle/>
        <a:p>
          <a:endParaRPr lang="en-US"/>
        </a:p>
      </dgm:t>
    </dgm:pt>
    <dgm:pt modelId="{C88218EC-3EC1-4B04-9F1C-64881B5F75AA}" type="pres">
      <dgm:prSet presAssocID="{CCBA3083-5467-4801-83E5-6227CEDE7913}" presName="diagram" presStyleCnt="0">
        <dgm:presLayoutVars>
          <dgm:dir/>
          <dgm:resizeHandles val="exact"/>
        </dgm:presLayoutVars>
      </dgm:prSet>
      <dgm:spPr/>
    </dgm:pt>
    <dgm:pt modelId="{9347DD39-4FED-4D76-9445-6BE7C3F3E1FF}" type="pres">
      <dgm:prSet presAssocID="{0740E79F-111D-4C3B-8197-A8D0C4BE70DD}" presName="node" presStyleLbl="node1" presStyleIdx="0" presStyleCnt="5">
        <dgm:presLayoutVars>
          <dgm:bulletEnabled val="1"/>
        </dgm:presLayoutVars>
      </dgm:prSet>
      <dgm:spPr/>
    </dgm:pt>
    <dgm:pt modelId="{78CF624E-658A-40B2-99E3-D629035439C8}" type="pres">
      <dgm:prSet presAssocID="{2E2FFCCF-FB5E-4BDB-A0F4-4CB8B90D5209}" presName="sibTrans" presStyleCnt="0"/>
      <dgm:spPr/>
    </dgm:pt>
    <dgm:pt modelId="{FE2083F0-E1A4-454C-9B9E-42578ADBDF94}" type="pres">
      <dgm:prSet presAssocID="{0A005A04-7D20-4B5F-883A-B33C2D0A80F9}" presName="node" presStyleLbl="node1" presStyleIdx="1" presStyleCnt="5">
        <dgm:presLayoutVars>
          <dgm:bulletEnabled val="1"/>
        </dgm:presLayoutVars>
      </dgm:prSet>
      <dgm:spPr/>
    </dgm:pt>
    <dgm:pt modelId="{0D69A648-F8B7-422E-8BD1-FF5E3FC9600B}" type="pres">
      <dgm:prSet presAssocID="{E4711E1A-0C4D-46F1-8907-7F3901F7A0F7}" presName="sibTrans" presStyleCnt="0"/>
      <dgm:spPr/>
    </dgm:pt>
    <dgm:pt modelId="{88E2F1A6-6174-4B33-829D-7E5EC8614443}" type="pres">
      <dgm:prSet presAssocID="{73A7B7B1-8D29-4542-BC02-16D86112F95F}" presName="node" presStyleLbl="node1" presStyleIdx="2" presStyleCnt="5">
        <dgm:presLayoutVars>
          <dgm:bulletEnabled val="1"/>
        </dgm:presLayoutVars>
      </dgm:prSet>
      <dgm:spPr/>
    </dgm:pt>
    <dgm:pt modelId="{8942458D-5B63-4012-AF13-6AB8456E1198}" type="pres">
      <dgm:prSet presAssocID="{AD4054B6-A72B-43FA-BAD6-DB010E7A6F50}" presName="sibTrans" presStyleCnt="0"/>
      <dgm:spPr/>
    </dgm:pt>
    <dgm:pt modelId="{95190B77-7B59-4998-90AF-E9981190EC68}" type="pres">
      <dgm:prSet presAssocID="{07D96A85-E206-492B-BFA7-4A27FEA96606}" presName="node" presStyleLbl="node1" presStyleIdx="3" presStyleCnt="5">
        <dgm:presLayoutVars>
          <dgm:bulletEnabled val="1"/>
        </dgm:presLayoutVars>
      </dgm:prSet>
      <dgm:spPr/>
    </dgm:pt>
    <dgm:pt modelId="{23C01111-30E1-400F-B9AA-B102C45567CB}" type="pres">
      <dgm:prSet presAssocID="{685C8923-7F50-497A-84DA-1431A4A38726}" presName="sibTrans" presStyleCnt="0"/>
      <dgm:spPr/>
    </dgm:pt>
    <dgm:pt modelId="{082DA882-5D3A-4812-BF78-E5C23B5CF9CA}" type="pres">
      <dgm:prSet presAssocID="{F9D612D5-ED01-4934-9960-21F78BA30A53}" presName="node" presStyleLbl="node1" presStyleIdx="4" presStyleCnt="5">
        <dgm:presLayoutVars>
          <dgm:bulletEnabled val="1"/>
        </dgm:presLayoutVars>
      </dgm:prSet>
      <dgm:spPr/>
    </dgm:pt>
  </dgm:ptLst>
  <dgm:cxnLst>
    <dgm:cxn modelId="{59A24F09-5685-4265-BFA4-06E17792DC59}" srcId="{CCBA3083-5467-4801-83E5-6227CEDE7913}" destId="{F9D612D5-ED01-4934-9960-21F78BA30A53}" srcOrd="4" destOrd="0" parTransId="{079AB47C-B6D6-4B86-B682-2B55AF682576}" sibTransId="{25DF904E-356B-4D7D-8404-AC08B5D7AC15}"/>
    <dgm:cxn modelId="{C3265D0D-FC04-4B2D-A0E4-E1481C9BC968}" type="presOf" srcId="{0740E79F-111D-4C3B-8197-A8D0C4BE70DD}" destId="{9347DD39-4FED-4D76-9445-6BE7C3F3E1FF}" srcOrd="0" destOrd="0" presId="urn:microsoft.com/office/officeart/2005/8/layout/default"/>
    <dgm:cxn modelId="{CE0C5249-158B-4EBC-B3B7-AE195F667BBA}" type="presOf" srcId="{73A7B7B1-8D29-4542-BC02-16D86112F95F}" destId="{88E2F1A6-6174-4B33-829D-7E5EC8614443}" srcOrd="0" destOrd="0" presId="urn:microsoft.com/office/officeart/2005/8/layout/default"/>
    <dgm:cxn modelId="{F80E5C5A-93B2-4E26-B868-37BFDF99DB62}" srcId="{CCBA3083-5467-4801-83E5-6227CEDE7913}" destId="{73A7B7B1-8D29-4542-BC02-16D86112F95F}" srcOrd="2" destOrd="0" parTransId="{EC0F2178-7E0D-4FF1-A09E-930E284B40CD}" sibTransId="{AD4054B6-A72B-43FA-BAD6-DB010E7A6F50}"/>
    <dgm:cxn modelId="{760FA39B-7309-42A9-8942-94E04089D2F2}" type="presOf" srcId="{CCBA3083-5467-4801-83E5-6227CEDE7913}" destId="{C88218EC-3EC1-4B04-9F1C-64881B5F75AA}" srcOrd="0" destOrd="0" presId="urn:microsoft.com/office/officeart/2005/8/layout/default"/>
    <dgm:cxn modelId="{0F9BE1B0-C656-40AE-8919-D1068243F66F}" type="presOf" srcId="{07D96A85-E206-492B-BFA7-4A27FEA96606}" destId="{95190B77-7B59-4998-90AF-E9981190EC68}" srcOrd="0" destOrd="0" presId="urn:microsoft.com/office/officeart/2005/8/layout/default"/>
    <dgm:cxn modelId="{66EEB7B3-EC54-48CA-A2B0-8478A74EB503}" type="presOf" srcId="{0A005A04-7D20-4B5F-883A-B33C2D0A80F9}" destId="{FE2083F0-E1A4-454C-9B9E-42578ADBDF94}" srcOrd="0" destOrd="0" presId="urn:microsoft.com/office/officeart/2005/8/layout/default"/>
    <dgm:cxn modelId="{82218ABD-33C4-47FF-B3E9-AF6A16C38DEF}" srcId="{CCBA3083-5467-4801-83E5-6227CEDE7913}" destId="{07D96A85-E206-492B-BFA7-4A27FEA96606}" srcOrd="3" destOrd="0" parTransId="{79C3F410-D99A-4B3A-B47C-B7A276965E73}" sibTransId="{685C8923-7F50-497A-84DA-1431A4A38726}"/>
    <dgm:cxn modelId="{E950D5BE-C06F-4352-A28E-C39E63E0E075}" srcId="{CCBA3083-5467-4801-83E5-6227CEDE7913}" destId="{0740E79F-111D-4C3B-8197-A8D0C4BE70DD}" srcOrd="0" destOrd="0" parTransId="{3DA9486E-5811-4A38-9D44-C318DBDFD129}" sibTransId="{2E2FFCCF-FB5E-4BDB-A0F4-4CB8B90D5209}"/>
    <dgm:cxn modelId="{4D6DA8C3-4E90-419C-9307-90F78FCC4047}" srcId="{CCBA3083-5467-4801-83E5-6227CEDE7913}" destId="{0A005A04-7D20-4B5F-883A-B33C2D0A80F9}" srcOrd="1" destOrd="0" parTransId="{7B8B2D84-3203-4B12-B321-0078DFC0E267}" sibTransId="{E4711E1A-0C4D-46F1-8907-7F3901F7A0F7}"/>
    <dgm:cxn modelId="{8CCF8AC7-F30F-468A-A6B4-944D90F98981}" type="presOf" srcId="{F9D612D5-ED01-4934-9960-21F78BA30A53}" destId="{082DA882-5D3A-4812-BF78-E5C23B5CF9CA}" srcOrd="0" destOrd="0" presId="urn:microsoft.com/office/officeart/2005/8/layout/default"/>
    <dgm:cxn modelId="{3CCAAB92-BC2A-4831-8B68-3B6ADAD9C865}" type="presParOf" srcId="{C88218EC-3EC1-4B04-9F1C-64881B5F75AA}" destId="{9347DD39-4FED-4D76-9445-6BE7C3F3E1FF}" srcOrd="0" destOrd="0" presId="urn:microsoft.com/office/officeart/2005/8/layout/default"/>
    <dgm:cxn modelId="{04D08074-43AE-4563-BC95-25B5D592155E}" type="presParOf" srcId="{C88218EC-3EC1-4B04-9F1C-64881B5F75AA}" destId="{78CF624E-658A-40B2-99E3-D629035439C8}" srcOrd="1" destOrd="0" presId="urn:microsoft.com/office/officeart/2005/8/layout/default"/>
    <dgm:cxn modelId="{5B1F8A43-9413-4D2A-932D-97D13A86A9E2}" type="presParOf" srcId="{C88218EC-3EC1-4B04-9F1C-64881B5F75AA}" destId="{FE2083F0-E1A4-454C-9B9E-42578ADBDF94}" srcOrd="2" destOrd="0" presId="urn:microsoft.com/office/officeart/2005/8/layout/default"/>
    <dgm:cxn modelId="{0EC9055A-94A9-4931-9C4A-7CC58D1D7FBE}" type="presParOf" srcId="{C88218EC-3EC1-4B04-9F1C-64881B5F75AA}" destId="{0D69A648-F8B7-422E-8BD1-FF5E3FC9600B}" srcOrd="3" destOrd="0" presId="urn:microsoft.com/office/officeart/2005/8/layout/default"/>
    <dgm:cxn modelId="{47B17A90-650B-4142-ADEB-DF1B9CB375AF}" type="presParOf" srcId="{C88218EC-3EC1-4B04-9F1C-64881B5F75AA}" destId="{88E2F1A6-6174-4B33-829D-7E5EC8614443}" srcOrd="4" destOrd="0" presId="urn:microsoft.com/office/officeart/2005/8/layout/default"/>
    <dgm:cxn modelId="{7110A81B-5DAE-4089-8A42-E3DC75C6FAC3}" type="presParOf" srcId="{C88218EC-3EC1-4B04-9F1C-64881B5F75AA}" destId="{8942458D-5B63-4012-AF13-6AB8456E1198}" srcOrd="5" destOrd="0" presId="urn:microsoft.com/office/officeart/2005/8/layout/default"/>
    <dgm:cxn modelId="{86314730-CA87-450F-B048-5D336BA94857}" type="presParOf" srcId="{C88218EC-3EC1-4B04-9F1C-64881B5F75AA}" destId="{95190B77-7B59-4998-90AF-E9981190EC68}" srcOrd="6" destOrd="0" presId="urn:microsoft.com/office/officeart/2005/8/layout/default"/>
    <dgm:cxn modelId="{3128091E-281F-498F-B4BF-E27B888DB0E0}" type="presParOf" srcId="{C88218EC-3EC1-4B04-9F1C-64881B5F75AA}" destId="{23C01111-30E1-400F-B9AA-B102C45567CB}" srcOrd="7" destOrd="0" presId="urn:microsoft.com/office/officeart/2005/8/layout/default"/>
    <dgm:cxn modelId="{64879732-1710-47B8-8148-FED12D779D7B}" type="presParOf" srcId="{C88218EC-3EC1-4B04-9F1C-64881B5F75AA}" destId="{082DA882-5D3A-4812-BF78-E5C23B5CF9CA}"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D1BE5A-1870-4827-B3B0-471187DDED02}"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2325DB8A-E521-4805-9F0B-0092EE980466}">
      <dgm:prSet/>
      <dgm:spPr/>
      <dgm:t>
        <a:bodyPr/>
        <a:lstStyle/>
        <a:p>
          <a:r>
            <a:rPr lang="en-US" b="1" dirty="0"/>
            <a:t>October 21, 2021 </a:t>
          </a:r>
        </a:p>
        <a:p>
          <a:r>
            <a:rPr lang="en-US" dirty="0"/>
            <a:t>CCS Governor’s School Webinar on TEAMS</a:t>
          </a:r>
        </a:p>
      </dgm:t>
    </dgm:pt>
    <dgm:pt modelId="{67F26BF4-9320-4202-9B08-EA8878A00A62}" type="parTrans" cxnId="{95E9BC81-FA13-4D14-95F3-1EA5102996F7}">
      <dgm:prSet/>
      <dgm:spPr/>
      <dgm:t>
        <a:bodyPr/>
        <a:lstStyle/>
        <a:p>
          <a:endParaRPr lang="en-US"/>
        </a:p>
      </dgm:t>
    </dgm:pt>
    <dgm:pt modelId="{93E53315-D83C-4714-8DCE-0A884828CB77}" type="sibTrans" cxnId="{95E9BC81-FA13-4D14-95F3-1EA5102996F7}">
      <dgm:prSet/>
      <dgm:spPr/>
      <dgm:t>
        <a:bodyPr/>
        <a:lstStyle/>
        <a:p>
          <a:endParaRPr lang="en-US"/>
        </a:p>
      </dgm:t>
    </dgm:pt>
    <dgm:pt modelId="{3AAD7937-B947-490D-B382-0A7F30FFFE60}">
      <dgm:prSet/>
      <dgm:spPr/>
      <dgm:t>
        <a:bodyPr/>
        <a:lstStyle/>
        <a:p>
          <a:r>
            <a:rPr lang="en-US" b="1"/>
            <a:t>November 19, 2021 </a:t>
          </a:r>
          <a:r>
            <a:rPr lang="en-US"/>
            <a:t>Application materials are due electronically to Mrs. Taylor (application, recommendations, essays).</a:t>
          </a:r>
        </a:p>
      </dgm:t>
    </dgm:pt>
    <dgm:pt modelId="{C1EDD6E5-6622-4480-90C6-CA48EBAFA9CE}" type="parTrans" cxnId="{9E3EEE17-56D0-47F2-8A71-8565F483090D}">
      <dgm:prSet/>
      <dgm:spPr/>
      <dgm:t>
        <a:bodyPr/>
        <a:lstStyle/>
        <a:p>
          <a:endParaRPr lang="en-US"/>
        </a:p>
      </dgm:t>
    </dgm:pt>
    <dgm:pt modelId="{77F90EF0-6DF4-4C11-AD4F-C8932D823BEE}" type="sibTrans" cxnId="{9E3EEE17-56D0-47F2-8A71-8565F483090D}">
      <dgm:prSet/>
      <dgm:spPr/>
      <dgm:t>
        <a:bodyPr/>
        <a:lstStyle/>
        <a:p>
          <a:endParaRPr lang="en-US"/>
        </a:p>
      </dgm:t>
    </dgm:pt>
    <dgm:pt modelId="{675F2583-50AB-4172-BA2D-F2108F48B5C9}">
      <dgm:prSet/>
      <dgm:spPr/>
      <dgm:t>
        <a:bodyPr/>
        <a:lstStyle/>
        <a:p>
          <a:r>
            <a:rPr lang="en-US" b="1" dirty="0"/>
            <a:t>November 22, 2021</a:t>
          </a:r>
        </a:p>
        <a:p>
          <a:r>
            <a:rPr lang="en-US" dirty="0"/>
            <a:t>Mrs. Taylor submits materials to CCS for the District Selection Committee to review. </a:t>
          </a:r>
        </a:p>
      </dgm:t>
    </dgm:pt>
    <dgm:pt modelId="{B56C8992-BA1F-4F33-8A82-D6CC08271C43}" type="parTrans" cxnId="{BE788113-43C6-4996-BF94-220D2AA66A6C}">
      <dgm:prSet/>
      <dgm:spPr/>
      <dgm:t>
        <a:bodyPr/>
        <a:lstStyle/>
        <a:p>
          <a:endParaRPr lang="en-US"/>
        </a:p>
      </dgm:t>
    </dgm:pt>
    <dgm:pt modelId="{BC464D61-414A-4879-AA19-E94F035B289C}" type="sibTrans" cxnId="{BE788113-43C6-4996-BF94-220D2AA66A6C}">
      <dgm:prSet/>
      <dgm:spPr/>
      <dgm:t>
        <a:bodyPr/>
        <a:lstStyle/>
        <a:p>
          <a:endParaRPr lang="en-US"/>
        </a:p>
      </dgm:t>
    </dgm:pt>
    <dgm:pt modelId="{E0425409-203B-4964-9D31-52875B67F18F}">
      <dgm:prSet/>
      <dgm:spPr/>
      <dgm:t>
        <a:bodyPr/>
        <a:lstStyle/>
        <a:p>
          <a:r>
            <a:rPr lang="en-US" b="1"/>
            <a:t>TBD: </a:t>
          </a:r>
          <a:r>
            <a:rPr lang="en-US"/>
            <a:t>CCS District Committee meets </a:t>
          </a:r>
        </a:p>
      </dgm:t>
    </dgm:pt>
    <dgm:pt modelId="{B467F5E3-6C63-44C7-BA55-3BF4FDDEFDAC}" type="parTrans" cxnId="{866B896D-4A37-453F-831F-8587BBB2BAA0}">
      <dgm:prSet/>
      <dgm:spPr/>
      <dgm:t>
        <a:bodyPr/>
        <a:lstStyle/>
        <a:p>
          <a:endParaRPr lang="en-US"/>
        </a:p>
      </dgm:t>
    </dgm:pt>
    <dgm:pt modelId="{B0A68A80-A1B6-4625-8D83-73161896A2C1}" type="sibTrans" cxnId="{866B896D-4A37-453F-831F-8587BBB2BAA0}">
      <dgm:prSet/>
      <dgm:spPr/>
      <dgm:t>
        <a:bodyPr/>
        <a:lstStyle/>
        <a:p>
          <a:endParaRPr lang="en-US"/>
        </a:p>
      </dgm:t>
    </dgm:pt>
    <dgm:pt modelId="{EFD1AD09-B21F-42FD-A988-8366FD6591A0}">
      <dgm:prSet/>
      <dgm:spPr/>
      <dgm:t>
        <a:bodyPr/>
        <a:lstStyle/>
        <a:p>
          <a:r>
            <a:rPr lang="en-US" b="1" dirty="0"/>
            <a:t>January/February 2022</a:t>
          </a:r>
        </a:p>
        <a:p>
          <a:r>
            <a:rPr lang="en-US" dirty="0"/>
            <a:t>Auditions in Art, Choral Music, Dance, Instrumental Music and Theatre.  </a:t>
          </a:r>
        </a:p>
        <a:p>
          <a:r>
            <a:rPr lang="en-US" dirty="0"/>
            <a:t>Specific dates TBD. </a:t>
          </a:r>
        </a:p>
      </dgm:t>
    </dgm:pt>
    <dgm:pt modelId="{7ECAE1DA-0E32-4E0B-B609-42A366970B65}" type="parTrans" cxnId="{2FF9622B-DDA5-4B38-A0FC-F7D8C6BFFA17}">
      <dgm:prSet/>
      <dgm:spPr/>
      <dgm:t>
        <a:bodyPr/>
        <a:lstStyle/>
        <a:p>
          <a:endParaRPr lang="en-US"/>
        </a:p>
      </dgm:t>
    </dgm:pt>
    <dgm:pt modelId="{5CD39005-B6D3-4E5B-887E-3DC160548DBE}" type="sibTrans" cxnId="{2FF9622B-DDA5-4B38-A0FC-F7D8C6BFFA17}">
      <dgm:prSet/>
      <dgm:spPr/>
      <dgm:t>
        <a:bodyPr/>
        <a:lstStyle/>
        <a:p>
          <a:endParaRPr lang="en-US"/>
        </a:p>
      </dgm:t>
    </dgm:pt>
    <dgm:pt modelId="{15DA7055-25EE-4EA3-967C-54F931313F95}">
      <dgm:prSet/>
      <dgm:spPr/>
      <dgm:t>
        <a:bodyPr/>
        <a:lstStyle/>
        <a:p>
          <a:r>
            <a:rPr lang="en-US" b="1" dirty="0"/>
            <a:t>March 14-18, 2022 </a:t>
          </a:r>
        </a:p>
        <a:p>
          <a:r>
            <a:rPr lang="en-US" dirty="0"/>
            <a:t>Letters of selection/non-selection will be mailed to students. </a:t>
          </a:r>
        </a:p>
      </dgm:t>
    </dgm:pt>
    <dgm:pt modelId="{0C40C4E9-673C-42C2-8A59-DFA7E805DFD9}" type="parTrans" cxnId="{574794CD-9464-4752-9FB2-A3B6EB4E6D0B}">
      <dgm:prSet/>
      <dgm:spPr/>
      <dgm:t>
        <a:bodyPr/>
        <a:lstStyle/>
        <a:p>
          <a:endParaRPr lang="en-US"/>
        </a:p>
      </dgm:t>
    </dgm:pt>
    <dgm:pt modelId="{DA4EE651-AE6C-46D1-A9BF-EF491C72B974}" type="sibTrans" cxnId="{574794CD-9464-4752-9FB2-A3B6EB4E6D0B}">
      <dgm:prSet/>
      <dgm:spPr/>
      <dgm:t>
        <a:bodyPr/>
        <a:lstStyle/>
        <a:p>
          <a:endParaRPr lang="en-US"/>
        </a:p>
      </dgm:t>
    </dgm:pt>
    <dgm:pt modelId="{785C4607-89A6-4037-A45A-CCD3CD85FF97}">
      <dgm:prSet/>
      <dgm:spPr/>
      <dgm:t>
        <a:bodyPr/>
        <a:lstStyle/>
        <a:p>
          <a:r>
            <a:rPr lang="en-US" b="1" dirty="0"/>
            <a:t>April 14 , 2022</a:t>
          </a:r>
        </a:p>
        <a:p>
          <a:r>
            <a:rPr lang="en-US" dirty="0"/>
            <a:t>Deadline for nominating students to submit acceptance forms. </a:t>
          </a:r>
        </a:p>
      </dgm:t>
    </dgm:pt>
    <dgm:pt modelId="{8A7C4D93-1457-4F18-9788-499FDD117BC4}" type="parTrans" cxnId="{5DF4D343-D1EB-40B4-A172-4067CC6873B7}">
      <dgm:prSet/>
      <dgm:spPr/>
      <dgm:t>
        <a:bodyPr/>
        <a:lstStyle/>
        <a:p>
          <a:endParaRPr lang="en-US"/>
        </a:p>
      </dgm:t>
    </dgm:pt>
    <dgm:pt modelId="{70F1F8A8-C3A9-40F9-B934-FAA21FCD581B}" type="sibTrans" cxnId="{5DF4D343-D1EB-40B4-A172-4067CC6873B7}">
      <dgm:prSet/>
      <dgm:spPr/>
      <dgm:t>
        <a:bodyPr/>
        <a:lstStyle/>
        <a:p>
          <a:endParaRPr lang="en-US"/>
        </a:p>
      </dgm:t>
    </dgm:pt>
    <dgm:pt modelId="{79A25346-1148-4406-9BAF-5FAAE1B6FF1C}">
      <dgm:prSet/>
      <dgm:spPr/>
      <dgm:t>
        <a:bodyPr/>
        <a:lstStyle/>
        <a:p>
          <a:r>
            <a:rPr lang="en-US" b="1"/>
            <a:t>Mid June-Late July (DATES TBD) </a:t>
          </a:r>
          <a:r>
            <a:rPr lang="en-US"/>
            <a:t>Governor’s School Session. </a:t>
          </a:r>
        </a:p>
      </dgm:t>
    </dgm:pt>
    <dgm:pt modelId="{E39E47BF-74D5-4047-9A9F-591190F0DA91}" type="parTrans" cxnId="{63CC54AE-0147-4E03-A613-F0778571C270}">
      <dgm:prSet/>
      <dgm:spPr/>
      <dgm:t>
        <a:bodyPr/>
        <a:lstStyle/>
        <a:p>
          <a:endParaRPr lang="en-US"/>
        </a:p>
      </dgm:t>
    </dgm:pt>
    <dgm:pt modelId="{BB9A8B79-7673-48FA-B18E-9A2C009CB758}" type="sibTrans" cxnId="{63CC54AE-0147-4E03-A613-F0778571C270}">
      <dgm:prSet/>
      <dgm:spPr/>
      <dgm:t>
        <a:bodyPr/>
        <a:lstStyle/>
        <a:p>
          <a:endParaRPr lang="en-US"/>
        </a:p>
      </dgm:t>
    </dgm:pt>
    <dgm:pt modelId="{B6012763-ACCB-4432-AABE-EC3CB28A38DD}" type="pres">
      <dgm:prSet presAssocID="{1BD1BE5A-1870-4827-B3B0-471187DDED02}" presName="Name0" presStyleCnt="0">
        <dgm:presLayoutVars>
          <dgm:dir/>
          <dgm:resizeHandles val="exact"/>
        </dgm:presLayoutVars>
      </dgm:prSet>
      <dgm:spPr/>
    </dgm:pt>
    <dgm:pt modelId="{FE1A1926-5AE2-4465-9F49-C89ED9259574}" type="pres">
      <dgm:prSet presAssocID="{2325DB8A-E521-4805-9F0B-0092EE980466}" presName="node" presStyleLbl="node1" presStyleIdx="0" presStyleCnt="8">
        <dgm:presLayoutVars>
          <dgm:bulletEnabled val="1"/>
        </dgm:presLayoutVars>
      </dgm:prSet>
      <dgm:spPr/>
    </dgm:pt>
    <dgm:pt modelId="{B47C7950-12C4-4027-9E5F-7A5E3F932F24}" type="pres">
      <dgm:prSet presAssocID="{93E53315-D83C-4714-8DCE-0A884828CB77}" presName="sibTrans" presStyleLbl="sibTrans1D1" presStyleIdx="0" presStyleCnt="7"/>
      <dgm:spPr/>
    </dgm:pt>
    <dgm:pt modelId="{ACC90780-6769-414B-BB8D-0B95F57AE704}" type="pres">
      <dgm:prSet presAssocID="{93E53315-D83C-4714-8DCE-0A884828CB77}" presName="connectorText" presStyleLbl="sibTrans1D1" presStyleIdx="0" presStyleCnt="7"/>
      <dgm:spPr/>
    </dgm:pt>
    <dgm:pt modelId="{E509ED7E-61C5-427B-85A9-E9B533CCC624}" type="pres">
      <dgm:prSet presAssocID="{3AAD7937-B947-490D-B382-0A7F30FFFE60}" presName="node" presStyleLbl="node1" presStyleIdx="1" presStyleCnt="8">
        <dgm:presLayoutVars>
          <dgm:bulletEnabled val="1"/>
        </dgm:presLayoutVars>
      </dgm:prSet>
      <dgm:spPr/>
    </dgm:pt>
    <dgm:pt modelId="{AB99E828-83C0-4EE4-A541-39A7A8EB1573}" type="pres">
      <dgm:prSet presAssocID="{77F90EF0-6DF4-4C11-AD4F-C8932D823BEE}" presName="sibTrans" presStyleLbl="sibTrans1D1" presStyleIdx="1" presStyleCnt="7"/>
      <dgm:spPr/>
    </dgm:pt>
    <dgm:pt modelId="{5D7A9959-80F2-40BB-99F1-C79C473780B8}" type="pres">
      <dgm:prSet presAssocID="{77F90EF0-6DF4-4C11-AD4F-C8932D823BEE}" presName="connectorText" presStyleLbl="sibTrans1D1" presStyleIdx="1" presStyleCnt="7"/>
      <dgm:spPr/>
    </dgm:pt>
    <dgm:pt modelId="{55010CED-474A-484E-99CB-8254271506BC}" type="pres">
      <dgm:prSet presAssocID="{675F2583-50AB-4172-BA2D-F2108F48B5C9}" presName="node" presStyleLbl="node1" presStyleIdx="2" presStyleCnt="8">
        <dgm:presLayoutVars>
          <dgm:bulletEnabled val="1"/>
        </dgm:presLayoutVars>
      </dgm:prSet>
      <dgm:spPr/>
    </dgm:pt>
    <dgm:pt modelId="{B5E9FC78-6485-4E5C-BF3C-0056A0250C66}" type="pres">
      <dgm:prSet presAssocID="{BC464D61-414A-4879-AA19-E94F035B289C}" presName="sibTrans" presStyleLbl="sibTrans1D1" presStyleIdx="2" presStyleCnt="7"/>
      <dgm:spPr/>
    </dgm:pt>
    <dgm:pt modelId="{A6AEB56E-17F6-4B26-AEC9-32D04175F272}" type="pres">
      <dgm:prSet presAssocID="{BC464D61-414A-4879-AA19-E94F035B289C}" presName="connectorText" presStyleLbl="sibTrans1D1" presStyleIdx="2" presStyleCnt="7"/>
      <dgm:spPr/>
    </dgm:pt>
    <dgm:pt modelId="{659DB099-D0E0-4F41-9D59-F6EBE768CC85}" type="pres">
      <dgm:prSet presAssocID="{E0425409-203B-4964-9D31-52875B67F18F}" presName="node" presStyleLbl="node1" presStyleIdx="3" presStyleCnt="8">
        <dgm:presLayoutVars>
          <dgm:bulletEnabled val="1"/>
        </dgm:presLayoutVars>
      </dgm:prSet>
      <dgm:spPr/>
    </dgm:pt>
    <dgm:pt modelId="{58AEE56A-2948-4C97-8E20-C9679BA9AFEC}" type="pres">
      <dgm:prSet presAssocID="{B0A68A80-A1B6-4625-8D83-73161896A2C1}" presName="sibTrans" presStyleLbl="sibTrans1D1" presStyleIdx="3" presStyleCnt="7"/>
      <dgm:spPr/>
    </dgm:pt>
    <dgm:pt modelId="{364AC01A-FB69-45B6-941F-1984D1253955}" type="pres">
      <dgm:prSet presAssocID="{B0A68A80-A1B6-4625-8D83-73161896A2C1}" presName="connectorText" presStyleLbl="sibTrans1D1" presStyleIdx="3" presStyleCnt="7"/>
      <dgm:spPr/>
    </dgm:pt>
    <dgm:pt modelId="{2E227E6D-B6BE-4C49-A271-D866A741DAAE}" type="pres">
      <dgm:prSet presAssocID="{EFD1AD09-B21F-42FD-A988-8366FD6591A0}" presName="node" presStyleLbl="node1" presStyleIdx="4" presStyleCnt="8">
        <dgm:presLayoutVars>
          <dgm:bulletEnabled val="1"/>
        </dgm:presLayoutVars>
      </dgm:prSet>
      <dgm:spPr/>
    </dgm:pt>
    <dgm:pt modelId="{BBBCA1FB-9DB4-4494-9FD4-3FF6BE2041B5}" type="pres">
      <dgm:prSet presAssocID="{5CD39005-B6D3-4E5B-887E-3DC160548DBE}" presName="sibTrans" presStyleLbl="sibTrans1D1" presStyleIdx="4" presStyleCnt="7"/>
      <dgm:spPr/>
    </dgm:pt>
    <dgm:pt modelId="{D9A4E542-CAE7-4727-9B1C-DB2C0C19A0C4}" type="pres">
      <dgm:prSet presAssocID="{5CD39005-B6D3-4E5B-887E-3DC160548DBE}" presName="connectorText" presStyleLbl="sibTrans1D1" presStyleIdx="4" presStyleCnt="7"/>
      <dgm:spPr/>
    </dgm:pt>
    <dgm:pt modelId="{A051720C-FB91-4205-ADFA-A2F9A5991579}" type="pres">
      <dgm:prSet presAssocID="{15DA7055-25EE-4EA3-967C-54F931313F95}" presName="node" presStyleLbl="node1" presStyleIdx="5" presStyleCnt="8">
        <dgm:presLayoutVars>
          <dgm:bulletEnabled val="1"/>
        </dgm:presLayoutVars>
      </dgm:prSet>
      <dgm:spPr/>
    </dgm:pt>
    <dgm:pt modelId="{0A3EC719-E3CB-48C4-A39E-61E206E487AD}" type="pres">
      <dgm:prSet presAssocID="{DA4EE651-AE6C-46D1-A9BF-EF491C72B974}" presName="sibTrans" presStyleLbl="sibTrans1D1" presStyleIdx="5" presStyleCnt="7"/>
      <dgm:spPr/>
    </dgm:pt>
    <dgm:pt modelId="{BB5AEA16-EA7A-4D35-AEE0-CC8BA07F5143}" type="pres">
      <dgm:prSet presAssocID="{DA4EE651-AE6C-46D1-A9BF-EF491C72B974}" presName="connectorText" presStyleLbl="sibTrans1D1" presStyleIdx="5" presStyleCnt="7"/>
      <dgm:spPr/>
    </dgm:pt>
    <dgm:pt modelId="{DE65C558-48F0-4799-A550-D50D04B17731}" type="pres">
      <dgm:prSet presAssocID="{785C4607-89A6-4037-A45A-CCD3CD85FF97}" presName="node" presStyleLbl="node1" presStyleIdx="6" presStyleCnt="8">
        <dgm:presLayoutVars>
          <dgm:bulletEnabled val="1"/>
        </dgm:presLayoutVars>
      </dgm:prSet>
      <dgm:spPr/>
    </dgm:pt>
    <dgm:pt modelId="{B10FFF43-4731-4727-9F63-347A687DF6B4}" type="pres">
      <dgm:prSet presAssocID="{70F1F8A8-C3A9-40F9-B934-FAA21FCD581B}" presName="sibTrans" presStyleLbl="sibTrans1D1" presStyleIdx="6" presStyleCnt="7"/>
      <dgm:spPr/>
    </dgm:pt>
    <dgm:pt modelId="{5467BDA5-1B13-46C4-B7F8-AA17C73C99E6}" type="pres">
      <dgm:prSet presAssocID="{70F1F8A8-C3A9-40F9-B934-FAA21FCD581B}" presName="connectorText" presStyleLbl="sibTrans1D1" presStyleIdx="6" presStyleCnt="7"/>
      <dgm:spPr/>
    </dgm:pt>
    <dgm:pt modelId="{57275E42-2655-410B-903B-6FF99445D390}" type="pres">
      <dgm:prSet presAssocID="{79A25346-1148-4406-9BAF-5FAAE1B6FF1C}" presName="node" presStyleLbl="node1" presStyleIdx="7" presStyleCnt="8">
        <dgm:presLayoutVars>
          <dgm:bulletEnabled val="1"/>
        </dgm:presLayoutVars>
      </dgm:prSet>
      <dgm:spPr/>
    </dgm:pt>
  </dgm:ptLst>
  <dgm:cxnLst>
    <dgm:cxn modelId="{29F9F30D-B744-47E4-9C9F-15321A8BB1C5}" type="presOf" srcId="{1BD1BE5A-1870-4827-B3B0-471187DDED02}" destId="{B6012763-ACCB-4432-AABE-EC3CB28A38DD}" srcOrd="0" destOrd="0" presId="urn:microsoft.com/office/officeart/2016/7/layout/RepeatingBendingProcessNew"/>
    <dgm:cxn modelId="{3C797712-4C7A-4380-B224-7E6D164F54F5}" type="presOf" srcId="{675F2583-50AB-4172-BA2D-F2108F48B5C9}" destId="{55010CED-474A-484E-99CB-8254271506BC}" srcOrd="0" destOrd="0" presId="urn:microsoft.com/office/officeart/2016/7/layout/RepeatingBendingProcessNew"/>
    <dgm:cxn modelId="{BE788113-43C6-4996-BF94-220D2AA66A6C}" srcId="{1BD1BE5A-1870-4827-B3B0-471187DDED02}" destId="{675F2583-50AB-4172-BA2D-F2108F48B5C9}" srcOrd="2" destOrd="0" parTransId="{B56C8992-BA1F-4F33-8A82-D6CC08271C43}" sibTransId="{BC464D61-414A-4879-AA19-E94F035B289C}"/>
    <dgm:cxn modelId="{9E3EEE17-56D0-47F2-8A71-8565F483090D}" srcId="{1BD1BE5A-1870-4827-B3B0-471187DDED02}" destId="{3AAD7937-B947-490D-B382-0A7F30FFFE60}" srcOrd="1" destOrd="0" parTransId="{C1EDD6E5-6622-4480-90C6-CA48EBAFA9CE}" sibTransId="{77F90EF0-6DF4-4C11-AD4F-C8932D823BEE}"/>
    <dgm:cxn modelId="{AC272C1B-92FB-43DE-95E2-ADA35A3FDC6A}" type="presOf" srcId="{70F1F8A8-C3A9-40F9-B934-FAA21FCD581B}" destId="{5467BDA5-1B13-46C4-B7F8-AA17C73C99E6}" srcOrd="1" destOrd="0" presId="urn:microsoft.com/office/officeart/2016/7/layout/RepeatingBendingProcessNew"/>
    <dgm:cxn modelId="{2FF9622B-DDA5-4B38-A0FC-F7D8C6BFFA17}" srcId="{1BD1BE5A-1870-4827-B3B0-471187DDED02}" destId="{EFD1AD09-B21F-42FD-A988-8366FD6591A0}" srcOrd="4" destOrd="0" parTransId="{7ECAE1DA-0E32-4E0B-B609-42A366970B65}" sibTransId="{5CD39005-B6D3-4E5B-887E-3DC160548DBE}"/>
    <dgm:cxn modelId="{48CB612E-EF4B-4C8C-807D-A2B40ADE4746}" type="presOf" srcId="{93E53315-D83C-4714-8DCE-0A884828CB77}" destId="{ACC90780-6769-414B-BB8D-0B95F57AE704}" srcOrd="1" destOrd="0" presId="urn:microsoft.com/office/officeart/2016/7/layout/RepeatingBendingProcessNew"/>
    <dgm:cxn modelId="{2E08263A-9A0D-4777-BF2C-8DAAB56D44BC}" type="presOf" srcId="{2325DB8A-E521-4805-9F0B-0092EE980466}" destId="{FE1A1926-5AE2-4465-9F49-C89ED9259574}" srcOrd="0" destOrd="0" presId="urn:microsoft.com/office/officeart/2016/7/layout/RepeatingBendingProcessNew"/>
    <dgm:cxn modelId="{A607845E-C3E6-4FF7-A793-944542504DBA}" type="presOf" srcId="{77F90EF0-6DF4-4C11-AD4F-C8932D823BEE}" destId="{AB99E828-83C0-4EE4-A541-39A7A8EB1573}" srcOrd="0" destOrd="0" presId="urn:microsoft.com/office/officeart/2016/7/layout/RepeatingBendingProcessNew"/>
    <dgm:cxn modelId="{5DF4D343-D1EB-40B4-A172-4067CC6873B7}" srcId="{1BD1BE5A-1870-4827-B3B0-471187DDED02}" destId="{785C4607-89A6-4037-A45A-CCD3CD85FF97}" srcOrd="6" destOrd="0" parTransId="{8A7C4D93-1457-4F18-9788-499FDD117BC4}" sibTransId="{70F1F8A8-C3A9-40F9-B934-FAA21FCD581B}"/>
    <dgm:cxn modelId="{4ABA8A44-20D2-429D-8DA9-CE3E01705FBC}" type="presOf" srcId="{70F1F8A8-C3A9-40F9-B934-FAA21FCD581B}" destId="{B10FFF43-4731-4727-9F63-347A687DF6B4}" srcOrd="0" destOrd="0" presId="urn:microsoft.com/office/officeart/2016/7/layout/RepeatingBendingProcessNew"/>
    <dgm:cxn modelId="{44932B4C-06CB-4AAF-BFA5-91A932C240A6}" type="presOf" srcId="{B0A68A80-A1B6-4625-8D83-73161896A2C1}" destId="{58AEE56A-2948-4C97-8E20-C9679BA9AFEC}" srcOrd="0" destOrd="0" presId="urn:microsoft.com/office/officeart/2016/7/layout/RepeatingBendingProcessNew"/>
    <dgm:cxn modelId="{866B896D-4A37-453F-831F-8587BBB2BAA0}" srcId="{1BD1BE5A-1870-4827-B3B0-471187DDED02}" destId="{E0425409-203B-4964-9D31-52875B67F18F}" srcOrd="3" destOrd="0" parTransId="{B467F5E3-6C63-44C7-BA55-3BF4FDDEFDAC}" sibTransId="{B0A68A80-A1B6-4625-8D83-73161896A2C1}"/>
    <dgm:cxn modelId="{95E9BC81-FA13-4D14-95F3-1EA5102996F7}" srcId="{1BD1BE5A-1870-4827-B3B0-471187DDED02}" destId="{2325DB8A-E521-4805-9F0B-0092EE980466}" srcOrd="0" destOrd="0" parTransId="{67F26BF4-9320-4202-9B08-EA8878A00A62}" sibTransId="{93E53315-D83C-4714-8DCE-0A884828CB77}"/>
    <dgm:cxn modelId="{236E6D8D-5D95-4BBF-8CEE-1A0C8671CF49}" type="presOf" srcId="{93E53315-D83C-4714-8DCE-0A884828CB77}" destId="{B47C7950-12C4-4027-9E5F-7A5E3F932F24}" srcOrd="0" destOrd="0" presId="urn:microsoft.com/office/officeart/2016/7/layout/RepeatingBendingProcessNew"/>
    <dgm:cxn modelId="{9D4D4A8E-4272-4C05-9427-CC012F3AE888}" type="presOf" srcId="{DA4EE651-AE6C-46D1-A9BF-EF491C72B974}" destId="{BB5AEA16-EA7A-4D35-AEE0-CC8BA07F5143}" srcOrd="1" destOrd="0" presId="urn:microsoft.com/office/officeart/2016/7/layout/RepeatingBendingProcessNew"/>
    <dgm:cxn modelId="{9AF16195-FB11-441E-AFBF-5463583AD7FF}" type="presOf" srcId="{BC464D61-414A-4879-AA19-E94F035B289C}" destId="{B5E9FC78-6485-4E5C-BF3C-0056A0250C66}" srcOrd="0" destOrd="0" presId="urn:microsoft.com/office/officeart/2016/7/layout/RepeatingBendingProcessNew"/>
    <dgm:cxn modelId="{1058F3A3-7B8E-4430-B6DF-AC5274BBC52D}" type="presOf" srcId="{5CD39005-B6D3-4E5B-887E-3DC160548DBE}" destId="{BBBCA1FB-9DB4-4494-9FD4-3FF6BE2041B5}" srcOrd="0" destOrd="0" presId="urn:microsoft.com/office/officeart/2016/7/layout/RepeatingBendingProcessNew"/>
    <dgm:cxn modelId="{BC9DD2A5-6211-4AF3-836D-1BDA097499EA}" type="presOf" srcId="{BC464D61-414A-4879-AA19-E94F035B289C}" destId="{A6AEB56E-17F6-4B26-AEC9-32D04175F272}" srcOrd="1" destOrd="0" presId="urn:microsoft.com/office/officeart/2016/7/layout/RepeatingBendingProcessNew"/>
    <dgm:cxn modelId="{63CC54AE-0147-4E03-A613-F0778571C270}" srcId="{1BD1BE5A-1870-4827-B3B0-471187DDED02}" destId="{79A25346-1148-4406-9BAF-5FAAE1B6FF1C}" srcOrd="7" destOrd="0" parTransId="{E39E47BF-74D5-4047-9A9F-591190F0DA91}" sibTransId="{BB9A8B79-7673-48FA-B18E-9A2C009CB758}"/>
    <dgm:cxn modelId="{1A4C84B7-818F-435C-AE7F-D2B3683818FD}" type="presOf" srcId="{B0A68A80-A1B6-4625-8D83-73161896A2C1}" destId="{364AC01A-FB69-45B6-941F-1984D1253955}" srcOrd="1" destOrd="0" presId="urn:microsoft.com/office/officeart/2016/7/layout/RepeatingBendingProcessNew"/>
    <dgm:cxn modelId="{EAA519C1-F957-40C7-8D97-0E946ED30C59}" type="presOf" srcId="{DA4EE651-AE6C-46D1-A9BF-EF491C72B974}" destId="{0A3EC719-E3CB-48C4-A39E-61E206E487AD}" srcOrd="0" destOrd="0" presId="urn:microsoft.com/office/officeart/2016/7/layout/RepeatingBendingProcessNew"/>
    <dgm:cxn modelId="{FF1D26C2-8DE7-4C99-AC27-0D5962CFD688}" type="presOf" srcId="{785C4607-89A6-4037-A45A-CCD3CD85FF97}" destId="{DE65C558-48F0-4799-A550-D50D04B17731}" srcOrd="0" destOrd="0" presId="urn:microsoft.com/office/officeart/2016/7/layout/RepeatingBendingProcessNew"/>
    <dgm:cxn modelId="{574794CD-9464-4752-9FB2-A3B6EB4E6D0B}" srcId="{1BD1BE5A-1870-4827-B3B0-471187DDED02}" destId="{15DA7055-25EE-4EA3-967C-54F931313F95}" srcOrd="5" destOrd="0" parTransId="{0C40C4E9-673C-42C2-8A59-DFA7E805DFD9}" sibTransId="{DA4EE651-AE6C-46D1-A9BF-EF491C72B974}"/>
    <dgm:cxn modelId="{D9E19AD5-FFF2-4535-ABF6-99D6ACEF2EF6}" type="presOf" srcId="{5CD39005-B6D3-4E5B-887E-3DC160548DBE}" destId="{D9A4E542-CAE7-4727-9B1C-DB2C0C19A0C4}" srcOrd="1" destOrd="0" presId="urn:microsoft.com/office/officeart/2016/7/layout/RepeatingBendingProcessNew"/>
    <dgm:cxn modelId="{670E12E2-4875-4F79-8CF4-05FD1CF60350}" type="presOf" srcId="{E0425409-203B-4964-9D31-52875B67F18F}" destId="{659DB099-D0E0-4F41-9D59-F6EBE768CC85}" srcOrd="0" destOrd="0" presId="urn:microsoft.com/office/officeart/2016/7/layout/RepeatingBendingProcessNew"/>
    <dgm:cxn modelId="{882EB3E3-4A15-4674-9EAD-737E4CF38C52}" type="presOf" srcId="{EFD1AD09-B21F-42FD-A988-8366FD6591A0}" destId="{2E227E6D-B6BE-4C49-A271-D866A741DAAE}" srcOrd="0" destOrd="0" presId="urn:microsoft.com/office/officeart/2016/7/layout/RepeatingBendingProcessNew"/>
    <dgm:cxn modelId="{BCC7ECE3-C2C4-4717-A837-0B01BF6FA9F2}" type="presOf" srcId="{79A25346-1148-4406-9BAF-5FAAE1B6FF1C}" destId="{57275E42-2655-410B-903B-6FF99445D390}" srcOrd="0" destOrd="0" presId="urn:microsoft.com/office/officeart/2016/7/layout/RepeatingBendingProcessNew"/>
    <dgm:cxn modelId="{A68895E6-6480-4C82-AC16-C04BCEBA4002}" type="presOf" srcId="{77F90EF0-6DF4-4C11-AD4F-C8932D823BEE}" destId="{5D7A9959-80F2-40BB-99F1-C79C473780B8}" srcOrd="1" destOrd="0" presId="urn:microsoft.com/office/officeart/2016/7/layout/RepeatingBendingProcessNew"/>
    <dgm:cxn modelId="{A4CEFBEE-36EE-4BB4-9621-B6FAA2CBB6AA}" type="presOf" srcId="{3AAD7937-B947-490D-B382-0A7F30FFFE60}" destId="{E509ED7E-61C5-427B-85A9-E9B533CCC624}" srcOrd="0" destOrd="0" presId="urn:microsoft.com/office/officeart/2016/7/layout/RepeatingBendingProcessNew"/>
    <dgm:cxn modelId="{4B346EFD-72ED-4C8B-885D-7F0CA217AA27}" type="presOf" srcId="{15DA7055-25EE-4EA3-967C-54F931313F95}" destId="{A051720C-FB91-4205-ADFA-A2F9A5991579}" srcOrd="0" destOrd="0" presId="urn:microsoft.com/office/officeart/2016/7/layout/RepeatingBendingProcessNew"/>
    <dgm:cxn modelId="{E32CEC44-FF68-4FD1-A614-47EE6D99467D}" type="presParOf" srcId="{B6012763-ACCB-4432-AABE-EC3CB28A38DD}" destId="{FE1A1926-5AE2-4465-9F49-C89ED9259574}" srcOrd="0" destOrd="0" presId="urn:microsoft.com/office/officeart/2016/7/layout/RepeatingBendingProcessNew"/>
    <dgm:cxn modelId="{5E9F1958-CCE9-45EA-AE68-26E711D9B7F0}" type="presParOf" srcId="{B6012763-ACCB-4432-AABE-EC3CB28A38DD}" destId="{B47C7950-12C4-4027-9E5F-7A5E3F932F24}" srcOrd="1" destOrd="0" presId="urn:microsoft.com/office/officeart/2016/7/layout/RepeatingBendingProcessNew"/>
    <dgm:cxn modelId="{6D0490CC-0975-4463-8CC0-34A55330681A}" type="presParOf" srcId="{B47C7950-12C4-4027-9E5F-7A5E3F932F24}" destId="{ACC90780-6769-414B-BB8D-0B95F57AE704}" srcOrd="0" destOrd="0" presId="urn:microsoft.com/office/officeart/2016/7/layout/RepeatingBendingProcessNew"/>
    <dgm:cxn modelId="{31720A67-9D54-42FF-AD30-AAD4961509BC}" type="presParOf" srcId="{B6012763-ACCB-4432-AABE-EC3CB28A38DD}" destId="{E509ED7E-61C5-427B-85A9-E9B533CCC624}" srcOrd="2" destOrd="0" presId="urn:microsoft.com/office/officeart/2016/7/layout/RepeatingBendingProcessNew"/>
    <dgm:cxn modelId="{6A2E6237-363B-4662-819E-B75DBCAB51F5}" type="presParOf" srcId="{B6012763-ACCB-4432-AABE-EC3CB28A38DD}" destId="{AB99E828-83C0-4EE4-A541-39A7A8EB1573}" srcOrd="3" destOrd="0" presId="urn:microsoft.com/office/officeart/2016/7/layout/RepeatingBendingProcessNew"/>
    <dgm:cxn modelId="{512FCF04-9899-43AB-8325-E3C6F14EC10C}" type="presParOf" srcId="{AB99E828-83C0-4EE4-A541-39A7A8EB1573}" destId="{5D7A9959-80F2-40BB-99F1-C79C473780B8}" srcOrd="0" destOrd="0" presId="urn:microsoft.com/office/officeart/2016/7/layout/RepeatingBendingProcessNew"/>
    <dgm:cxn modelId="{B09998BD-1E40-4422-9981-F7FF0BC99F94}" type="presParOf" srcId="{B6012763-ACCB-4432-AABE-EC3CB28A38DD}" destId="{55010CED-474A-484E-99CB-8254271506BC}" srcOrd="4" destOrd="0" presId="urn:microsoft.com/office/officeart/2016/7/layout/RepeatingBendingProcessNew"/>
    <dgm:cxn modelId="{5154DC67-E064-4FCA-A06B-5A8688F756A8}" type="presParOf" srcId="{B6012763-ACCB-4432-AABE-EC3CB28A38DD}" destId="{B5E9FC78-6485-4E5C-BF3C-0056A0250C66}" srcOrd="5" destOrd="0" presId="urn:microsoft.com/office/officeart/2016/7/layout/RepeatingBendingProcessNew"/>
    <dgm:cxn modelId="{30F4E219-5AF5-464E-978D-CADE231E30FF}" type="presParOf" srcId="{B5E9FC78-6485-4E5C-BF3C-0056A0250C66}" destId="{A6AEB56E-17F6-4B26-AEC9-32D04175F272}" srcOrd="0" destOrd="0" presId="urn:microsoft.com/office/officeart/2016/7/layout/RepeatingBendingProcessNew"/>
    <dgm:cxn modelId="{732EB3DF-49BB-46F2-AA78-94CFAEF5D976}" type="presParOf" srcId="{B6012763-ACCB-4432-AABE-EC3CB28A38DD}" destId="{659DB099-D0E0-4F41-9D59-F6EBE768CC85}" srcOrd="6" destOrd="0" presId="urn:microsoft.com/office/officeart/2016/7/layout/RepeatingBendingProcessNew"/>
    <dgm:cxn modelId="{F210522C-4F7F-4B2C-B1C8-B68406C5D94C}" type="presParOf" srcId="{B6012763-ACCB-4432-AABE-EC3CB28A38DD}" destId="{58AEE56A-2948-4C97-8E20-C9679BA9AFEC}" srcOrd="7" destOrd="0" presId="urn:microsoft.com/office/officeart/2016/7/layout/RepeatingBendingProcessNew"/>
    <dgm:cxn modelId="{B19A1DF0-135B-4F53-B5EE-62A903F653B4}" type="presParOf" srcId="{58AEE56A-2948-4C97-8E20-C9679BA9AFEC}" destId="{364AC01A-FB69-45B6-941F-1984D1253955}" srcOrd="0" destOrd="0" presId="urn:microsoft.com/office/officeart/2016/7/layout/RepeatingBendingProcessNew"/>
    <dgm:cxn modelId="{5E5930C3-C8F6-4EEE-9221-26781433420B}" type="presParOf" srcId="{B6012763-ACCB-4432-AABE-EC3CB28A38DD}" destId="{2E227E6D-B6BE-4C49-A271-D866A741DAAE}" srcOrd="8" destOrd="0" presId="urn:microsoft.com/office/officeart/2016/7/layout/RepeatingBendingProcessNew"/>
    <dgm:cxn modelId="{4EE199B2-2289-4C65-B705-D31E73BD4E44}" type="presParOf" srcId="{B6012763-ACCB-4432-AABE-EC3CB28A38DD}" destId="{BBBCA1FB-9DB4-4494-9FD4-3FF6BE2041B5}" srcOrd="9" destOrd="0" presId="urn:microsoft.com/office/officeart/2016/7/layout/RepeatingBendingProcessNew"/>
    <dgm:cxn modelId="{FEAE9B0B-FE3A-4DF8-93B8-3EA8309EEEC3}" type="presParOf" srcId="{BBBCA1FB-9DB4-4494-9FD4-3FF6BE2041B5}" destId="{D9A4E542-CAE7-4727-9B1C-DB2C0C19A0C4}" srcOrd="0" destOrd="0" presId="urn:microsoft.com/office/officeart/2016/7/layout/RepeatingBendingProcessNew"/>
    <dgm:cxn modelId="{1E72B2BF-986F-4D06-AA10-B3AB877D0D5E}" type="presParOf" srcId="{B6012763-ACCB-4432-AABE-EC3CB28A38DD}" destId="{A051720C-FB91-4205-ADFA-A2F9A5991579}" srcOrd="10" destOrd="0" presId="urn:microsoft.com/office/officeart/2016/7/layout/RepeatingBendingProcessNew"/>
    <dgm:cxn modelId="{C1F90C91-D37E-4B52-933E-D70F6F8B191C}" type="presParOf" srcId="{B6012763-ACCB-4432-AABE-EC3CB28A38DD}" destId="{0A3EC719-E3CB-48C4-A39E-61E206E487AD}" srcOrd="11" destOrd="0" presId="urn:microsoft.com/office/officeart/2016/7/layout/RepeatingBendingProcessNew"/>
    <dgm:cxn modelId="{F843E22A-17D8-4F0F-9680-BADFAB58E87F}" type="presParOf" srcId="{0A3EC719-E3CB-48C4-A39E-61E206E487AD}" destId="{BB5AEA16-EA7A-4D35-AEE0-CC8BA07F5143}" srcOrd="0" destOrd="0" presId="urn:microsoft.com/office/officeart/2016/7/layout/RepeatingBendingProcessNew"/>
    <dgm:cxn modelId="{D63942E2-7837-42D1-8F21-AF5339A4C1B5}" type="presParOf" srcId="{B6012763-ACCB-4432-AABE-EC3CB28A38DD}" destId="{DE65C558-48F0-4799-A550-D50D04B17731}" srcOrd="12" destOrd="0" presId="urn:microsoft.com/office/officeart/2016/7/layout/RepeatingBendingProcessNew"/>
    <dgm:cxn modelId="{71DAF0A7-66D3-47EF-9779-0EB98F04666B}" type="presParOf" srcId="{B6012763-ACCB-4432-AABE-EC3CB28A38DD}" destId="{B10FFF43-4731-4727-9F63-347A687DF6B4}" srcOrd="13" destOrd="0" presId="urn:microsoft.com/office/officeart/2016/7/layout/RepeatingBendingProcessNew"/>
    <dgm:cxn modelId="{468DDBAF-9A06-4066-824E-5B6DFDB78C7D}" type="presParOf" srcId="{B10FFF43-4731-4727-9F63-347A687DF6B4}" destId="{5467BDA5-1B13-46C4-B7F8-AA17C73C99E6}" srcOrd="0" destOrd="0" presId="urn:microsoft.com/office/officeart/2016/7/layout/RepeatingBendingProcessNew"/>
    <dgm:cxn modelId="{A669AF19-0320-4E3A-BD01-F623AECCE384}" type="presParOf" srcId="{B6012763-ACCB-4432-AABE-EC3CB28A38DD}" destId="{57275E42-2655-410B-903B-6FF99445D390}" srcOrd="14"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AE2F4E-836D-4F3F-A554-AF4CD56AAEC0}">
      <dsp:nvSpPr>
        <dsp:cNvPr id="0" name=""/>
        <dsp:cNvSpPr/>
      </dsp:nvSpPr>
      <dsp:spPr>
        <a:xfrm>
          <a:off x="1172" y="138496"/>
          <a:ext cx="4115155" cy="261312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A82F812-65ED-460B-92B3-3C622909A8E1}">
      <dsp:nvSpPr>
        <dsp:cNvPr id="0" name=""/>
        <dsp:cNvSpPr/>
      </dsp:nvSpPr>
      <dsp:spPr>
        <a:xfrm>
          <a:off x="458411" y="572873"/>
          <a:ext cx="4115155" cy="261312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The Governor's School of North Carolina is a 4 week summer residential program for intellectually gifted high school students, integrating academic disciplines, the arts, and unique courses on each of two campuses. This year the criteria has changed and the former EOC score requirement is not required.   </a:t>
          </a:r>
        </a:p>
      </dsp:txBody>
      <dsp:txXfrm>
        <a:off x="534947" y="649409"/>
        <a:ext cx="3962083" cy="2460051"/>
      </dsp:txXfrm>
    </dsp:sp>
    <dsp:sp modelId="{C6894BCC-8989-49BE-8FAB-9EEAE1A1B183}">
      <dsp:nvSpPr>
        <dsp:cNvPr id="0" name=""/>
        <dsp:cNvSpPr/>
      </dsp:nvSpPr>
      <dsp:spPr>
        <a:xfrm>
          <a:off x="5030807" y="138496"/>
          <a:ext cx="4115155" cy="261312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89295F0-B9C8-4365-B7E0-058270569B6C}">
      <dsp:nvSpPr>
        <dsp:cNvPr id="0" name=""/>
        <dsp:cNvSpPr/>
      </dsp:nvSpPr>
      <dsp:spPr>
        <a:xfrm>
          <a:off x="5488046" y="572873"/>
          <a:ext cx="4115155" cy="261312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The curriculum focuses on the exploration of the most recent ideas and concepts in each discipline, and does not involve credit, tests, or grades </a:t>
          </a:r>
        </a:p>
      </dsp:txBody>
      <dsp:txXfrm>
        <a:off x="5564582" y="649409"/>
        <a:ext cx="3962083" cy="24600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80825D-44AF-429F-AEC3-F92A4E4AAF4D}">
      <dsp:nvSpPr>
        <dsp:cNvPr id="0" name=""/>
        <dsp:cNvSpPr/>
      </dsp:nvSpPr>
      <dsp:spPr>
        <a:xfrm>
          <a:off x="0" y="1684"/>
          <a:ext cx="96032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C3FE21-C4DA-49CE-AD16-7BA47DC49CC6}">
      <dsp:nvSpPr>
        <dsp:cNvPr id="0" name=""/>
        <dsp:cNvSpPr/>
      </dsp:nvSpPr>
      <dsp:spPr>
        <a:xfrm>
          <a:off x="0" y="1684"/>
          <a:ext cx="1920655" cy="1149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Oldest statewide summer residential program for gifted and talented high school students in the nation </a:t>
          </a:r>
        </a:p>
      </dsp:txBody>
      <dsp:txXfrm>
        <a:off x="0" y="1684"/>
        <a:ext cx="1920655" cy="1149081"/>
      </dsp:txXfrm>
    </dsp:sp>
    <dsp:sp modelId="{919F4E9C-899B-4546-9862-4BAB3284B262}">
      <dsp:nvSpPr>
        <dsp:cNvPr id="0" name=""/>
        <dsp:cNvSpPr/>
      </dsp:nvSpPr>
      <dsp:spPr>
        <a:xfrm>
          <a:off x="0" y="1150765"/>
          <a:ext cx="96032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DCEB5A-210C-4E3A-973F-084B61500645}">
      <dsp:nvSpPr>
        <dsp:cNvPr id="0" name=""/>
        <dsp:cNvSpPr/>
      </dsp:nvSpPr>
      <dsp:spPr>
        <a:xfrm>
          <a:off x="0" y="1150765"/>
          <a:ext cx="1920655" cy="1149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Open to juniors only (exceptions made for sophomores in selected performing/visual arts areas)</a:t>
          </a:r>
        </a:p>
      </dsp:txBody>
      <dsp:txXfrm>
        <a:off x="0" y="1150765"/>
        <a:ext cx="1920655" cy="1149081"/>
      </dsp:txXfrm>
    </dsp:sp>
    <dsp:sp modelId="{3141BA45-9818-401E-AB99-41CD61EFC3D1}">
      <dsp:nvSpPr>
        <dsp:cNvPr id="0" name=""/>
        <dsp:cNvSpPr/>
      </dsp:nvSpPr>
      <dsp:spPr>
        <a:xfrm>
          <a:off x="0" y="2299847"/>
          <a:ext cx="96032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C6D900-B19F-46CD-8FB5-28C8AC8F1B22}">
      <dsp:nvSpPr>
        <dsp:cNvPr id="0" name=""/>
        <dsp:cNvSpPr/>
      </dsp:nvSpPr>
      <dsp:spPr>
        <a:xfrm>
          <a:off x="0" y="2299847"/>
          <a:ext cx="1920655" cy="1149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t>Two Campuses: </a:t>
          </a:r>
          <a:endParaRPr lang="en-US" sz="1400" kern="1200"/>
        </a:p>
      </dsp:txBody>
      <dsp:txXfrm>
        <a:off x="0" y="2299847"/>
        <a:ext cx="1920655" cy="1149081"/>
      </dsp:txXfrm>
    </dsp:sp>
    <dsp:sp modelId="{AABB0F61-D99E-4525-93AE-D53DB905EE95}">
      <dsp:nvSpPr>
        <dsp:cNvPr id="0" name=""/>
        <dsp:cNvSpPr/>
      </dsp:nvSpPr>
      <dsp:spPr>
        <a:xfrm>
          <a:off x="2064704" y="2326554"/>
          <a:ext cx="7538570" cy="5341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Governor's School West at TBD</a:t>
          </a:r>
        </a:p>
      </dsp:txBody>
      <dsp:txXfrm>
        <a:off x="2064704" y="2326554"/>
        <a:ext cx="7538570" cy="534143"/>
      </dsp:txXfrm>
    </dsp:sp>
    <dsp:sp modelId="{87FB23E1-4303-47C3-BEBD-55FB605EE7FE}">
      <dsp:nvSpPr>
        <dsp:cNvPr id="0" name=""/>
        <dsp:cNvSpPr/>
      </dsp:nvSpPr>
      <dsp:spPr>
        <a:xfrm>
          <a:off x="1920655" y="2860697"/>
          <a:ext cx="7682620"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D4A9F5-2E64-42A4-8B99-F90F9FF994C9}">
      <dsp:nvSpPr>
        <dsp:cNvPr id="0" name=""/>
        <dsp:cNvSpPr/>
      </dsp:nvSpPr>
      <dsp:spPr>
        <a:xfrm>
          <a:off x="2064704" y="2887404"/>
          <a:ext cx="7538570" cy="5341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Governor's School East at Meredith College in Raleigh</a:t>
          </a:r>
        </a:p>
      </dsp:txBody>
      <dsp:txXfrm>
        <a:off x="2064704" y="2887404"/>
        <a:ext cx="7538570" cy="534143"/>
      </dsp:txXfrm>
    </dsp:sp>
    <dsp:sp modelId="{3B47795B-82FE-437B-B345-3AB560B9E7E6}">
      <dsp:nvSpPr>
        <dsp:cNvPr id="0" name=""/>
        <dsp:cNvSpPr/>
      </dsp:nvSpPr>
      <dsp:spPr>
        <a:xfrm>
          <a:off x="1920655" y="3421547"/>
          <a:ext cx="7682620"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4B46F3-EC6A-4A67-8031-BCF171EEEF27}">
      <dsp:nvSpPr>
        <dsp:cNvPr id="0" name=""/>
        <dsp:cNvSpPr/>
      </dsp:nvSpPr>
      <dsp:spPr>
        <a:xfrm>
          <a:off x="186662" y="1461506"/>
          <a:ext cx="800214" cy="800214"/>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B01F4C-137D-4B30-BBE7-0E91997CA72C}">
      <dsp:nvSpPr>
        <dsp:cNvPr id="0" name=""/>
        <dsp:cNvSpPr/>
      </dsp:nvSpPr>
      <dsp:spPr>
        <a:xfrm>
          <a:off x="354707" y="1629551"/>
          <a:ext cx="464124" cy="4641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0F378A-E20B-48E0-8B04-BAA887F5A19B}">
      <dsp:nvSpPr>
        <dsp:cNvPr id="0" name=""/>
        <dsp:cNvSpPr/>
      </dsp:nvSpPr>
      <dsp:spPr>
        <a:xfrm>
          <a:off x="1158352" y="1461506"/>
          <a:ext cx="1886220" cy="800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US" sz="1300" kern="1200"/>
            <a:t>Students </a:t>
          </a:r>
          <a:r>
            <a:rPr lang="en-US" sz="1300" b="1" kern="1200"/>
            <a:t>MUST</a:t>
          </a:r>
          <a:r>
            <a:rPr lang="en-US" sz="1300" kern="1200"/>
            <a:t> commit to attending for the entire 4 weeks.  No late arrivals or early exits allowed.</a:t>
          </a:r>
        </a:p>
      </dsp:txBody>
      <dsp:txXfrm>
        <a:off x="1158352" y="1461506"/>
        <a:ext cx="1886220" cy="800214"/>
      </dsp:txXfrm>
    </dsp:sp>
    <dsp:sp modelId="{7FF51FD5-C197-46D5-8D97-D188B28F9477}">
      <dsp:nvSpPr>
        <dsp:cNvPr id="0" name=""/>
        <dsp:cNvSpPr/>
      </dsp:nvSpPr>
      <dsp:spPr>
        <a:xfrm>
          <a:off x="3373232" y="1461506"/>
          <a:ext cx="800214" cy="800214"/>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99CB93-0E68-443D-B04A-F99BA96B8650}">
      <dsp:nvSpPr>
        <dsp:cNvPr id="0" name=""/>
        <dsp:cNvSpPr/>
      </dsp:nvSpPr>
      <dsp:spPr>
        <a:xfrm>
          <a:off x="3541277" y="1629551"/>
          <a:ext cx="464124" cy="4641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40100CC-AD2B-4F76-A12F-74793CA3B92C}">
      <dsp:nvSpPr>
        <dsp:cNvPr id="0" name=""/>
        <dsp:cNvSpPr/>
      </dsp:nvSpPr>
      <dsp:spPr>
        <a:xfrm>
          <a:off x="4344921" y="1461506"/>
          <a:ext cx="1886220" cy="800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US" sz="1300" kern="1200"/>
            <a:t>Students may only return home for one weekend/ mid-session break.</a:t>
          </a:r>
        </a:p>
      </dsp:txBody>
      <dsp:txXfrm>
        <a:off x="4344921" y="1461506"/>
        <a:ext cx="1886220" cy="800214"/>
      </dsp:txXfrm>
    </dsp:sp>
    <dsp:sp modelId="{E443D616-E1B6-4605-A9BE-0EBF07562050}">
      <dsp:nvSpPr>
        <dsp:cNvPr id="0" name=""/>
        <dsp:cNvSpPr/>
      </dsp:nvSpPr>
      <dsp:spPr>
        <a:xfrm>
          <a:off x="6559802" y="1461506"/>
          <a:ext cx="800214" cy="800214"/>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7DB8BC-40D7-4E21-A9F7-A82021F4B87A}">
      <dsp:nvSpPr>
        <dsp:cNvPr id="0" name=""/>
        <dsp:cNvSpPr/>
      </dsp:nvSpPr>
      <dsp:spPr>
        <a:xfrm>
          <a:off x="6727847" y="1629551"/>
          <a:ext cx="464124" cy="46412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1C5314E-6FA4-45D5-B488-C485A0ADF382}">
      <dsp:nvSpPr>
        <dsp:cNvPr id="0" name=""/>
        <dsp:cNvSpPr/>
      </dsp:nvSpPr>
      <dsp:spPr>
        <a:xfrm>
          <a:off x="7531491" y="1461506"/>
          <a:ext cx="1886220" cy="800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US" sz="1300" kern="1200"/>
            <a:t>Fee to attend $500 (if in person session is offered).  *Cost is subject to change. </a:t>
          </a:r>
        </a:p>
      </dsp:txBody>
      <dsp:txXfrm>
        <a:off x="7531491" y="1461506"/>
        <a:ext cx="1886220" cy="8002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47DD39-4FED-4D76-9445-6BE7C3F3E1FF}">
      <dsp:nvSpPr>
        <dsp:cNvPr id="0" name=""/>
        <dsp:cNvSpPr/>
      </dsp:nvSpPr>
      <dsp:spPr>
        <a:xfrm>
          <a:off x="555189" y="186"/>
          <a:ext cx="2654030" cy="1592418"/>
        </a:xfrm>
        <a:prstGeom prst="rect">
          <a:avLst/>
        </a:prstGeom>
        <a:solidFill>
          <a:schemeClr val="accent2">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Please notify Mrs. Taylor by 10/26  </a:t>
          </a:r>
          <a:r>
            <a:rPr lang="en-US" sz="1100" kern="1200" dirty="0"/>
            <a:t>if you are interested in learning more about Governor’s School or you are considering applying.  Mrs. Taylor will send a copy of the complete Governor’s School packet and a brochure to the email you provided. </a:t>
          </a:r>
        </a:p>
      </dsp:txBody>
      <dsp:txXfrm>
        <a:off x="555189" y="186"/>
        <a:ext cx="2654030" cy="1592418"/>
      </dsp:txXfrm>
    </dsp:sp>
    <dsp:sp modelId="{FE2083F0-E1A4-454C-9B9E-42578ADBDF94}">
      <dsp:nvSpPr>
        <dsp:cNvPr id="0" name=""/>
        <dsp:cNvSpPr/>
      </dsp:nvSpPr>
      <dsp:spPr>
        <a:xfrm>
          <a:off x="3474622" y="186"/>
          <a:ext cx="2654030" cy="1592418"/>
        </a:xfrm>
        <a:prstGeom prst="rect">
          <a:avLst/>
        </a:prstGeom>
        <a:solidFill>
          <a:schemeClr val="accent3">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Complete application and submit to Mrs. Taylor.</a:t>
          </a:r>
          <a:r>
            <a:rPr lang="en-US" sz="1100" kern="1200" dirty="0"/>
            <a:t> Application must be downloaded and completed electronically.  Please pay careful attention to directions to ensure your progress is not lost.  The application includes basic information, as well as two essays, and a personal readiness form.  </a:t>
          </a:r>
          <a:r>
            <a:rPr lang="en-US" sz="1100" b="1" kern="1200" dirty="0"/>
            <a:t>*ESSAYS are very important in the selection process.</a:t>
          </a:r>
          <a:endParaRPr lang="en-US" sz="1100" kern="1200" dirty="0"/>
        </a:p>
      </dsp:txBody>
      <dsp:txXfrm>
        <a:off x="3474622" y="186"/>
        <a:ext cx="2654030" cy="1592418"/>
      </dsp:txXfrm>
    </dsp:sp>
    <dsp:sp modelId="{88E2F1A6-6174-4B33-829D-7E5EC8614443}">
      <dsp:nvSpPr>
        <dsp:cNvPr id="0" name=""/>
        <dsp:cNvSpPr/>
      </dsp:nvSpPr>
      <dsp:spPr>
        <a:xfrm>
          <a:off x="6394055" y="186"/>
          <a:ext cx="2654030" cy="1592418"/>
        </a:xfrm>
        <a:prstGeom prst="rect">
          <a:avLst/>
        </a:prstGeom>
        <a:solidFill>
          <a:schemeClr val="accent4">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You are also required to provide</a:t>
          </a:r>
          <a:r>
            <a:rPr lang="en-US" sz="1100" b="1" kern="1200" dirty="0"/>
            <a:t> two recommendations.  </a:t>
          </a:r>
          <a:r>
            <a:rPr lang="en-US" sz="1100" kern="1200" dirty="0"/>
            <a:t>One recommendation must be from high school teacher preferably in your nominated discipline.  Recommenders should download the recommendation form and complete it electronically </a:t>
          </a:r>
        </a:p>
      </dsp:txBody>
      <dsp:txXfrm>
        <a:off x="6394055" y="186"/>
        <a:ext cx="2654030" cy="1592418"/>
      </dsp:txXfrm>
    </dsp:sp>
    <dsp:sp modelId="{95190B77-7B59-4998-90AF-E9981190EC68}">
      <dsp:nvSpPr>
        <dsp:cNvPr id="0" name=""/>
        <dsp:cNvSpPr/>
      </dsp:nvSpPr>
      <dsp:spPr>
        <a:xfrm>
          <a:off x="2014905" y="1858008"/>
          <a:ext cx="2654030" cy="1592418"/>
        </a:xfrm>
        <a:prstGeom prst="rect">
          <a:avLst/>
        </a:prstGeom>
        <a:solidFill>
          <a:schemeClr val="accent5">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All Materials due to Mrs. Taylor by November 19</a:t>
          </a:r>
          <a:r>
            <a:rPr lang="en-US" sz="1100" b="1" kern="1200" baseline="30000" dirty="0"/>
            <a:t>th</a:t>
          </a:r>
          <a:r>
            <a:rPr lang="en-US" sz="1100" b="1" kern="1200" dirty="0"/>
            <a:t>. </a:t>
          </a:r>
        </a:p>
        <a:p>
          <a:pPr marL="0" lvl="0" indent="0" algn="ctr" defTabSz="488950">
            <a:lnSpc>
              <a:spcPct val="90000"/>
            </a:lnSpc>
            <a:spcBef>
              <a:spcPct val="0"/>
            </a:spcBef>
            <a:spcAft>
              <a:spcPct val="35000"/>
            </a:spcAft>
            <a:buNone/>
          </a:pPr>
          <a:r>
            <a:rPr lang="en-US" sz="1100" b="1" kern="1200" dirty="0"/>
            <a:t> COMPLETE APPLICATION REQUIRED. </a:t>
          </a:r>
          <a:endParaRPr lang="en-US" sz="1100" kern="1200" dirty="0"/>
        </a:p>
      </dsp:txBody>
      <dsp:txXfrm>
        <a:off x="2014905" y="1858008"/>
        <a:ext cx="2654030" cy="1592418"/>
      </dsp:txXfrm>
    </dsp:sp>
    <dsp:sp modelId="{082DA882-5D3A-4812-BF78-E5C23B5CF9CA}">
      <dsp:nvSpPr>
        <dsp:cNvPr id="0" name=""/>
        <dsp:cNvSpPr/>
      </dsp:nvSpPr>
      <dsp:spPr>
        <a:xfrm>
          <a:off x="4934339" y="1858008"/>
          <a:ext cx="2654030" cy="1592418"/>
        </a:xfrm>
        <a:prstGeom prst="rect">
          <a:avLst/>
        </a:prstGeom>
        <a:solidFill>
          <a:schemeClr val="accent6">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CCS has a limited number of students that can be nominated for Governor’s School.  Each Cox Mill candidate who submits a complete application will go on to the CCS County Level Committee.  Once CCS candidates are selected those names will be submitted to the Governor’s School who will make the final selection of candidates. </a:t>
          </a:r>
        </a:p>
      </dsp:txBody>
      <dsp:txXfrm>
        <a:off x="4934339" y="1858008"/>
        <a:ext cx="2654030" cy="15924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7C7950-12C4-4027-9E5F-7A5E3F932F24}">
      <dsp:nvSpPr>
        <dsp:cNvPr id="0" name=""/>
        <dsp:cNvSpPr/>
      </dsp:nvSpPr>
      <dsp:spPr>
        <a:xfrm>
          <a:off x="2382020" y="691223"/>
          <a:ext cx="517167" cy="91440"/>
        </a:xfrm>
        <a:custGeom>
          <a:avLst/>
          <a:gdLst/>
          <a:ahLst/>
          <a:cxnLst/>
          <a:rect l="0" t="0" r="0" b="0"/>
          <a:pathLst>
            <a:path>
              <a:moveTo>
                <a:pt x="0" y="45720"/>
              </a:moveTo>
              <a:lnTo>
                <a:pt x="51716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26909" y="734204"/>
        <a:ext cx="27388" cy="5477"/>
      </dsp:txXfrm>
    </dsp:sp>
    <dsp:sp modelId="{FE1A1926-5AE2-4465-9F49-C89ED9259574}">
      <dsp:nvSpPr>
        <dsp:cNvPr id="0" name=""/>
        <dsp:cNvSpPr/>
      </dsp:nvSpPr>
      <dsp:spPr>
        <a:xfrm>
          <a:off x="2223" y="22464"/>
          <a:ext cx="2381596" cy="142895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700" tIns="122497" rIns="116700" bIns="122497" numCol="1" spcCol="1270" anchor="ctr" anchorCtr="0">
          <a:noAutofit/>
        </a:bodyPr>
        <a:lstStyle/>
        <a:p>
          <a:pPr marL="0" lvl="0" indent="0" algn="ctr" defTabSz="666750">
            <a:lnSpc>
              <a:spcPct val="90000"/>
            </a:lnSpc>
            <a:spcBef>
              <a:spcPct val="0"/>
            </a:spcBef>
            <a:spcAft>
              <a:spcPct val="35000"/>
            </a:spcAft>
            <a:buNone/>
          </a:pPr>
          <a:r>
            <a:rPr lang="en-US" sz="1500" b="1" kern="1200" dirty="0"/>
            <a:t>October 21, 2021 </a:t>
          </a:r>
        </a:p>
        <a:p>
          <a:pPr marL="0" lvl="0" indent="0" algn="ctr" defTabSz="666750">
            <a:lnSpc>
              <a:spcPct val="90000"/>
            </a:lnSpc>
            <a:spcBef>
              <a:spcPct val="0"/>
            </a:spcBef>
            <a:spcAft>
              <a:spcPct val="35000"/>
            </a:spcAft>
            <a:buNone/>
          </a:pPr>
          <a:r>
            <a:rPr lang="en-US" sz="1500" kern="1200" dirty="0"/>
            <a:t>CCS Governor’s School Webinar on TEAMS</a:t>
          </a:r>
        </a:p>
      </dsp:txBody>
      <dsp:txXfrm>
        <a:off x="2223" y="22464"/>
        <a:ext cx="2381596" cy="1428958"/>
      </dsp:txXfrm>
    </dsp:sp>
    <dsp:sp modelId="{AB99E828-83C0-4EE4-A541-39A7A8EB1573}">
      <dsp:nvSpPr>
        <dsp:cNvPr id="0" name=""/>
        <dsp:cNvSpPr/>
      </dsp:nvSpPr>
      <dsp:spPr>
        <a:xfrm>
          <a:off x="5311384" y="691223"/>
          <a:ext cx="517167" cy="91440"/>
        </a:xfrm>
        <a:custGeom>
          <a:avLst/>
          <a:gdLst/>
          <a:ahLst/>
          <a:cxnLst/>
          <a:rect l="0" t="0" r="0" b="0"/>
          <a:pathLst>
            <a:path>
              <a:moveTo>
                <a:pt x="0" y="45720"/>
              </a:moveTo>
              <a:lnTo>
                <a:pt x="51716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56273" y="734204"/>
        <a:ext cx="27388" cy="5477"/>
      </dsp:txXfrm>
    </dsp:sp>
    <dsp:sp modelId="{E509ED7E-61C5-427B-85A9-E9B533CCC624}">
      <dsp:nvSpPr>
        <dsp:cNvPr id="0" name=""/>
        <dsp:cNvSpPr/>
      </dsp:nvSpPr>
      <dsp:spPr>
        <a:xfrm>
          <a:off x="2931587" y="22464"/>
          <a:ext cx="2381596" cy="142895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700" tIns="122497" rIns="116700" bIns="122497" numCol="1" spcCol="1270" anchor="ctr" anchorCtr="0">
          <a:noAutofit/>
        </a:bodyPr>
        <a:lstStyle/>
        <a:p>
          <a:pPr marL="0" lvl="0" indent="0" algn="ctr" defTabSz="666750">
            <a:lnSpc>
              <a:spcPct val="90000"/>
            </a:lnSpc>
            <a:spcBef>
              <a:spcPct val="0"/>
            </a:spcBef>
            <a:spcAft>
              <a:spcPct val="35000"/>
            </a:spcAft>
            <a:buNone/>
          </a:pPr>
          <a:r>
            <a:rPr lang="en-US" sz="1500" b="1" kern="1200"/>
            <a:t>November 19, 2021 </a:t>
          </a:r>
          <a:r>
            <a:rPr lang="en-US" sz="1500" kern="1200"/>
            <a:t>Application materials are due electronically to Mrs. Taylor (application, recommendations, essays).</a:t>
          </a:r>
        </a:p>
      </dsp:txBody>
      <dsp:txXfrm>
        <a:off x="2931587" y="22464"/>
        <a:ext cx="2381596" cy="1428958"/>
      </dsp:txXfrm>
    </dsp:sp>
    <dsp:sp modelId="{B5E9FC78-6485-4E5C-BF3C-0056A0250C66}">
      <dsp:nvSpPr>
        <dsp:cNvPr id="0" name=""/>
        <dsp:cNvSpPr/>
      </dsp:nvSpPr>
      <dsp:spPr>
        <a:xfrm>
          <a:off x="8240748" y="691223"/>
          <a:ext cx="517167" cy="91440"/>
        </a:xfrm>
        <a:custGeom>
          <a:avLst/>
          <a:gdLst/>
          <a:ahLst/>
          <a:cxnLst/>
          <a:rect l="0" t="0" r="0" b="0"/>
          <a:pathLst>
            <a:path>
              <a:moveTo>
                <a:pt x="0" y="45720"/>
              </a:moveTo>
              <a:lnTo>
                <a:pt x="51716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485637" y="734204"/>
        <a:ext cx="27388" cy="5477"/>
      </dsp:txXfrm>
    </dsp:sp>
    <dsp:sp modelId="{55010CED-474A-484E-99CB-8254271506BC}">
      <dsp:nvSpPr>
        <dsp:cNvPr id="0" name=""/>
        <dsp:cNvSpPr/>
      </dsp:nvSpPr>
      <dsp:spPr>
        <a:xfrm>
          <a:off x="5860951" y="22464"/>
          <a:ext cx="2381596" cy="142895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700" tIns="122497" rIns="116700" bIns="122497" numCol="1" spcCol="1270" anchor="ctr" anchorCtr="0">
          <a:noAutofit/>
        </a:bodyPr>
        <a:lstStyle/>
        <a:p>
          <a:pPr marL="0" lvl="0" indent="0" algn="ctr" defTabSz="666750">
            <a:lnSpc>
              <a:spcPct val="90000"/>
            </a:lnSpc>
            <a:spcBef>
              <a:spcPct val="0"/>
            </a:spcBef>
            <a:spcAft>
              <a:spcPct val="35000"/>
            </a:spcAft>
            <a:buNone/>
          </a:pPr>
          <a:r>
            <a:rPr lang="en-US" sz="1500" b="1" kern="1200" dirty="0"/>
            <a:t>November 22, 2021</a:t>
          </a:r>
        </a:p>
        <a:p>
          <a:pPr marL="0" lvl="0" indent="0" algn="ctr" defTabSz="666750">
            <a:lnSpc>
              <a:spcPct val="90000"/>
            </a:lnSpc>
            <a:spcBef>
              <a:spcPct val="0"/>
            </a:spcBef>
            <a:spcAft>
              <a:spcPct val="35000"/>
            </a:spcAft>
            <a:buNone/>
          </a:pPr>
          <a:r>
            <a:rPr lang="en-US" sz="1500" kern="1200" dirty="0"/>
            <a:t>Mrs. Taylor submits materials to CCS for the District Selection Committee to review. </a:t>
          </a:r>
        </a:p>
      </dsp:txBody>
      <dsp:txXfrm>
        <a:off x="5860951" y="22464"/>
        <a:ext cx="2381596" cy="1428958"/>
      </dsp:txXfrm>
    </dsp:sp>
    <dsp:sp modelId="{58AEE56A-2948-4C97-8E20-C9679BA9AFEC}">
      <dsp:nvSpPr>
        <dsp:cNvPr id="0" name=""/>
        <dsp:cNvSpPr/>
      </dsp:nvSpPr>
      <dsp:spPr>
        <a:xfrm>
          <a:off x="1193021" y="1449622"/>
          <a:ext cx="8788092" cy="517167"/>
        </a:xfrm>
        <a:custGeom>
          <a:avLst/>
          <a:gdLst/>
          <a:ahLst/>
          <a:cxnLst/>
          <a:rect l="0" t="0" r="0" b="0"/>
          <a:pathLst>
            <a:path>
              <a:moveTo>
                <a:pt x="8788092" y="0"/>
              </a:moveTo>
              <a:lnTo>
                <a:pt x="8788092" y="275683"/>
              </a:lnTo>
              <a:lnTo>
                <a:pt x="0" y="275683"/>
              </a:lnTo>
              <a:lnTo>
                <a:pt x="0" y="517167"/>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66939" y="1705467"/>
        <a:ext cx="440257" cy="5477"/>
      </dsp:txXfrm>
    </dsp:sp>
    <dsp:sp modelId="{659DB099-D0E0-4F41-9D59-F6EBE768CC85}">
      <dsp:nvSpPr>
        <dsp:cNvPr id="0" name=""/>
        <dsp:cNvSpPr/>
      </dsp:nvSpPr>
      <dsp:spPr>
        <a:xfrm>
          <a:off x="8790315" y="22464"/>
          <a:ext cx="2381596" cy="142895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700" tIns="122497" rIns="116700" bIns="122497" numCol="1" spcCol="1270" anchor="ctr" anchorCtr="0">
          <a:noAutofit/>
        </a:bodyPr>
        <a:lstStyle/>
        <a:p>
          <a:pPr marL="0" lvl="0" indent="0" algn="ctr" defTabSz="666750">
            <a:lnSpc>
              <a:spcPct val="90000"/>
            </a:lnSpc>
            <a:spcBef>
              <a:spcPct val="0"/>
            </a:spcBef>
            <a:spcAft>
              <a:spcPct val="35000"/>
            </a:spcAft>
            <a:buNone/>
          </a:pPr>
          <a:r>
            <a:rPr lang="en-US" sz="1500" b="1" kern="1200"/>
            <a:t>TBD: </a:t>
          </a:r>
          <a:r>
            <a:rPr lang="en-US" sz="1500" kern="1200"/>
            <a:t>CCS District Committee meets </a:t>
          </a:r>
        </a:p>
      </dsp:txBody>
      <dsp:txXfrm>
        <a:off x="8790315" y="22464"/>
        <a:ext cx="2381596" cy="1428958"/>
      </dsp:txXfrm>
    </dsp:sp>
    <dsp:sp modelId="{BBBCA1FB-9DB4-4494-9FD4-3FF6BE2041B5}">
      <dsp:nvSpPr>
        <dsp:cNvPr id="0" name=""/>
        <dsp:cNvSpPr/>
      </dsp:nvSpPr>
      <dsp:spPr>
        <a:xfrm>
          <a:off x="2382020" y="2667949"/>
          <a:ext cx="517167" cy="91440"/>
        </a:xfrm>
        <a:custGeom>
          <a:avLst/>
          <a:gdLst/>
          <a:ahLst/>
          <a:cxnLst/>
          <a:rect l="0" t="0" r="0" b="0"/>
          <a:pathLst>
            <a:path>
              <a:moveTo>
                <a:pt x="0" y="45720"/>
              </a:moveTo>
              <a:lnTo>
                <a:pt x="51716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26909" y="2710930"/>
        <a:ext cx="27388" cy="5477"/>
      </dsp:txXfrm>
    </dsp:sp>
    <dsp:sp modelId="{2E227E6D-B6BE-4C49-A271-D866A741DAAE}">
      <dsp:nvSpPr>
        <dsp:cNvPr id="0" name=""/>
        <dsp:cNvSpPr/>
      </dsp:nvSpPr>
      <dsp:spPr>
        <a:xfrm>
          <a:off x="2223" y="1999190"/>
          <a:ext cx="2381596" cy="142895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700" tIns="122497" rIns="116700" bIns="122497" numCol="1" spcCol="1270" anchor="ctr" anchorCtr="0">
          <a:noAutofit/>
        </a:bodyPr>
        <a:lstStyle/>
        <a:p>
          <a:pPr marL="0" lvl="0" indent="0" algn="ctr" defTabSz="666750">
            <a:lnSpc>
              <a:spcPct val="90000"/>
            </a:lnSpc>
            <a:spcBef>
              <a:spcPct val="0"/>
            </a:spcBef>
            <a:spcAft>
              <a:spcPct val="35000"/>
            </a:spcAft>
            <a:buNone/>
          </a:pPr>
          <a:r>
            <a:rPr lang="en-US" sz="1500" b="1" kern="1200" dirty="0"/>
            <a:t>January/February 2022</a:t>
          </a:r>
        </a:p>
        <a:p>
          <a:pPr marL="0" lvl="0" indent="0" algn="ctr" defTabSz="666750">
            <a:lnSpc>
              <a:spcPct val="90000"/>
            </a:lnSpc>
            <a:spcBef>
              <a:spcPct val="0"/>
            </a:spcBef>
            <a:spcAft>
              <a:spcPct val="35000"/>
            </a:spcAft>
            <a:buNone/>
          </a:pPr>
          <a:r>
            <a:rPr lang="en-US" sz="1500" kern="1200" dirty="0"/>
            <a:t>Auditions in Art, Choral Music, Dance, Instrumental Music and Theatre.  </a:t>
          </a:r>
        </a:p>
        <a:p>
          <a:pPr marL="0" lvl="0" indent="0" algn="ctr" defTabSz="666750">
            <a:lnSpc>
              <a:spcPct val="90000"/>
            </a:lnSpc>
            <a:spcBef>
              <a:spcPct val="0"/>
            </a:spcBef>
            <a:spcAft>
              <a:spcPct val="35000"/>
            </a:spcAft>
            <a:buNone/>
          </a:pPr>
          <a:r>
            <a:rPr lang="en-US" sz="1500" kern="1200" dirty="0"/>
            <a:t>Specific dates TBD. </a:t>
          </a:r>
        </a:p>
      </dsp:txBody>
      <dsp:txXfrm>
        <a:off x="2223" y="1999190"/>
        <a:ext cx="2381596" cy="1428958"/>
      </dsp:txXfrm>
    </dsp:sp>
    <dsp:sp modelId="{0A3EC719-E3CB-48C4-A39E-61E206E487AD}">
      <dsp:nvSpPr>
        <dsp:cNvPr id="0" name=""/>
        <dsp:cNvSpPr/>
      </dsp:nvSpPr>
      <dsp:spPr>
        <a:xfrm>
          <a:off x="5311384" y="2667949"/>
          <a:ext cx="517167" cy="91440"/>
        </a:xfrm>
        <a:custGeom>
          <a:avLst/>
          <a:gdLst/>
          <a:ahLst/>
          <a:cxnLst/>
          <a:rect l="0" t="0" r="0" b="0"/>
          <a:pathLst>
            <a:path>
              <a:moveTo>
                <a:pt x="0" y="45720"/>
              </a:moveTo>
              <a:lnTo>
                <a:pt x="51716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56273" y="2710930"/>
        <a:ext cx="27388" cy="5477"/>
      </dsp:txXfrm>
    </dsp:sp>
    <dsp:sp modelId="{A051720C-FB91-4205-ADFA-A2F9A5991579}">
      <dsp:nvSpPr>
        <dsp:cNvPr id="0" name=""/>
        <dsp:cNvSpPr/>
      </dsp:nvSpPr>
      <dsp:spPr>
        <a:xfrm>
          <a:off x="2931587" y="1999190"/>
          <a:ext cx="2381596" cy="142895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700" tIns="122497" rIns="116700" bIns="122497" numCol="1" spcCol="1270" anchor="ctr" anchorCtr="0">
          <a:noAutofit/>
        </a:bodyPr>
        <a:lstStyle/>
        <a:p>
          <a:pPr marL="0" lvl="0" indent="0" algn="ctr" defTabSz="666750">
            <a:lnSpc>
              <a:spcPct val="90000"/>
            </a:lnSpc>
            <a:spcBef>
              <a:spcPct val="0"/>
            </a:spcBef>
            <a:spcAft>
              <a:spcPct val="35000"/>
            </a:spcAft>
            <a:buNone/>
          </a:pPr>
          <a:r>
            <a:rPr lang="en-US" sz="1500" b="1" kern="1200" dirty="0"/>
            <a:t>March 14-18, 2022 </a:t>
          </a:r>
        </a:p>
        <a:p>
          <a:pPr marL="0" lvl="0" indent="0" algn="ctr" defTabSz="666750">
            <a:lnSpc>
              <a:spcPct val="90000"/>
            </a:lnSpc>
            <a:spcBef>
              <a:spcPct val="0"/>
            </a:spcBef>
            <a:spcAft>
              <a:spcPct val="35000"/>
            </a:spcAft>
            <a:buNone/>
          </a:pPr>
          <a:r>
            <a:rPr lang="en-US" sz="1500" kern="1200" dirty="0"/>
            <a:t>Letters of selection/non-selection will be mailed to students. </a:t>
          </a:r>
        </a:p>
      </dsp:txBody>
      <dsp:txXfrm>
        <a:off x="2931587" y="1999190"/>
        <a:ext cx="2381596" cy="1428958"/>
      </dsp:txXfrm>
    </dsp:sp>
    <dsp:sp modelId="{B10FFF43-4731-4727-9F63-347A687DF6B4}">
      <dsp:nvSpPr>
        <dsp:cNvPr id="0" name=""/>
        <dsp:cNvSpPr/>
      </dsp:nvSpPr>
      <dsp:spPr>
        <a:xfrm>
          <a:off x="8240748" y="2667949"/>
          <a:ext cx="517167" cy="91440"/>
        </a:xfrm>
        <a:custGeom>
          <a:avLst/>
          <a:gdLst/>
          <a:ahLst/>
          <a:cxnLst/>
          <a:rect l="0" t="0" r="0" b="0"/>
          <a:pathLst>
            <a:path>
              <a:moveTo>
                <a:pt x="0" y="45720"/>
              </a:moveTo>
              <a:lnTo>
                <a:pt x="51716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485637" y="2710930"/>
        <a:ext cx="27388" cy="5477"/>
      </dsp:txXfrm>
    </dsp:sp>
    <dsp:sp modelId="{DE65C558-48F0-4799-A550-D50D04B17731}">
      <dsp:nvSpPr>
        <dsp:cNvPr id="0" name=""/>
        <dsp:cNvSpPr/>
      </dsp:nvSpPr>
      <dsp:spPr>
        <a:xfrm>
          <a:off x="5860951" y="1999190"/>
          <a:ext cx="2381596" cy="142895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700" tIns="122497" rIns="116700" bIns="122497" numCol="1" spcCol="1270" anchor="ctr" anchorCtr="0">
          <a:noAutofit/>
        </a:bodyPr>
        <a:lstStyle/>
        <a:p>
          <a:pPr marL="0" lvl="0" indent="0" algn="ctr" defTabSz="666750">
            <a:lnSpc>
              <a:spcPct val="90000"/>
            </a:lnSpc>
            <a:spcBef>
              <a:spcPct val="0"/>
            </a:spcBef>
            <a:spcAft>
              <a:spcPct val="35000"/>
            </a:spcAft>
            <a:buNone/>
          </a:pPr>
          <a:r>
            <a:rPr lang="en-US" sz="1500" b="1" kern="1200" dirty="0"/>
            <a:t>April 14 , 2022</a:t>
          </a:r>
        </a:p>
        <a:p>
          <a:pPr marL="0" lvl="0" indent="0" algn="ctr" defTabSz="666750">
            <a:lnSpc>
              <a:spcPct val="90000"/>
            </a:lnSpc>
            <a:spcBef>
              <a:spcPct val="0"/>
            </a:spcBef>
            <a:spcAft>
              <a:spcPct val="35000"/>
            </a:spcAft>
            <a:buNone/>
          </a:pPr>
          <a:r>
            <a:rPr lang="en-US" sz="1500" kern="1200" dirty="0"/>
            <a:t>Deadline for nominating students to submit acceptance forms. </a:t>
          </a:r>
        </a:p>
      </dsp:txBody>
      <dsp:txXfrm>
        <a:off x="5860951" y="1999190"/>
        <a:ext cx="2381596" cy="1428958"/>
      </dsp:txXfrm>
    </dsp:sp>
    <dsp:sp modelId="{57275E42-2655-410B-903B-6FF99445D390}">
      <dsp:nvSpPr>
        <dsp:cNvPr id="0" name=""/>
        <dsp:cNvSpPr/>
      </dsp:nvSpPr>
      <dsp:spPr>
        <a:xfrm>
          <a:off x="8790315" y="1999190"/>
          <a:ext cx="2381596" cy="142895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700" tIns="122497" rIns="116700" bIns="122497" numCol="1" spcCol="1270" anchor="ctr" anchorCtr="0">
          <a:noAutofit/>
        </a:bodyPr>
        <a:lstStyle/>
        <a:p>
          <a:pPr marL="0" lvl="0" indent="0" algn="ctr" defTabSz="666750">
            <a:lnSpc>
              <a:spcPct val="90000"/>
            </a:lnSpc>
            <a:spcBef>
              <a:spcPct val="0"/>
            </a:spcBef>
            <a:spcAft>
              <a:spcPct val="35000"/>
            </a:spcAft>
            <a:buNone/>
          </a:pPr>
          <a:r>
            <a:rPr lang="en-US" sz="1500" b="1" kern="1200"/>
            <a:t>Mid June-Late July (DATES TBD) </a:t>
          </a:r>
          <a:r>
            <a:rPr lang="en-US" sz="1500" kern="1200"/>
            <a:t>Governor’s School Session. </a:t>
          </a:r>
        </a:p>
      </dsp:txBody>
      <dsp:txXfrm>
        <a:off x="8790315" y="1999190"/>
        <a:ext cx="2381596" cy="142895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AE4087-17FA-EB40-93C0-8EE14A529405}" type="datetimeFigureOut">
              <a:rPr lang="en-US" smtClean="0"/>
              <a:t>10/22/2021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08F47BCA-CB8C-6B48-BAD3-6BE89727FF20}"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34234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AE4087-17FA-EB40-93C0-8EE14A529405}" type="datetimeFigureOut">
              <a:rPr lang="en-US" smtClean="0"/>
              <a:t>10/22/2021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F47BCA-CB8C-6B48-BAD3-6BE89727FF20}"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26195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E4087-17FA-EB40-93C0-8EE14A529405}" type="datetimeFigureOut">
              <a:rPr lang="en-US" smtClean="0"/>
              <a:t>10/22/2021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F47BCA-CB8C-6B48-BAD3-6BE89727FF20}"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74793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AE4087-17FA-EB40-93C0-8EE14A529405}" type="datetimeFigureOut">
              <a:rPr lang="en-US" smtClean="0"/>
              <a:t>10/22/2021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F47BCA-CB8C-6B48-BAD3-6BE89727FF20}"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795366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AE4087-17FA-EB40-93C0-8EE14A529405}" type="datetimeFigureOut">
              <a:rPr lang="en-US" smtClean="0"/>
              <a:t>10/22/2021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F47BCA-CB8C-6B48-BAD3-6BE89727FF20}"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8457975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AE4087-17FA-EB40-93C0-8EE14A529405}" type="datetimeFigureOut">
              <a:rPr lang="en-US" smtClean="0"/>
              <a:t>10/22/2021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F47BCA-CB8C-6B48-BAD3-6BE89727FF20}"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93665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E4087-17FA-EB40-93C0-8EE14A529405}" type="datetimeFigureOut">
              <a:rPr lang="en-US" smtClean="0"/>
              <a:t>10/22/2021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F47BCA-CB8C-6B48-BAD3-6BE89727FF20}" type="slidenum">
              <a:rPr lang="en-US" smtClean="0"/>
              <a:t>‹#›</a:t>
            </a:fld>
            <a:endParaRPr lang="en-US"/>
          </a:p>
        </p:txBody>
      </p:sp>
    </p:spTree>
    <p:extLst>
      <p:ext uri="{BB962C8B-B14F-4D97-AF65-F5344CB8AC3E}">
        <p14:creationId xmlns:p14="http://schemas.microsoft.com/office/powerpoint/2010/main" val="592391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AE4087-17FA-EB40-93C0-8EE14A529405}" type="datetimeFigureOut">
              <a:rPr lang="en-US" smtClean="0"/>
              <a:t>10/22/2021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F47BCA-CB8C-6B48-BAD3-6BE89727FF20}"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7122856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A0AE4087-17FA-EB40-93C0-8EE14A529405}" type="datetimeFigureOut">
              <a:rPr lang="en-US" smtClean="0"/>
              <a:t>10/22/2021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08F47BCA-CB8C-6B48-BAD3-6BE89727FF20}"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185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AE4087-17FA-EB40-93C0-8EE14A529405}" type="datetimeFigureOut">
              <a:rPr lang="en-US" smtClean="0"/>
              <a:t>10/22/2021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F47BCA-CB8C-6B48-BAD3-6BE89727FF20}"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1660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AE4087-17FA-EB40-93C0-8EE14A529405}" type="datetimeFigureOut">
              <a:rPr lang="en-US" smtClean="0"/>
              <a:t>10/22/2021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F47BCA-CB8C-6B48-BAD3-6BE89727FF20}"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66632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0AE4087-17FA-EB40-93C0-8EE14A529405}" type="datetimeFigureOut">
              <a:rPr lang="en-US" smtClean="0"/>
              <a:t>10/22/2021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08F47BCA-CB8C-6B48-BAD3-6BE89727FF20}"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841714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4" name="Rectangle 8">
            <a:extLst>
              <a:ext uri="{FF2B5EF4-FFF2-40B4-BE49-F238E27FC236}">
                <a16:creationId xmlns:a16="http://schemas.microsoft.com/office/drawing/2014/main" id="{FB376A39-154E-4672-B6EA-EA77F28CF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0">
            <a:extLst>
              <a:ext uri="{FF2B5EF4-FFF2-40B4-BE49-F238E27FC236}">
                <a16:creationId xmlns:a16="http://schemas.microsoft.com/office/drawing/2014/main" id="{67F330F7-B3EC-45B3-A3B9-8B43F6EE2C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16B1D7E1-1E98-7547-AB62-7A8774A89A7E}"/>
              </a:ext>
            </a:extLst>
          </p:cNvPr>
          <p:cNvSpPr>
            <a:spLocks noGrp="1"/>
          </p:cNvSpPr>
          <p:nvPr>
            <p:ph type="ctrTitle"/>
          </p:nvPr>
        </p:nvSpPr>
        <p:spPr>
          <a:xfrm>
            <a:off x="5193458" y="964769"/>
            <a:ext cx="5525305" cy="2376915"/>
          </a:xfrm>
        </p:spPr>
        <p:txBody>
          <a:bodyPr>
            <a:normAutofit/>
          </a:bodyPr>
          <a:lstStyle/>
          <a:p>
            <a:r>
              <a:rPr lang="en-US" sz="5400" b="1"/>
              <a:t>Governor’s School </a:t>
            </a:r>
            <a:br>
              <a:rPr lang="en-US" sz="5400" b="1"/>
            </a:br>
            <a:r>
              <a:rPr lang="en-US" sz="5400" b="1"/>
              <a:t>2022</a:t>
            </a:r>
          </a:p>
        </p:txBody>
      </p:sp>
      <p:sp>
        <p:nvSpPr>
          <p:cNvPr id="3" name="Subtitle 2">
            <a:extLst>
              <a:ext uri="{FF2B5EF4-FFF2-40B4-BE49-F238E27FC236}">
                <a16:creationId xmlns:a16="http://schemas.microsoft.com/office/drawing/2014/main" id="{19819136-C0C7-FD47-937D-31468B6298DE}"/>
              </a:ext>
            </a:extLst>
          </p:cNvPr>
          <p:cNvSpPr>
            <a:spLocks noGrp="1"/>
          </p:cNvSpPr>
          <p:nvPr>
            <p:ph type="subTitle" idx="1"/>
          </p:nvPr>
        </p:nvSpPr>
        <p:spPr>
          <a:xfrm>
            <a:off x="5193458" y="3529159"/>
            <a:ext cx="5530919" cy="1612688"/>
          </a:xfrm>
        </p:spPr>
        <p:txBody>
          <a:bodyPr>
            <a:normAutofit/>
          </a:bodyPr>
          <a:lstStyle/>
          <a:p>
            <a:r>
              <a:rPr lang="en-US"/>
              <a:t>Information Session </a:t>
            </a:r>
            <a:endParaRPr lang="en-US" dirty="0"/>
          </a:p>
        </p:txBody>
      </p:sp>
      <p:grpSp>
        <p:nvGrpSpPr>
          <p:cNvPr id="26" name="Group 12">
            <a:extLst>
              <a:ext uri="{FF2B5EF4-FFF2-40B4-BE49-F238E27FC236}">
                <a16:creationId xmlns:a16="http://schemas.microsoft.com/office/drawing/2014/main" id="{1B59C93E-408B-4A18-8823-245025D182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9" y="482171"/>
            <a:ext cx="4074533" cy="5149101"/>
            <a:chOff x="632239" y="482171"/>
            <a:chExt cx="4074533" cy="5149101"/>
          </a:xfrm>
        </p:grpSpPr>
        <p:sp>
          <p:nvSpPr>
            <p:cNvPr id="14" name="Rectangle 13">
              <a:extLst>
                <a:ext uri="{FF2B5EF4-FFF2-40B4-BE49-F238E27FC236}">
                  <a16:creationId xmlns:a16="http://schemas.microsoft.com/office/drawing/2014/main" id="{BD194DF9-E912-48FF-90D3-E9D8E64545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239" y="482171"/>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14">
              <a:extLst>
                <a:ext uri="{FF2B5EF4-FFF2-40B4-BE49-F238E27FC236}">
                  <a16:creationId xmlns:a16="http://schemas.microsoft.com/office/drawing/2014/main" id="{299F5B9F-C71E-4714-9F21-74DCC4D34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5298" y="812507"/>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8" name="Rectangle 16">
            <a:extLst>
              <a:ext uri="{FF2B5EF4-FFF2-40B4-BE49-F238E27FC236}">
                <a16:creationId xmlns:a16="http://schemas.microsoft.com/office/drawing/2014/main" id="{B16E59B7-2693-428B-87AD-D8A76E7252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720" y="977099"/>
            <a:ext cx="3116213" cy="4136205"/>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72;p14">
            <a:extLst>
              <a:ext uri="{FF2B5EF4-FFF2-40B4-BE49-F238E27FC236}">
                <a16:creationId xmlns:a16="http://schemas.microsoft.com/office/drawing/2014/main" id="{10423E89-F70A-B349-ABCF-DDACFBC33DFC}"/>
              </a:ext>
            </a:extLst>
          </p:cNvPr>
          <p:cNvPicPr preferRelativeResize="0"/>
          <p:nvPr/>
        </p:nvPicPr>
        <p:blipFill>
          <a:blip r:embed="rId2"/>
          <a:stretch>
            <a:fillRect/>
          </a:stretch>
        </p:blipFill>
        <p:spPr>
          <a:xfrm>
            <a:off x="1271223" y="2189466"/>
            <a:ext cx="2799103" cy="1719930"/>
          </a:xfrm>
          <a:prstGeom prst="rect">
            <a:avLst/>
          </a:prstGeom>
          <a:noFill/>
        </p:spPr>
      </p:pic>
      <p:cxnSp>
        <p:nvCxnSpPr>
          <p:cNvPr id="29" name="Straight Connector 18">
            <a:extLst>
              <a:ext uri="{FF2B5EF4-FFF2-40B4-BE49-F238E27FC236}">
                <a16:creationId xmlns:a16="http://schemas.microsoft.com/office/drawing/2014/main" id="{D89CA9A2-D0CB-48A6-B2ED-03C3EB3AD6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3459" y="3526496"/>
            <a:ext cx="553611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30" name="Picture 20">
            <a:extLst>
              <a:ext uri="{FF2B5EF4-FFF2-40B4-BE49-F238E27FC236}">
                <a16:creationId xmlns:a16="http://schemas.microsoft.com/office/drawing/2014/main" id="{8E11A2E1-5E39-4080-93B8-4811FE13D40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3" name="Straight Connector 22">
            <a:extLst>
              <a:ext uri="{FF2B5EF4-FFF2-40B4-BE49-F238E27FC236}">
                <a16:creationId xmlns:a16="http://schemas.microsoft.com/office/drawing/2014/main" id="{5A8467B7-9FAF-47EC-A36A-76A9020A51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4761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91378-7F09-D648-961E-E37167316350}"/>
              </a:ext>
            </a:extLst>
          </p:cNvPr>
          <p:cNvSpPr>
            <a:spLocks noGrp="1"/>
          </p:cNvSpPr>
          <p:nvPr>
            <p:ph type="title"/>
          </p:nvPr>
        </p:nvSpPr>
        <p:spPr>
          <a:xfrm>
            <a:off x="1451579" y="804519"/>
            <a:ext cx="9603275" cy="1049235"/>
          </a:xfrm>
        </p:spPr>
        <p:txBody>
          <a:bodyPr>
            <a:normAutofit/>
          </a:bodyPr>
          <a:lstStyle/>
          <a:p>
            <a:r>
              <a:rPr lang="en-US" b="1">
                <a:latin typeface="Garamond" panose="02020404030301010803" pitchFamily="18" charset="0"/>
                <a:ea typeface="Great Vibes"/>
                <a:cs typeface="Great Vibes"/>
                <a:sym typeface="Great Vibes"/>
              </a:rPr>
              <a:t>Governor’s School Overview</a:t>
            </a:r>
            <a:endParaRPr lang="en-US">
              <a:latin typeface="Garamond" panose="02020404030301010803" pitchFamily="18" charset="0"/>
            </a:endParaRPr>
          </a:p>
        </p:txBody>
      </p:sp>
      <p:graphicFrame>
        <p:nvGraphicFramePr>
          <p:cNvPr id="21" name="Content Placeholder 2">
            <a:extLst>
              <a:ext uri="{FF2B5EF4-FFF2-40B4-BE49-F238E27FC236}">
                <a16:creationId xmlns:a16="http://schemas.microsoft.com/office/drawing/2014/main" id="{2B5EF6FE-DEC8-4419-BA92-FBBACBFEAF6D}"/>
              </a:ext>
            </a:extLst>
          </p:cNvPr>
          <p:cNvGraphicFramePr>
            <a:graphicFrameLocks noGrp="1"/>
          </p:cNvGraphicFramePr>
          <p:nvPr>
            <p:ph idx="1"/>
            <p:extLst>
              <p:ext uri="{D42A27DB-BD31-4B8C-83A1-F6EECF244321}">
                <p14:modId xmlns:p14="http://schemas.microsoft.com/office/powerpoint/2010/main" val="2897636046"/>
              </p:ext>
            </p:extLst>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0249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D82AC-4B5E-C444-9DD6-2C56ACDAF4AC}"/>
              </a:ext>
            </a:extLst>
          </p:cNvPr>
          <p:cNvSpPr>
            <a:spLocks noGrp="1"/>
          </p:cNvSpPr>
          <p:nvPr>
            <p:ph type="title"/>
          </p:nvPr>
        </p:nvSpPr>
        <p:spPr/>
        <p:txBody>
          <a:bodyPr/>
          <a:lstStyle/>
          <a:p>
            <a:r>
              <a:rPr lang="en-US" b="1" dirty="0"/>
              <a:t>Overview</a:t>
            </a:r>
            <a:r>
              <a:rPr lang="en-US" dirty="0"/>
              <a:t> </a:t>
            </a:r>
          </a:p>
        </p:txBody>
      </p:sp>
      <p:graphicFrame>
        <p:nvGraphicFramePr>
          <p:cNvPr id="5" name="Content Placeholder 2">
            <a:extLst>
              <a:ext uri="{FF2B5EF4-FFF2-40B4-BE49-F238E27FC236}">
                <a16:creationId xmlns:a16="http://schemas.microsoft.com/office/drawing/2014/main" id="{5E460B9A-8692-409E-976B-23BC03AC1D3F}"/>
              </a:ext>
            </a:extLst>
          </p:cNvPr>
          <p:cNvGraphicFramePr>
            <a:graphicFrameLocks noGrp="1"/>
          </p:cNvGraphicFramePr>
          <p:nvPr>
            <p:ph idx="1"/>
          </p:nvPr>
        </p:nvGraphicFramePr>
        <p:xfrm>
          <a:off x="1451579" y="2015732"/>
          <a:ext cx="9603275" cy="3450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7710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80C86F-CC7C-7C4F-9DC5-6EB349825FBF}"/>
              </a:ext>
            </a:extLst>
          </p:cNvPr>
          <p:cNvSpPr>
            <a:spLocks noGrp="1"/>
          </p:cNvSpPr>
          <p:nvPr>
            <p:ph type="title"/>
          </p:nvPr>
        </p:nvSpPr>
        <p:spPr>
          <a:xfrm>
            <a:off x="1451579" y="804519"/>
            <a:ext cx="9603275" cy="1049235"/>
          </a:xfrm>
        </p:spPr>
        <p:txBody>
          <a:bodyPr>
            <a:normAutofit/>
          </a:bodyPr>
          <a:lstStyle/>
          <a:p>
            <a:r>
              <a:rPr lang="en-US" dirty="0"/>
              <a:t>More Information </a:t>
            </a:r>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B4599AC7-DF4F-4A1A-A4B0-8BDB63B5EE5E}"/>
              </a:ext>
            </a:extLst>
          </p:cNvPr>
          <p:cNvGraphicFramePr>
            <a:graphicFrameLocks noGrp="1"/>
          </p:cNvGraphicFramePr>
          <p:nvPr>
            <p:ph idx="1"/>
            <p:extLst>
              <p:ext uri="{D42A27DB-BD31-4B8C-83A1-F6EECF244321}">
                <p14:modId xmlns:p14="http://schemas.microsoft.com/office/powerpoint/2010/main" val="4221237120"/>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6749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6D19F-9B30-7143-A7FA-9655FC218AEE}"/>
              </a:ext>
            </a:extLst>
          </p:cNvPr>
          <p:cNvSpPr>
            <a:spLocks noGrp="1"/>
          </p:cNvSpPr>
          <p:nvPr>
            <p:ph type="title"/>
          </p:nvPr>
        </p:nvSpPr>
        <p:spPr>
          <a:xfrm>
            <a:off x="1451579" y="804519"/>
            <a:ext cx="9603275" cy="1049235"/>
          </a:xfrm>
        </p:spPr>
        <p:txBody>
          <a:bodyPr>
            <a:normAutofit/>
          </a:bodyPr>
          <a:lstStyle/>
          <a:p>
            <a:r>
              <a:rPr lang="en-US"/>
              <a:t>Areas of Study/Disciplines</a:t>
            </a:r>
            <a:endParaRPr lang="en-US" dirty="0"/>
          </a:p>
        </p:txBody>
      </p:sp>
      <p:sp>
        <p:nvSpPr>
          <p:cNvPr id="3" name="Content Placeholder 2">
            <a:extLst>
              <a:ext uri="{FF2B5EF4-FFF2-40B4-BE49-F238E27FC236}">
                <a16:creationId xmlns:a16="http://schemas.microsoft.com/office/drawing/2014/main" id="{B9E1102B-F667-0245-B169-E2D649572CC8}"/>
              </a:ext>
            </a:extLst>
          </p:cNvPr>
          <p:cNvSpPr>
            <a:spLocks noGrp="1"/>
          </p:cNvSpPr>
          <p:nvPr>
            <p:ph idx="1"/>
          </p:nvPr>
        </p:nvSpPr>
        <p:spPr>
          <a:xfrm>
            <a:off x="1451579" y="2015734"/>
            <a:ext cx="4162555" cy="3450613"/>
          </a:xfrm>
        </p:spPr>
        <p:txBody>
          <a:bodyPr>
            <a:normAutofit lnSpcReduction="10000"/>
          </a:bodyPr>
          <a:lstStyle/>
          <a:p>
            <a:pPr marL="342900" lvl="0" indent="-281940">
              <a:lnSpc>
                <a:spcPct val="110000"/>
              </a:lnSpc>
              <a:spcBef>
                <a:spcPts val="0"/>
              </a:spcBef>
              <a:spcAft>
                <a:spcPts val="0"/>
              </a:spcAft>
              <a:buClr>
                <a:srgbClr val="674EA7"/>
              </a:buClr>
              <a:buSzPts val="1800"/>
              <a:buFont typeface="Noto Sans Symbols"/>
              <a:buChar char="▪"/>
            </a:pPr>
            <a:r>
              <a:rPr lang="en-US" dirty="0">
                <a:latin typeface="+mj-lt"/>
                <a:ea typeface="Arial"/>
                <a:cs typeface="Arial"/>
                <a:sym typeface="Arial"/>
              </a:rPr>
              <a:t>Students are nominated/selected in the following disciplines:</a:t>
            </a:r>
          </a:p>
          <a:p>
            <a:pPr marL="60960" lvl="0" indent="0">
              <a:lnSpc>
                <a:spcPct val="110000"/>
              </a:lnSpc>
              <a:spcBef>
                <a:spcPts val="0"/>
              </a:spcBef>
              <a:spcAft>
                <a:spcPts val="0"/>
              </a:spcAft>
              <a:buClr>
                <a:srgbClr val="674EA7"/>
              </a:buClr>
              <a:buSzPts val="1800"/>
              <a:buNone/>
            </a:pPr>
            <a:endParaRPr lang="en-US" dirty="0">
              <a:latin typeface="+mj-lt"/>
              <a:ea typeface="Arial"/>
              <a:cs typeface="Arial"/>
              <a:sym typeface="Arial"/>
            </a:endParaRPr>
          </a:p>
          <a:p>
            <a:pPr marL="342900" lvl="0" indent="-281940">
              <a:lnSpc>
                <a:spcPct val="110000"/>
              </a:lnSpc>
              <a:spcBef>
                <a:spcPts val="0"/>
              </a:spcBef>
              <a:spcAft>
                <a:spcPts val="0"/>
              </a:spcAft>
              <a:buClr>
                <a:srgbClr val="674EA7"/>
              </a:buClr>
              <a:buSzPts val="1800"/>
              <a:buFont typeface="Noto Sans Symbols"/>
              <a:buChar char="▪"/>
            </a:pPr>
            <a:r>
              <a:rPr lang="en-US" dirty="0">
                <a:latin typeface="+mj-lt"/>
                <a:ea typeface="Arial"/>
                <a:cs typeface="Arial"/>
                <a:sym typeface="Arial"/>
              </a:rPr>
              <a:t>In addition to Area I classes (in the discipline in which a student is nominated), students also participate in Area II and Area III classes</a:t>
            </a:r>
          </a:p>
          <a:p>
            <a:pPr marL="342900" lvl="0" indent="-281940">
              <a:lnSpc>
                <a:spcPct val="110000"/>
              </a:lnSpc>
              <a:spcBef>
                <a:spcPts val="0"/>
              </a:spcBef>
              <a:spcAft>
                <a:spcPts val="0"/>
              </a:spcAft>
              <a:buClr>
                <a:srgbClr val="674EA7"/>
              </a:buClr>
              <a:buSzPts val="1800"/>
              <a:buFont typeface="Noto Sans Symbols"/>
              <a:buChar char="▪"/>
            </a:pPr>
            <a:r>
              <a:rPr lang="en-US" dirty="0">
                <a:latin typeface="+mj-lt"/>
                <a:ea typeface="Arial"/>
                <a:cs typeface="Arial"/>
                <a:sym typeface="Arial"/>
              </a:rPr>
              <a:t>Students MUST select a discipline. Some disciplines will require an audition. </a:t>
            </a:r>
          </a:p>
          <a:p>
            <a:pPr>
              <a:lnSpc>
                <a:spcPct val="110000"/>
              </a:lnSpc>
            </a:pPr>
            <a:endParaRPr lang="en-US" dirty="0"/>
          </a:p>
        </p:txBody>
      </p:sp>
      <p:graphicFrame>
        <p:nvGraphicFramePr>
          <p:cNvPr id="4" name="Table 3">
            <a:extLst>
              <a:ext uri="{FF2B5EF4-FFF2-40B4-BE49-F238E27FC236}">
                <a16:creationId xmlns:a16="http://schemas.microsoft.com/office/drawing/2014/main" id="{C43E84DD-FD6B-6D44-B7C8-DAC22665EB4A}"/>
              </a:ext>
            </a:extLst>
          </p:cNvPr>
          <p:cNvGraphicFramePr>
            <a:graphicFrameLocks noGrp="1"/>
          </p:cNvGraphicFramePr>
          <p:nvPr>
            <p:extLst>
              <p:ext uri="{D42A27DB-BD31-4B8C-83A1-F6EECF244321}">
                <p14:modId xmlns:p14="http://schemas.microsoft.com/office/powerpoint/2010/main" val="3076826908"/>
              </p:ext>
            </p:extLst>
          </p:nvPr>
        </p:nvGraphicFramePr>
        <p:xfrm>
          <a:off x="5780012" y="2484560"/>
          <a:ext cx="5058563" cy="2309939"/>
        </p:xfrm>
        <a:graphic>
          <a:graphicData uri="http://schemas.openxmlformats.org/drawingml/2006/table">
            <a:tbl>
              <a:tblPr firstRow="1" bandRow="1">
                <a:tableStyleId>{16D9F66E-5EB9-4882-86FB-DCBF35E3C3E4}</a:tableStyleId>
              </a:tblPr>
              <a:tblGrid>
                <a:gridCol w="2284215">
                  <a:extLst>
                    <a:ext uri="{9D8B030D-6E8A-4147-A177-3AD203B41FA5}">
                      <a16:colId xmlns:a16="http://schemas.microsoft.com/office/drawing/2014/main" val="1873642778"/>
                    </a:ext>
                  </a:extLst>
                </a:gridCol>
                <a:gridCol w="2774348">
                  <a:extLst>
                    <a:ext uri="{9D8B030D-6E8A-4147-A177-3AD203B41FA5}">
                      <a16:colId xmlns:a16="http://schemas.microsoft.com/office/drawing/2014/main" val="371384636"/>
                    </a:ext>
                  </a:extLst>
                </a:gridCol>
              </a:tblGrid>
              <a:tr h="383963">
                <a:tc>
                  <a:txBody>
                    <a:bodyPr/>
                    <a:lstStyle/>
                    <a:p>
                      <a:r>
                        <a:rPr lang="en-US" sz="2000" b="0" dirty="0"/>
                        <a:t>Art</a:t>
                      </a:r>
                      <a:endParaRPr lang="en-US" sz="2000" b="0" dirty="0">
                        <a:solidFill>
                          <a:schemeClr val="tx1"/>
                        </a:solidFill>
                      </a:endParaRPr>
                    </a:p>
                  </a:txBody>
                  <a:tcPr marL="105791" marR="105791" marT="52896" marB="52896"/>
                </a:tc>
                <a:tc>
                  <a:txBody>
                    <a:bodyPr/>
                    <a:lstStyle/>
                    <a:p>
                      <a:r>
                        <a:rPr lang="en-US" sz="2000" b="0"/>
                        <a:t>Natural Science</a:t>
                      </a:r>
                      <a:endParaRPr lang="en-US" sz="2000" b="0">
                        <a:solidFill>
                          <a:schemeClr val="tx1"/>
                        </a:solidFill>
                      </a:endParaRPr>
                    </a:p>
                  </a:txBody>
                  <a:tcPr marL="105791" marR="105791" marT="52896" marB="52896"/>
                </a:tc>
                <a:extLst>
                  <a:ext uri="{0D108BD9-81ED-4DB2-BD59-A6C34878D82A}">
                    <a16:rowId xmlns:a16="http://schemas.microsoft.com/office/drawing/2014/main" val="448475183"/>
                  </a:ext>
                </a:extLst>
              </a:tr>
              <a:tr h="383963">
                <a:tc>
                  <a:txBody>
                    <a:bodyPr/>
                    <a:lstStyle/>
                    <a:p>
                      <a:r>
                        <a:rPr lang="en-US" sz="2000"/>
                        <a:t>Choral Music</a:t>
                      </a:r>
                      <a:endParaRPr lang="en-US" sz="2000">
                        <a:solidFill>
                          <a:schemeClr val="tx1"/>
                        </a:solidFill>
                      </a:endParaRPr>
                    </a:p>
                  </a:txBody>
                  <a:tcPr marL="105791" marR="105791" marT="52896" marB="52896"/>
                </a:tc>
                <a:tc>
                  <a:txBody>
                    <a:bodyPr/>
                    <a:lstStyle/>
                    <a:p>
                      <a:r>
                        <a:rPr lang="en-US" sz="2000"/>
                        <a:t>Social Science</a:t>
                      </a:r>
                      <a:endParaRPr lang="en-US" sz="2000">
                        <a:solidFill>
                          <a:schemeClr val="tx1"/>
                        </a:solidFill>
                      </a:endParaRPr>
                    </a:p>
                  </a:txBody>
                  <a:tcPr marL="105791" marR="105791" marT="52896" marB="52896"/>
                </a:tc>
                <a:extLst>
                  <a:ext uri="{0D108BD9-81ED-4DB2-BD59-A6C34878D82A}">
                    <a16:rowId xmlns:a16="http://schemas.microsoft.com/office/drawing/2014/main" val="1914778711"/>
                  </a:ext>
                </a:extLst>
              </a:tr>
              <a:tr h="3839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Instrumental Music</a:t>
                      </a:r>
                      <a:endParaRPr lang="en-US" sz="2000" dirty="0">
                        <a:solidFill>
                          <a:schemeClr val="tx1"/>
                        </a:solidFill>
                      </a:endParaRPr>
                    </a:p>
                  </a:txBody>
                  <a:tcPr marL="105791" marR="105791" marT="52896" marB="52896"/>
                </a:tc>
                <a:tc>
                  <a:txBody>
                    <a:bodyPr/>
                    <a:lstStyle/>
                    <a:p>
                      <a:r>
                        <a:rPr lang="en-US" sz="2000" dirty="0"/>
                        <a:t>Theatre</a:t>
                      </a:r>
                      <a:endParaRPr lang="en-US" sz="2000" dirty="0">
                        <a:solidFill>
                          <a:schemeClr val="tx1"/>
                        </a:solidFill>
                      </a:endParaRPr>
                    </a:p>
                  </a:txBody>
                  <a:tcPr marL="105791" marR="105791" marT="52896" marB="52896"/>
                </a:tc>
                <a:extLst>
                  <a:ext uri="{0D108BD9-81ED-4DB2-BD59-A6C34878D82A}">
                    <a16:rowId xmlns:a16="http://schemas.microsoft.com/office/drawing/2014/main" val="761987853"/>
                  </a:ext>
                </a:extLst>
              </a:tr>
              <a:tr h="420267">
                <a:tc>
                  <a:txBody>
                    <a:bodyPr/>
                    <a:lstStyle/>
                    <a:p>
                      <a:r>
                        <a:rPr lang="en-US" sz="2000" dirty="0"/>
                        <a:t>English</a:t>
                      </a:r>
                      <a:endParaRPr lang="en-US" sz="2000" dirty="0">
                        <a:solidFill>
                          <a:schemeClr val="tx1"/>
                        </a:solidFill>
                      </a:endParaRPr>
                    </a:p>
                  </a:txBody>
                  <a:tcPr marL="105791" marR="105791" marT="52896" marB="52896"/>
                </a:tc>
                <a:tc>
                  <a:txBody>
                    <a:bodyPr/>
                    <a:lstStyle/>
                    <a:p>
                      <a:r>
                        <a:rPr lang="en-US" sz="2000" dirty="0">
                          <a:solidFill>
                            <a:schemeClr val="tx1"/>
                          </a:solidFill>
                        </a:rPr>
                        <a:t>Dance</a:t>
                      </a:r>
                    </a:p>
                  </a:txBody>
                  <a:tcPr marL="105791" marR="105791" marT="52896" marB="52896"/>
                </a:tc>
                <a:extLst>
                  <a:ext uri="{0D108BD9-81ED-4DB2-BD59-A6C34878D82A}">
                    <a16:rowId xmlns:a16="http://schemas.microsoft.com/office/drawing/2014/main" val="364692963"/>
                  </a:ext>
                </a:extLst>
              </a:tr>
              <a:tr h="657896">
                <a:tc>
                  <a:txBody>
                    <a:bodyPr/>
                    <a:lstStyle/>
                    <a:p>
                      <a:r>
                        <a:rPr lang="en-US" sz="2000" dirty="0"/>
                        <a:t>Mathematics</a:t>
                      </a:r>
                      <a:endParaRPr lang="en-US" sz="2000" dirty="0">
                        <a:solidFill>
                          <a:schemeClr val="tx1"/>
                        </a:solidFill>
                      </a:endParaRPr>
                    </a:p>
                  </a:txBody>
                  <a:tcPr marL="105791" marR="105791" marT="52896" marB="5289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Spanish</a:t>
                      </a:r>
                    </a:p>
                  </a:txBody>
                  <a:tcPr marL="105791" marR="105791" marT="52896" marB="52896"/>
                </a:tc>
                <a:extLst>
                  <a:ext uri="{0D108BD9-81ED-4DB2-BD59-A6C34878D82A}">
                    <a16:rowId xmlns:a16="http://schemas.microsoft.com/office/drawing/2014/main" val="65010817"/>
                  </a:ext>
                </a:extLst>
              </a:tr>
            </a:tbl>
          </a:graphicData>
        </a:graphic>
      </p:graphicFrame>
    </p:spTree>
    <p:extLst>
      <p:ext uri="{BB962C8B-B14F-4D97-AF65-F5344CB8AC3E}">
        <p14:creationId xmlns:p14="http://schemas.microsoft.com/office/powerpoint/2010/main" val="741400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950E2-9A67-6444-855F-0335E4D7D517}"/>
              </a:ext>
            </a:extLst>
          </p:cNvPr>
          <p:cNvSpPr>
            <a:spLocks noGrp="1"/>
          </p:cNvSpPr>
          <p:nvPr>
            <p:ph type="title"/>
          </p:nvPr>
        </p:nvSpPr>
        <p:spPr/>
        <p:txBody>
          <a:bodyPr/>
          <a:lstStyle/>
          <a:p>
            <a:r>
              <a:rPr lang="en-US" dirty="0"/>
              <a:t>Eligibility Requirements </a:t>
            </a:r>
          </a:p>
        </p:txBody>
      </p:sp>
      <p:sp>
        <p:nvSpPr>
          <p:cNvPr id="3" name="Content Placeholder 2">
            <a:extLst>
              <a:ext uri="{FF2B5EF4-FFF2-40B4-BE49-F238E27FC236}">
                <a16:creationId xmlns:a16="http://schemas.microsoft.com/office/drawing/2014/main" id="{6C6F6AE8-2FF5-E249-BB05-20AF5A02320B}"/>
              </a:ext>
            </a:extLst>
          </p:cNvPr>
          <p:cNvSpPr>
            <a:spLocks noGrp="1"/>
          </p:cNvSpPr>
          <p:nvPr>
            <p:ph idx="1"/>
          </p:nvPr>
        </p:nvSpPr>
        <p:spPr/>
        <p:txBody>
          <a:bodyPr>
            <a:normAutofit/>
          </a:bodyPr>
          <a:lstStyle/>
          <a:p>
            <a:r>
              <a:rPr lang="en-US" dirty="0"/>
              <a:t>NC resident</a:t>
            </a:r>
          </a:p>
          <a:p>
            <a:r>
              <a:rPr lang="en-US" dirty="0"/>
              <a:t>Presently enrolled in 11</a:t>
            </a:r>
            <a:r>
              <a:rPr lang="en-US" baseline="30000" dirty="0"/>
              <a:t>th</a:t>
            </a:r>
            <a:r>
              <a:rPr lang="en-US" dirty="0"/>
              <a:t> grade at an NC School</a:t>
            </a:r>
          </a:p>
          <a:p>
            <a:r>
              <a:rPr lang="en-US" dirty="0"/>
              <a:t>Exceptions for rising junior nominations are made in choral music, dance and instrumental music. </a:t>
            </a:r>
          </a:p>
          <a:p>
            <a:r>
              <a:rPr lang="en-US" dirty="0"/>
              <a:t>No former Governor’s School student is eligible. </a:t>
            </a:r>
          </a:p>
          <a:p>
            <a:r>
              <a:rPr lang="en-US" dirty="0"/>
              <a:t>Auditions for performing arts candidates required. </a:t>
            </a:r>
          </a:p>
        </p:txBody>
      </p:sp>
    </p:spTree>
    <p:extLst>
      <p:ext uri="{BB962C8B-B14F-4D97-AF65-F5344CB8AC3E}">
        <p14:creationId xmlns:p14="http://schemas.microsoft.com/office/powerpoint/2010/main" val="3573385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59" name="Rectangle 32">
            <a:extLst>
              <a:ext uri="{FF2B5EF4-FFF2-40B4-BE49-F238E27FC236}">
                <a16:creationId xmlns:a16="http://schemas.microsoft.com/office/drawing/2014/main" id="{7BEFDA1A-2A01-4C29-A5D0-AE6F050D07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 name="Straight Connector 34">
            <a:extLst>
              <a:ext uri="{FF2B5EF4-FFF2-40B4-BE49-F238E27FC236}">
                <a16:creationId xmlns:a16="http://schemas.microsoft.com/office/drawing/2014/main" id="{17FD20E5-30AF-47B9-9256-2E8E904CBB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24E2E1F4-8878-214D-8F74-14B64FA1F506}"/>
              </a:ext>
            </a:extLst>
          </p:cNvPr>
          <p:cNvSpPr>
            <a:spLocks noGrp="1"/>
          </p:cNvSpPr>
          <p:nvPr>
            <p:ph type="title"/>
          </p:nvPr>
        </p:nvSpPr>
        <p:spPr>
          <a:xfrm>
            <a:off x="1451579" y="804519"/>
            <a:ext cx="9603275" cy="1049235"/>
          </a:xfrm>
        </p:spPr>
        <p:txBody>
          <a:bodyPr>
            <a:normAutofit/>
          </a:bodyPr>
          <a:lstStyle/>
          <a:p>
            <a:r>
              <a:rPr lang="en-US" dirty="0"/>
              <a:t>Application Process </a:t>
            </a:r>
          </a:p>
        </p:txBody>
      </p:sp>
      <p:sp>
        <p:nvSpPr>
          <p:cNvPr id="61" name="Rectangle 36">
            <a:extLst>
              <a:ext uri="{FF2B5EF4-FFF2-40B4-BE49-F238E27FC236}">
                <a16:creationId xmlns:a16="http://schemas.microsoft.com/office/drawing/2014/main" id="{279D3810-B86F-4009-84EC-DE0FEABD6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38">
            <a:extLst>
              <a:ext uri="{FF2B5EF4-FFF2-40B4-BE49-F238E27FC236}">
                <a16:creationId xmlns:a16="http://schemas.microsoft.com/office/drawing/2014/main" id="{C33612A4-0B77-4479-B2AA-F178599550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63" name="Straight Connector 40">
            <a:extLst>
              <a:ext uri="{FF2B5EF4-FFF2-40B4-BE49-F238E27FC236}">
                <a16:creationId xmlns:a16="http://schemas.microsoft.com/office/drawing/2014/main" id="{078A367A-3E83-4B48-A0F7-43FBE33328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9037020-7F4D-4B68-81F7-80535B6A2526}"/>
              </a:ext>
            </a:extLst>
          </p:cNvPr>
          <p:cNvGraphicFramePr>
            <a:graphicFrameLocks noGrp="1"/>
          </p:cNvGraphicFramePr>
          <p:nvPr>
            <p:ph idx="1"/>
            <p:extLst>
              <p:ext uri="{D42A27DB-BD31-4B8C-83A1-F6EECF244321}">
                <p14:modId xmlns:p14="http://schemas.microsoft.com/office/powerpoint/2010/main" val="2999020363"/>
              </p:ext>
            </p:extLst>
          </p:nvPr>
        </p:nvGraphicFramePr>
        <p:xfrm>
          <a:off x="1451579" y="2015732"/>
          <a:ext cx="9603275" cy="3450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5063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69C35-37BB-7E4A-817C-BD9D50B3EF24}"/>
              </a:ext>
            </a:extLst>
          </p:cNvPr>
          <p:cNvSpPr>
            <a:spLocks noGrp="1"/>
          </p:cNvSpPr>
          <p:nvPr>
            <p:ph type="title"/>
          </p:nvPr>
        </p:nvSpPr>
        <p:spPr/>
        <p:txBody>
          <a:bodyPr/>
          <a:lstStyle/>
          <a:p>
            <a:r>
              <a:rPr lang="en-US" dirty="0"/>
              <a:t>Application Process </a:t>
            </a:r>
          </a:p>
        </p:txBody>
      </p:sp>
      <p:grpSp>
        <p:nvGrpSpPr>
          <p:cNvPr id="4" name="Group 3" descr="SmartArt graphic">
            <a:extLst>
              <a:ext uri="{FF2B5EF4-FFF2-40B4-BE49-F238E27FC236}">
                <a16:creationId xmlns:a16="http://schemas.microsoft.com/office/drawing/2014/main" id="{47A19448-04AF-A241-8187-16C40B723880}"/>
              </a:ext>
            </a:extLst>
          </p:cNvPr>
          <p:cNvGrpSpPr/>
          <p:nvPr/>
        </p:nvGrpSpPr>
        <p:grpSpPr>
          <a:xfrm>
            <a:off x="1089977" y="2122910"/>
            <a:ext cx="9891212" cy="3006539"/>
            <a:chOff x="1102405" y="2620368"/>
            <a:chExt cx="9794192" cy="3277114"/>
          </a:xfrm>
        </p:grpSpPr>
        <p:sp>
          <p:nvSpPr>
            <p:cNvPr id="5" name="Oval 4">
              <a:extLst>
                <a:ext uri="{FF2B5EF4-FFF2-40B4-BE49-F238E27FC236}">
                  <a16:creationId xmlns:a16="http://schemas.microsoft.com/office/drawing/2014/main" id="{60527191-91ED-D441-80E2-810766992007}"/>
                </a:ext>
              </a:extLst>
            </p:cNvPr>
            <p:cNvSpPr/>
            <p:nvPr/>
          </p:nvSpPr>
          <p:spPr>
            <a:xfrm>
              <a:off x="1683749" y="2620368"/>
              <a:ext cx="1818562" cy="1818562"/>
            </a:xfrm>
            <a:prstGeom prst="ellipse">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sp>
        <p:sp>
          <p:nvSpPr>
            <p:cNvPr id="6" name="Freeform: Shape 7">
              <a:extLst>
                <a:ext uri="{FF2B5EF4-FFF2-40B4-BE49-F238E27FC236}">
                  <a16:creationId xmlns:a16="http://schemas.microsoft.com/office/drawing/2014/main" id="{2B1A34AF-6263-E54D-A43D-A414499CFA4D}"/>
                </a:ext>
              </a:extLst>
            </p:cNvPr>
            <p:cNvSpPr/>
            <p:nvPr/>
          </p:nvSpPr>
          <p:spPr>
            <a:xfrm>
              <a:off x="4625410" y="4502366"/>
              <a:ext cx="3125037" cy="1154565"/>
            </a:xfrm>
            <a:custGeom>
              <a:avLst/>
              <a:gdLst>
                <a:gd name="connsiteX0" fmla="*/ 0 w 2981250"/>
                <a:gd name="connsiteY0" fmla="*/ 0 h 720000"/>
                <a:gd name="connsiteX1" fmla="*/ 2981250 w 2981250"/>
                <a:gd name="connsiteY1" fmla="*/ 0 h 720000"/>
                <a:gd name="connsiteX2" fmla="*/ 2981250 w 2981250"/>
                <a:gd name="connsiteY2" fmla="*/ 720000 h 720000"/>
                <a:gd name="connsiteX3" fmla="*/ 0 w 2981250"/>
                <a:gd name="connsiteY3" fmla="*/ 720000 h 720000"/>
                <a:gd name="connsiteX4" fmla="*/ 0 w 29812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1250" h="720000">
                  <a:moveTo>
                    <a:pt x="0" y="0"/>
                  </a:moveTo>
                  <a:lnTo>
                    <a:pt x="2981250" y="0"/>
                  </a:lnTo>
                  <a:lnTo>
                    <a:pt x="29812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Application Due to </a:t>
              </a:r>
            </a:p>
            <a:p>
              <a:pPr marL="0" lvl="0" indent="0" algn="ctr" defTabSz="666750">
                <a:lnSpc>
                  <a:spcPct val="100000"/>
                </a:lnSpc>
                <a:spcBef>
                  <a:spcPct val="0"/>
                </a:spcBef>
                <a:spcAft>
                  <a:spcPct val="35000"/>
                </a:spcAft>
                <a:buNone/>
                <a:defRPr cap="all"/>
              </a:pPr>
              <a:r>
                <a:rPr lang="en-US" sz="1500" kern="1200" dirty="0"/>
                <a:t>Mrs. Taylor on: </a:t>
              </a:r>
              <a:endParaRPr lang="en-US" sz="1500" dirty="0"/>
            </a:p>
            <a:p>
              <a:pPr marL="0" lvl="0" indent="0" algn="ctr" defTabSz="666750">
                <a:lnSpc>
                  <a:spcPct val="100000"/>
                </a:lnSpc>
                <a:spcBef>
                  <a:spcPct val="0"/>
                </a:spcBef>
                <a:spcAft>
                  <a:spcPct val="35000"/>
                </a:spcAft>
                <a:buNone/>
                <a:defRPr cap="all"/>
              </a:pPr>
              <a:r>
                <a:rPr lang="en-US" sz="1500" b="1" dirty="0"/>
                <a:t>11/19/2021</a:t>
              </a:r>
            </a:p>
            <a:p>
              <a:pPr marL="0" lvl="0" indent="0" algn="ctr" defTabSz="666750">
                <a:lnSpc>
                  <a:spcPct val="100000"/>
                </a:lnSpc>
                <a:spcBef>
                  <a:spcPct val="0"/>
                </a:spcBef>
                <a:spcAft>
                  <a:spcPct val="35000"/>
                </a:spcAft>
                <a:buNone/>
                <a:defRPr cap="all"/>
              </a:pPr>
              <a:r>
                <a:rPr lang="en-US" sz="1500" dirty="0"/>
                <a:t>Juniors: Any Discipline</a:t>
              </a:r>
            </a:p>
            <a:p>
              <a:pPr marL="0" lvl="0" indent="0" algn="ctr" defTabSz="666750">
                <a:lnSpc>
                  <a:spcPct val="100000"/>
                </a:lnSpc>
                <a:spcBef>
                  <a:spcPct val="0"/>
                </a:spcBef>
                <a:spcAft>
                  <a:spcPct val="35000"/>
                </a:spcAft>
                <a:buNone/>
                <a:defRPr cap="all"/>
              </a:pPr>
              <a:r>
                <a:rPr lang="en-US" sz="1500" kern="1200" dirty="0"/>
                <a:t>Sopho</a:t>
              </a:r>
              <a:r>
                <a:rPr lang="en-US" sz="1500" dirty="0"/>
                <a:t>mores: Choral, Dance, Instrumental Music</a:t>
              </a:r>
              <a:r>
                <a:rPr lang="en-US" sz="1500" kern="1200" dirty="0"/>
                <a:t> </a:t>
              </a:r>
            </a:p>
          </p:txBody>
        </p:sp>
        <p:sp>
          <p:nvSpPr>
            <p:cNvPr id="7" name="Oval 6">
              <a:extLst>
                <a:ext uri="{FF2B5EF4-FFF2-40B4-BE49-F238E27FC236}">
                  <a16:creationId xmlns:a16="http://schemas.microsoft.com/office/drawing/2014/main" id="{C2992179-1898-CE40-A6D3-1469F447F469}"/>
                </a:ext>
              </a:extLst>
            </p:cNvPr>
            <p:cNvSpPr/>
            <p:nvPr/>
          </p:nvSpPr>
          <p:spPr>
            <a:xfrm>
              <a:off x="5186718" y="2620368"/>
              <a:ext cx="1818562" cy="1818562"/>
            </a:xfrm>
            <a:prstGeom prst="ellipse">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US"/>
            </a:p>
          </p:txBody>
        </p:sp>
        <p:sp>
          <p:nvSpPr>
            <p:cNvPr id="8" name="Freeform: Shape 10">
              <a:extLst>
                <a:ext uri="{FF2B5EF4-FFF2-40B4-BE49-F238E27FC236}">
                  <a16:creationId xmlns:a16="http://schemas.microsoft.com/office/drawing/2014/main" id="{C2D3C1AB-97A6-9E49-87C7-D21D5616DB5E}"/>
                </a:ext>
              </a:extLst>
            </p:cNvPr>
            <p:cNvSpPr/>
            <p:nvPr/>
          </p:nvSpPr>
          <p:spPr>
            <a:xfrm>
              <a:off x="7915347" y="4611540"/>
              <a:ext cx="2981250" cy="1285942"/>
            </a:xfrm>
            <a:custGeom>
              <a:avLst/>
              <a:gdLst>
                <a:gd name="connsiteX0" fmla="*/ 0 w 2981250"/>
                <a:gd name="connsiteY0" fmla="*/ 0 h 720000"/>
                <a:gd name="connsiteX1" fmla="*/ 2981250 w 2981250"/>
                <a:gd name="connsiteY1" fmla="*/ 0 h 720000"/>
                <a:gd name="connsiteX2" fmla="*/ 2981250 w 2981250"/>
                <a:gd name="connsiteY2" fmla="*/ 720000 h 720000"/>
                <a:gd name="connsiteX3" fmla="*/ 0 w 2981250"/>
                <a:gd name="connsiteY3" fmla="*/ 720000 h 720000"/>
                <a:gd name="connsiteX4" fmla="*/ 0 w 29812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1250" h="720000">
                  <a:moveTo>
                    <a:pt x="0" y="0"/>
                  </a:moveTo>
                  <a:lnTo>
                    <a:pt x="2981250" y="0"/>
                  </a:lnTo>
                  <a:lnTo>
                    <a:pt x="29812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Must have 2. one must be from a teacher in the area of desired nomination. Due to </a:t>
              </a:r>
              <a:r>
                <a:rPr lang="en-US" sz="1500" kern="1200" dirty="0" err="1"/>
                <a:t>mrs.</a:t>
              </a:r>
              <a:r>
                <a:rPr lang="en-US" sz="1500" kern="1200" dirty="0"/>
                <a:t> Taylor on: </a:t>
              </a:r>
              <a:r>
                <a:rPr lang="en-US" sz="1500" b="1" kern="1200" dirty="0"/>
                <a:t>11/19/2021</a:t>
              </a:r>
            </a:p>
          </p:txBody>
        </p:sp>
        <p:sp>
          <p:nvSpPr>
            <p:cNvPr id="9" name="Oval 8">
              <a:extLst>
                <a:ext uri="{FF2B5EF4-FFF2-40B4-BE49-F238E27FC236}">
                  <a16:creationId xmlns:a16="http://schemas.microsoft.com/office/drawing/2014/main" id="{324EA4BE-8B60-5A4F-B300-AFEE6CCB3D77}"/>
                </a:ext>
              </a:extLst>
            </p:cNvPr>
            <p:cNvSpPr/>
            <p:nvPr/>
          </p:nvSpPr>
          <p:spPr>
            <a:xfrm>
              <a:off x="8689687" y="2620368"/>
              <a:ext cx="1818562" cy="1818562"/>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sp>
        <p:sp>
          <p:nvSpPr>
            <p:cNvPr id="10" name="Freeform: Shape 13">
              <a:extLst>
                <a:ext uri="{FF2B5EF4-FFF2-40B4-BE49-F238E27FC236}">
                  <a16:creationId xmlns:a16="http://schemas.microsoft.com/office/drawing/2014/main" id="{1D889B8C-7AA0-B845-AF65-99A444D16758}"/>
                </a:ext>
              </a:extLst>
            </p:cNvPr>
            <p:cNvSpPr/>
            <p:nvPr/>
          </p:nvSpPr>
          <p:spPr>
            <a:xfrm>
              <a:off x="1102405" y="4709863"/>
              <a:ext cx="2981250" cy="1018064"/>
            </a:xfrm>
            <a:custGeom>
              <a:avLst/>
              <a:gdLst>
                <a:gd name="connsiteX0" fmla="*/ 0 w 2981250"/>
                <a:gd name="connsiteY0" fmla="*/ 0 h 720000"/>
                <a:gd name="connsiteX1" fmla="*/ 2981250 w 2981250"/>
                <a:gd name="connsiteY1" fmla="*/ 0 h 720000"/>
                <a:gd name="connsiteX2" fmla="*/ 2981250 w 2981250"/>
                <a:gd name="connsiteY2" fmla="*/ 720000 h 720000"/>
                <a:gd name="connsiteX3" fmla="*/ 0 w 2981250"/>
                <a:gd name="connsiteY3" fmla="*/ 720000 h 720000"/>
                <a:gd name="connsiteX4" fmla="*/ 0 w 29812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1250" h="720000">
                  <a:moveTo>
                    <a:pt x="0" y="0"/>
                  </a:moveTo>
                  <a:lnTo>
                    <a:pt x="2981250" y="0"/>
                  </a:lnTo>
                  <a:lnTo>
                    <a:pt x="29812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dirty="0"/>
                <a:t>an overview of the governor’s school   program.</a:t>
              </a:r>
              <a:endParaRPr lang="en-US" sz="1500" kern="1200" dirty="0"/>
            </a:p>
          </p:txBody>
        </p:sp>
      </p:grpSp>
      <p:sp>
        <p:nvSpPr>
          <p:cNvPr id="11" name="TextBox 10">
            <a:extLst>
              <a:ext uri="{FF2B5EF4-FFF2-40B4-BE49-F238E27FC236}">
                <a16:creationId xmlns:a16="http://schemas.microsoft.com/office/drawing/2014/main" id="{40612270-0198-4A4A-82AB-1406A683AFF0}"/>
              </a:ext>
            </a:extLst>
          </p:cNvPr>
          <p:cNvSpPr txBox="1"/>
          <p:nvPr/>
        </p:nvSpPr>
        <p:spPr>
          <a:xfrm>
            <a:off x="1753325" y="2729141"/>
            <a:ext cx="1421295" cy="646331"/>
          </a:xfrm>
          <a:prstGeom prst="rect">
            <a:avLst/>
          </a:prstGeom>
          <a:noFill/>
        </p:spPr>
        <p:txBody>
          <a:bodyPr wrap="square" rtlCol="0">
            <a:spAutoFit/>
          </a:bodyPr>
          <a:lstStyle/>
          <a:p>
            <a:pPr algn="ctr"/>
            <a:r>
              <a:rPr lang="en-US" dirty="0"/>
              <a:t>Nomination Packet</a:t>
            </a:r>
          </a:p>
        </p:txBody>
      </p:sp>
      <p:sp>
        <p:nvSpPr>
          <p:cNvPr id="12" name="TextBox 11">
            <a:extLst>
              <a:ext uri="{FF2B5EF4-FFF2-40B4-BE49-F238E27FC236}">
                <a16:creationId xmlns:a16="http://schemas.microsoft.com/office/drawing/2014/main" id="{17895E07-AA26-5E49-B3A5-B32134F992AD}"/>
              </a:ext>
            </a:extLst>
          </p:cNvPr>
          <p:cNvSpPr txBox="1"/>
          <p:nvPr/>
        </p:nvSpPr>
        <p:spPr>
          <a:xfrm>
            <a:off x="5320747" y="2634014"/>
            <a:ext cx="1550505" cy="877163"/>
          </a:xfrm>
          <a:prstGeom prst="rect">
            <a:avLst/>
          </a:prstGeom>
          <a:noFill/>
        </p:spPr>
        <p:txBody>
          <a:bodyPr wrap="square" rtlCol="0">
            <a:spAutoFit/>
          </a:bodyPr>
          <a:lstStyle/>
          <a:p>
            <a:pPr algn="ctr"/>
            <a:r>
              <a:rPr lang="en-US" sz="1700" dirty="0"/>
              <a:t>Student Application &amp; Essays</a:t>
            </a:r>
          </a:p>
        </p:txBody>
      </p:sp>
      <p:sp>
        <p:nvSpPr>
          <p:cNvPr id="13" name="TextBox 12">
            <a:extLst>
              <a:ext uri="{FF2B5EF4-FFF2-40B4-BE49-F238E27FC236}">
                <a16:creationId xmlns:a16="http://schemas.microsoft.com/office/drawing/2014/main" id="{FE7148C0-CF02-E34E-A5E1-A5296989675A}"/>
              </a:ext>
            </a:extLst>
          </p:cNvPr>
          <p:cNvSpPr txBox="1"/>
          <p:nvPr/>
        </p:nvSpPr>
        <p:spPr>
          <a:xfrm>
            <a:off x="8752418" y="2740250"/>
            <a:ext cx="1818562" cy="646331"/>
          </a:xfrm>
          <a:prstGeom prst="rect">
            <a:avLst/>
          </a:prstGeom>
          <a:noFill/>
        </p:spPr>
        <p:txBody>
          <a:bodyPr wrap="square" rtlCol="0">
            <a:spAutoFit/>
          </a:bodyPr>
          <a:lstStyle/>
          <a:p>
            <a:pPr algn="ctr"/>
            <a:r>
              <a:rPr lang="en-US" dirty="0"/>
              <a:t>Recommendation  Form </a:t>
            </a:r>
          </a:p>
        </p:txBody>
      </p:sp>
    </p:spTree>
    <p:extLst>
      <p:ext uri="{BB962C8B-B14F-4D97-AF65-F5344CB8AC3E}">
        <p14:creationId xmlns:p14="http://schemas.microsoft.com/office/powerpoint/2010/main" val="1317987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73538-DC95-034E-ADB3-B23E1C617F88}"/>
              </a:ext>
            </a:extLst>
          </p:cNvPr>
          <p:cNvSpPr>
            <a:spLocks noGrp="1"/>
          </p:cNvSpPr>
          <p:nvPr>
            <p:ph type="title"/>
          </p:nvPr>
        </p:nvSpPr>
        <p:spPr>
          <a:xfrm>
            <a:off x="1433062" y="1237921"/>
            <a:ext cx="9603275" cy="1049235"/>
          </a:xfrm>
        </p:spPr>
        <p:txBody>
          <a:bodyPr>
            <a:normAutofit/>
          </a:bodyPr>
          <a:lstStyle/>
          <a:p>
            <a:r>
              <a:rPr lang="en-US" dirty="0"/>
              <a:t>Tips for Completing the Application Process </a:t>
            </a:r>
          </a:p>
        </p:txBody>
      </p:sp>
      <p:grpSp>
        <p:nvGrpSpPr>
          <p:cNvPr id="4" name="Group 3" descr="SmartArt graphic">
            <a:extLst>
              <a:ext uri="{FF2B5EF4-FFF2-40B4-BE49-F238E27FC236}">
                <a16:creationId xmlns:a16="http://schemas.microsoft.com/office/drawing/2014/main" id="{39D9DC1F-E76C-F74E-B135-A1E4F59FC3C5}"/>
              </a:ext>
            </a:extLst>
          </p:cNvPr>
          <p:cNvGrpSpPr/>
          <p:nvPr/>
        </p:nvGrpSpPr>
        <p:grpSpPr>
          <a:xfrm>
            <a:off x="740465" y="2105036"/>
            <a:ext cx="10863469" cy="4293704"/>
            <a:chOff x="1030511" y="2620368"/>
            <a:chExt cx="10246123" cy="3782023"/>
          </a:xfrm>
        </p:grpSpPr>
        <p:sp>
          <p:nvSpPr>
            <p:cNvPr id="5" name="Oval 4">
              <a:extLst>
                <a:ext uri="{FF2B5EF4-FFF2-40B4-BE49-F238E27FC236}">
                  <a16:creationId xmlns:a16="http://schemas.microsoft.com/office/drawing/2014/main" id="{ED467C51-56B8-E04F-99B3-171E385ED468}"/>
                </a:ext>
              </a:extLst>
            </p:cNvPr>
            <p:cNvSpPr/>
            <p:nvPr/>
          </p:nvSpPr>
          <p:spPr>
            <a:xfrm>
              <a:off x="1683749" y="2620368"/>
              <a:ext cx="1818562" cy="1818562"/>
            </a:xfrm>
            <a:prstGeom prst="ellipse">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sp>
        <p:sp>
          <p:nvSpPr>
            <p:cNvPr id="6" name="Freeform: Shape 7">
              <a:extLst>
                <a:ext uri="{FF2B5EF4-FFF2-40B4-BE49-F238E27FC236}">
                  <a16:creationId xmlns:a16="http://schemas.microsoft.com/office/drawing/2014/main" id="{23AC14D1-92AE-1B4C-A0A5-CF419C904642}"/>
                </a:ext>
              </a:extLst>
            </p:cNvPr>
            <p:cNvSpPr/>
            <p:nvPr/>
          </p:nvSpPr>
          <p:spPr>
            <a:xfrm>
              <a:off x="1030511" y="4514631"/>
              <a:ext cx="3125037" cy="1818562"/>
            </a:xfrm>
            <a:custGeom>
              <a:avLst/>
              <a:gdLst>
                <a:gd name="connsiteX0" fmla="*/ 0 w 2981250"/>
                <a:gd name="connsiteY0" fmla="*/ 0 h 720000"/>
                <a:gd name="connsiteX1" fmla="*/ 2981250 w 2981250"/>
                <a:gd name="connsiteY1" fmla="*/ 0 h 720000"/>
                <a:gd name="connsiteX2" fmla="*/ 2981250 w 2981250"/>
                <a:gd name="connsiteY2" fmla="*/ 720000 h 720000"/>
                <a:gd name="connsiteX3" fmla="*/ 0 w 2981250"/>
                <a:gd name="connsiteY3" fmla="*/ 720000 h 720000"/>
                <a:gd name="connsiteX4" fmla="*/ 0 w 29812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1250" h="720000">
                  <a:moveTo>
                    <a:pt x="0" y="0"/>
                  </a:moveTo>
                  <a:lnTo>
                    <a:pt x="2981250" y="0"/>
                  </a:lnTo>
                  <a:lnTo>
                    <a:pt x="29812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285750" lvl="0" indent="-285750" defTabSz="666750">
                <a:lnSpc>
                  <a:spcPct val="100000"/>
                </a:lnSpc>
                <a:spcBef>
                  <a:spcPct val="0"/>
                </a:spcBef>
                <a:spcAft>
                  <a:spcPct val="35000"/>
                </a:spcAft>
                <a:buFont typeface="Arial" panose="020B0604020202020204" pitchFamily="34" charset="0"/>
                <a:buChar char="•"/>
                <a:defRPr cap="all"/>
              </a:pPr>
              <a:r>
                <a:rPr lang="en-US" sz="1500" kern="1200" dirty="0"/>
                <a:t>Download the Application and Save it before Filling in any information. </a:t>
              </a:r>
            </a:p>
            <a:p>
              <a:pPr marL="285750" lvl="0" indent="-285750" defTabSz="666750">
                <a:lnSpc>
                  <a:spcPct val="100000"/>
                </a:lnSpc>
                <a:spcBef>
                  <a:spcPct val="0"/>
                </a:spcBef>
                <a:spcAft>
                  <a:spcPct val="35000"/>
                </a:spcAft>
                <a:buFont typeface="Arial" panose="020B0604020202020204" pitchFamily="34" charset="0"/>
                <a:buChar char="•"/>
                <a:defRPr cap="all"/>
              </a:pPr>
              <a:r>
                <a:rPr lang="en-US" sz="1500" kern="1200" dirty="0"/>
                <a:t>Must be sent electronically to MRS. </a:t>
              </a:r>
              <a:r>
                <a:rPr lang="en-US" sz="1500" dirty="0"/>
                <a:t>TAYLOR</a:t>
              </a:r>
              <a:r>
                <a:rPr lang="en-US" sz="1500" kern="1200" dirty="0"/>
                <a:t> </a:t>
              </a:r>
            </a:p>
          </p:txBody>
        </p:sp>
        <p:sp>
          <p:nvSpPr>
            <p:cNvPr id="7" name="Oval 6">
              <a:extLst>
                <a:ext uri="{FF2B5EF4-FFF2-40B4-BE49-F238E27FC236}">
                  <a16:creationId xmlns:a16="http://schemas.microsoft.com/office/drawing/2014/main" id="{C4834585-2A2A-7148-A028-B5F9028211D1}"/>
                </a:ext>
              </a:extLst>
            </p:cNvPr>
            <p:cNvSpPr/>
            <p:nvPr/>
          </p:nvSpPr>
          <p:spPr>
            <a:xfrm>
              <a:off x="5186718" y="2620368"/>
              <a:ext cx="1818562" cy="1818562"/>
            </a:xfrm>
            <a:prstGeom prst="ellipse">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US"/>
            </a:p>
          </p:txBody>
        </p:sp>
        <p:sp>
          <p:nvSpPr>
            <p:cNvPr id="8" name="Freeform: Shape 10">
              <a:extLst>
                <a:ext uri="{FF2B5EF4-FFF2-40B4-BE49-F238E27FC236}">
                  <a16:creationId xmlns:a16="http://schemas.microsoft.com/office/drawing/2014/main" id="{6E2CE261-4D94-464B-B6A9-8BF249D9200D}"/>
                </a:ext>
              </a:extLst>
            </p:cNvPr>
            <p:cNvSpPr/>
            <p:nvPr/>
          </p:nvSpPr>
          <p:spPr>
            <a:xfrm>
              <a:off x="8295384" y="4463213"/>
              <a:ext cx="2981250" cy="1939178"/>
            </a:xfrm>
            <a:custGeom>
              <a:avLst/>
              <a:gdLst>
                <a:gd name="connsiteX0" fmla="*/ 0 w 2981250"/>
                <a:gd name="connsiteY0" fmla="*/ 0 h 720000"/>
                <a:gd name="connsiteX1" fmla="*/ 2981250 w 2981250"/>
                <a:gd name="connsiteY1" fmla="*/ 0 h 720000"/>
                <a:gd name="connsiteX2" fmla="*/ 2981250 w 2981250"/>
                <a:gd name="connsiteY2" fmla="*/ 720000 h 720000"/>
                <a:gd name="connsiteX3" fmla="*/ 0 w 2981250"/>
                <a:gd name="connsiteY3" fmla="*/ 720000 h 720000"/>
                <a:gd name="connsiteX4" fmla="*/ 0 w 29812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1250" h="720000">
                  <a:moveTo>
                    <a:pt x="0" y="0"/>
                  </a:moveTo>
                  <a:lnTo>
                    <a:pt x="2981250" y="0"/>
                  </a:lnTo>
                  <a:lnTo>
                    <a:pt x="29812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285750" lvl="0" indent="-285750" defTabSz="666750">
                <a:lnSpc>
                  <a:spcPct val="100000"/>
                </a:lnSpc>
                <a:spcBef>
                  <a:spcPct val="0"/>
                </a:spcBef>
                <a:spcAft>
                  <a:spcPct val="35000"/>
                </a:spcAft>
                <a:buFont typeface="Arial" panose="020B0604020202020204" pitchFamily="34" charset="0"/>
                <a:buChar char="•"/>
                <a:defRPr cap="all"/>
              </a:pPr>
              <a:r>
                <a:rPr lang="en-US" sz="1500" kern="1200" dirty="0"/>
                <a:t>Must be sent directly to MRS TAYLOR from the teacher.</a:t>
              </a:r>
              <a:endParaRPr lang="en-US" sz="1500" dirty="0"/>
            </a:p>
            <a:p>
              <a:pPr marL="285750" lvl="0" indent="-285750" defTabSz="666750">
                <a:lnSpc>
                  <a:spcPct val="100000"/>
                </a:lnSpc>
                <a:spcBef>
                  <a:spcPct val="0"/>
                </a:spcBef>
                <a:spcAft>
                  <a:spcPct val="35000"/>
                </a:spcAft>
                <a:buFont typeface="Arial" panose="020B0604020202020204" pitchFamily="34" charset="0"/>
                <a:buChar char="•"/>
                <a:defRPr cap="all"/>
              </a:pPr>
              <a:r>
                <a:rPr lang="en-US" sz="1500" dirty="0"/>
                <a:t>Recommenders should elaborate as much as possible and may do so on an additional sheet if needed</a:t>
              </a:r>
            </a:p>
          </p:txBody>
        </p:sp>
        <p:sp>
          <p:nvSpPr>
            <p:cNvPr id="9" name="Oval 8">
              <a:extLst>
                <a:ext uri="{FF2B5EF4-FFF2-40B4-BE49-F238E27FC236}">
                  <a16:creationId xmlns:a16="http://schemas.microsoft.com/office/drawing/2014/main" id="{5002E382-44CA-AD49-84BD-2DDFE26FED79}"/>
                </a:ext>
              </a:extLst>
            </p:cNvPr>
            <p:cNvSpPr/>
            <p:nvPr/>
          </p:nvSpPr>
          <p:spPr>
            <a:xfrm>
              <a:off x="8689687" y="2620368"/>
              <a:ext cx="1896732" cy="1818562"/>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sp>
        <p:sp>
          <p:nvSpPr>
            <p:cNvPr id="10" name="Freeform: Shape 13">
              <a:extLst>
                <a:ext uri="{FF2B5EF4-FFF2-40B4-BE49-F238E27FC236}">
                  <a16:creationId xmlns:a16="http://schemas.microsoft.com/office/drawing/2014/main" id="{629074CA-D67C-0640-9B89-FFBE078CDB57}"/>
                </a:ext>
              </a:extLst>
            </p:cNvPr>
            <p:cNvSpPr/>
            <p:nvPr/>
          </p:nvSpPr>
          <p:spPr>
            <a:xfrm>
              <a:off x="4605373" y="4537162"/>
              <a:ext cx="2981250" cy="1818561"/>
            </a:xfrm>
            <a:custGeom>
              <a:avLst/>
              <a:gdLst>
                <a:gd name="connsiteX0" fmla="*/ 0 w 2981250"/>
                <a:gd name="connsiteY0" fmla="*/ 0 h 720000"/>
                <a:gd name="connsiteX1" fmla="*/ 2981250 w 2981250"/>
                <a:gd name="connsiteY1" fmla="*/ 0 h 720000"/>
                <a:gd name="connsiteX2" fmla="*/ 2981250 w 2981250"/>
                <a:gd name="connsiteY2" fmla="*/ 720000 h 720000"/>
                <a:gd name="connsiteX3" fmla="*/ 0 w 2981250"/>
                <a:gd name="connsiteY3" fmla="*/ 720000 h 720000"/>
                <a:gd name="connsiteX4" fmla="*/ 0 w 29812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1250" h="720000">
                  <a:moveTo>
                    <a:pt x="0" y="0"/>
                  </a:moveTo>
                  <a:lnTo>
                    <a:pt x="2981250" y="0"/>
                  </a:lnTo>
                  <a:lnTo>
                    <a:pt x="29812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285750" lvl="0" indent="-285750" defTabSz="666750">
                <a:lnSpc>
                  <a:spcPct val="100000"/>
                </a:lnSpc>
                <a:spcBef>
                  <a:spcPct val="0"/>
                </a:spcBef>
                <a:spcAft>
                  <a:spcPct val="35000"/>
                </a:spcAft>
                <a:buFont typeface="Arial" panose="020B0604020202020204" pitchFamily="34" charset="0"/>
                <a:buChar char="•"/>
                <a:defRPr cap="all"/>
              </a:pPr>
              <a:r>
                <a:rPr lang="en-US" sz="1500" dirty="0"/>
                <a:t>Since there are no test scores, essays are going to be a strong point for applicants. </a:t>
              </a:r>
            </a:p>
            <a:p>
              <a:pPr marL="285750" lvl="0" indent="-285750" defTabSz="666750">
                <a:lnSpc>
                  <a:spcPct val="100000"/>
                </a:lnSpc>
                <a:spcBef>
                  <a:spcPct val="0"/>
                </a:spcBef>
                <a:spcAft>
                  <a:spcPct val="35000"/>
                </a:spcAft>
                <a:buFont typeface="Arial" panose="020B0604020202020204" pitchFamily="34" charset="0"/>
                <a:buChar char="•"/>
                <a:defRPr cap="all"/>
              </a:pPr>
              <a:r>
                <a:rPr lang="en-US" sz="1500" dirty="0"/>
                <a:t>Content quality is key in answering essay questions.</a:t>
              </a:r>
              <a:endParaRPr lang="en-US" sz="1500" kern="1200" dirty="0"/>
            </a:p>
          </p:txBody>
        </p:sp>
      </p:grpSp>
      <p:sp>
        <p:nvSpPr>
          <p:cNvPr id="11" name="TextBox 10">
            <a:extLst>
              <a:ext uri="{FF2B5EF4-FFF2-40B4-BE49-F238E27FC236}">
                <a16:creationId xmlns:a16="http://schemas.microsoft.com/office/drawing/2014/main" id="{DEB1A0FF-1F4B-004E-A009-861C7C1D045D}"/>
              </a:ext>
            </a:extLst>
          </p:cNvPr>
          <p:cNvSpPr txBox="1"/>
          <p:nvPr/>
        </p:nvSpPr>
        <p:spPr>
          <a:xfrm>
            <a:off x="1530852" y="2987754"/>
            <a:ext cx="1732551" cy="369332"/>
          </a:xfrm>
          <a:prstGeom prst="rect">
            <a:avLst/>
          </a:prstGeom>
          <a:noFill/>
        </p:spPr>
        <p:txBody>
          <a:bodyPr wrap="square" rtlCol="0">
            <a:spAutoFit/>
          </a:bodyPr>
          <a:lstStyle/>
          <a:p>
            <a:r>
              <a:rPr lang="en-US" dirty="0"/>
              <a:t>APPLICATION</a:t>
            </a:r>
          </a:p>
        </p:txBody>
      </p:sp>
      <p:sp>
        <p:nvSpPr>
          <p:cNvPr id="12" name="TextBox 11">
            <a:extLst>
              <a:ext uri="{FF2B5EF4-FFF2-40B4-BE49-F238E27FC236}">
                <a16:creationId xmlns:a16="http://schemas.microsoft.com/office/drawing/2014/main" id="{52A49FE5-2946-F74B-B438-72A9A74E535A}"/>
              </a:ext>
            </a:extLst>
          </p:cNvPr>
          <p:cNvSpPr txBox="1"/>
          <p:nvPr/>
        </p:nvSpPr>
        <p:spPr>
          <a:xfrm>
            <a:off x="5516217" y="3013395"/>
            <a:ext cx="1311966" cy="369332"/>
          </a:xfrm>
          <a:prstGeom prst="rect">
            <a:avLst/>
          </a:prstGeom>
          <a:noFill/>
        </p:spPr>
        <p:txBody>
          <a:bodyPr wrap="square" rtlCol="0">
            <a:spAutoFit/>
          </a:bodyPr>
          <a:lstStyle/>
          <a:p>
            <a:r>
              <a:rPr lang="en-US" dirty="0"/>
              <a:t>ESSAYS</a:t>
            </a:r>
          </a:p>
        </p:txBody>
      </p:sp>
      <p:sp>
        <p:nvSpPr>
          <p:cNvPr id="13" name="TextBox 12">
            <a:extLst>
              <a:ext uri="{FF2B5EF4-FFF2-40B4-BE49-F238E27FC236}">
                <a16:creationId xmlns:a16="http://schemas.microsoft.com/office/drawing/2014/main" id="{4C5D2C02-FF85-AE43-A391-F5D890BFB48E}"/>
              </a:ext>
            </a:extLst>
          </p:cNvPr>
          <p:cNvSpPr txBox="1"/>
          <p:nvPr/>
        </p:nvSpPr>
        <p:spPr>
          <a:xfrm>
            <a:off x="8802944" y="3044173"/>
            <a:ext cx="2256639" cy="338554"/>
          </a:xfrm>
          <a:prstGeom prst="rect">
            <a:avLst/>
          </a:prstGeom>
          <a:noFill/>
        </p:spPr>
        <p:txBody>
          <a:bodyPr wrap="square" rtlCol="0">
            <a:spAutoFit/>
          </a:bodyPr>
          <a:lstStyle/>
          <a:p>
            <a:r>
              <a:rPr lang="en-US" sz="1600" dirty="0"/>
              <a:t>RECOMMENDATIONS</a:t>
            </a:r>
            <a:endParaRPr lang="en-US" sz="1300" dirty="0"/>
          </a:p>
        </p:txBody>
      </p:sp>
    </p:spTree>
    <p:extLst>
      <p:ext uri="{BB962C8B-B14F-4D97-AF65-F5344CB8AC3E}">
        <p14:creationId xmlns:p14="http://schemas.microsoft.com/office/powerpoint/2010/main" val="2629604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BDE2-00A2-D949-BEEA-8B53E83C7462}"/>
              </a:ext>
            </a:extLst>
          </p:cNvPr>
          <p:cNvSpPr>
            <a:spLocks noGrp="1"/>
          </p:cNvSpPr>
          <p:nvPr>
            <p:ph type="title"/>
          </p:nvPr>
        </p:nvSpPr>
        <p:spPr/>
        <p:txBody>
          <a:bodyPr/>
          <a:lstStyle/>
          <a:p>
            <a:r>
              <a:rPr lang="en-US" dirty="0"/>
              <a:t>Important Dates </a:t>
            </a:r>
          </a:p>
        </p:txBody>
      </p:sp>
      <p:graphicFrame>
        <p:nvGraphicFramePr>
          <p:cNvPr id="5" name="Content Placeholder 2">
            <a:extLst>
              <a:ext uri="{FF2B5EF4-FFF2-40B4-BE49-F238E27FC236}">
                <a16:creationId xmlns:a16="http://schemas.microsoft.com/office/drawing/2014/main" id="{01B86176-BE7F-48A3-8799-D9287978AD8F}"/>
              </a:ext>
            </a:extLst>
          </p:cNvPr>
          <p:cNvGraphicFramePr>
            <a:graphicFrameLocks noGrp="1"/>
          </p:cNvGraphicFramePr>
          <p:nvPr>
            <p:ph idx="1"/>
            <p:extLst>
              <p:ext uri="{D42A27DB-BD31-4B8C-83A1-F6EECF244321}">
                <p14:modId xmlns:p14="http://schemas.microsoft.com/office/powerpoint/2010/main" val="1341292130"/>
              </p:ext>
            </p:extLst>
          </p:nvPr>
        </p:nvGraphicFramePr>
        <p:xfrm>
          <a:off x="830510" y="2015732"/>
          <a:ext cx="11174136" cy="3450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1701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7">
            <a:extLst>
              <a:ext uri="{FF2B5EF4-FFF2-40B4-BE49-F238E27FC236}">
                <a16:creationId xmlns:a16="http://schemas.microsoft.com/office/drawing/2014/main" id="{02D1490F-EAD1-4EE3-A72D-F1CE28085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0"/>
            <a:ext cx="12194875" cy="261181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9">
            <a:extLst>
              <a:ext uri="{FF2B5EF4-FFF2-40B4-BE49-F238E27FC236}">
                <a16:creationId xmlns:a16="http://schemas.microsoft.com/office/drawing/2014/main" id="{4408DADC-1863-4AE5-AB54-B9A6B31CB5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5988" y="2081620"/>
            <a:ext cx="958199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292F1BBA-7756-9F41-999C-9E8991946ADA}"/>
              </a:ext>
            </a:extLst>
          </p:cNvPr>
          <p:cNvSpPr>
            <a:spLocks noGrp="1"/>
          </p:cNvSpPr>
          <p:nvPr>
            <p:ph type="title"/>
          </p:nvPr>
        </p:nvSpPr>
        <p:spPr>
          <a:xfrm>
            <a:off x="1451579" y="1002166"/>
            <a:ext cx="9603275" cy="1371580"/>
          </a:xfrm>
        </p:spPr>
        <p:txBody>
          <a:bodyPr>
            <a:normAutofit/>
          </a:bodyPr>
          <a:lstStyle/>
          <a:p>
            <a:r>
              <a:rPr lang="en-US" dirty="0">
                <a:solidFill>
                  <a:srgbClr val="FFFFFF"/>
                </a:solidFill>
              </a:rPr>
              <a:t>FINAL NOTE</a:t>
            </a:r>
          </a:p>
        </p:txBody>
      </p:sp>
      <p:sp useBgFill="1">
        <p:nvSpPr>
          <p:cNvPr id="12" name="Rectangle 11">
            <a:extLst>
              <a:ext uri="{FF2B5EF4-FFF2-40B4-BE49-F238E27FC236}">
                <a16:creationId xmlns:a16="http://schemas.microsoft.com/office/drawing/2014/main" id="{CDC7048F-99B8-417C-A702-1314F89B14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2611819"/>
            <a:ext cx="12194875" cy="4246181"/>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F554386-98FC-E44C-951C-FCD1720B6C73}"/>
              </a:ext>
            </a:extLst>
          </p:cNvPr>
          <p:cNvSpPr>
            <a:spLocks noGrp="1"/>
          </p:cNvSpPr>
          <p:nvPr>
            <p:ph idx="1"/>
          </p:nvPr>
        </p:nvSpPr>
        <p:spPr>
          <a:xfrm>
            <a:off x="1451580" y="2837039"/>
            <a:ext cx="9436404" cy="3215530"/>
          </a:xfrm>
        </p:spPr>
        <p:txBody>
          <a:bodyPr>
            <a:normAutofit/>
          </a:bodyPr>
          <a:lstStyle/>
          <a:p>
            <a:pPr marL="342900" lvl="0" indent="-342900">
              <a:spcBef>
                <a:spcPts val="0"/>
              </a:spcBef>
              <a:spcAft>
                <a:spcPts val="0"/>
              </a:spcAft>
              <a:buClr>
                <a:srgbClr val="351C75"/>
              </a:buClr>
              <a:buSzPts val="2760"/>
              <a:buFont typeface="Great Vibes"/>
              <a:buChar char="▪"/>
            </a:pPr>
            <a:r>
              <a:rPr lang="en-US" b="1" dirty="0">
                <a:latin typeface="+mj-lt"/>
                <a:ea typeface="Great Vibes"/>
                <a:cs typeface="Great Vibes"/>
                <a:sym typeface="Great Vibes"/>
              </a:rPr>
              <a:t>Writing high quality essays is critical to set you above the typical Governor’s School Applicant.</a:t>
            </a:r>
          </a:p>
          <a:p>
            <a:pPr lvl="1" indent="-283210">
              <a:spcBef>
                <a:spcPts val="0"/>
              </a:spcBef>
              <a:spcAft>
                <a:spcPts val="0"/>
              </a:spcAft>
              <a:buClr>
                <a:srgbClr val="351C75"/>
              </a:buClr>
              <a:buSzPts val="2760"/>
              <a:buFont typeface="Noto Sans Symbols"/>
              <a:buChar char="▪"/>
            </a:pPr>
            <a:r>
              <a:rPr lang="en-US" dirty="0">
                <a:latin typeface="+mj-lt"/>
                <a:ea typeface="Arial"/>
                <a:cs typeface="Arial"/>
                <a:sym typeface="Arial"/>
              </a:rPr>
              <a:t>Essays along with the explanation of why extracurricular participation was valuable to you in high school will highly influence candidate selection. Do not underestimate the written portions</a:t>
            </a:r>
            <a:r>
              <a:rPr lang="en-US" dirty="0">
                <a:latin typeface="Arial"/>
                <a:ea typeface="Arial"/>
                <a:cs typeface="Arial"/>
                <a:sym typeface="Arial"/>
              </a:rPr>
              <a:t>. </a:t>
            </a:r>
            <a:r>
              <a:rPr lang="en-US" sz="1600" dirty="0">
                <a:latin typeface="Arial"/>
                <a:ea typeface="Arial"/>
                <a:cs typeface="Arial"/>
                <a:sym typeface="Arial"/>
              </a:rPr>
              <a:t>They are extremely important</a:t>
            </a:r>
            <a:r>
              <a:rPr lang="en-US" dirty="0">
                <a:latin typeface="Arial"/>
                <a:ea typeface="Arial"/>
                <a:cs typeface="Arial"/>
                <a:sym typeface="Arial"/>
              </a:rPr>
              <a:t>.</a:t>
            </a:r>
            <a:endParaRPr lang="en-US" dirty="0"/>
          </a:p>
          <a:p>
            <a:endParaRPr lang="en-US" dirty="0"/>
          </a:p>
        </p:txBody>
      </p:sp>
    </p:spTree>
    <p:extLst>
      <p:ext uri="{BB962C8B-B14F-4D97-AF65-F5344CB8AC3E}">
        <p14:creationId xmlns:p14="http://schemas.microsoft.com/office/powerpoint/2010/main" val="243843949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456819E75A6B448941527D12E7548F5" ma:contentTypeVersion="7" ma:contentTypeDescription="Create a new document." ma:contentTypeScope="" ma:versionID="42b06c2fa1cb5d41fb3a2884985b8f10">
  <xsd:schema xmlns:xsd="http://www.w3.org/2001/XMLSchema" xmlns:xs="http://www.w3.org/2001/XMLSchema" xmlns:p="http://schemas.microsoft.com/office/2006/metadata/properties" xmlns:ns3="4ac905f0-9451-46ac-8d1c-07b38f853418" xmlns:ns4="e99d5de9-4cdc-4f10-a42a-a73133ec9233" targetNamespace="http://schemas.microsoft.com/office/2006/metadata/properties" ma:root="true" ma:fieldsID="5707baebbdac730e7fc5cf75e273eabf" ns3:_="" ns4:_="">
    <xsd:import namespace="4ac905f0-9451-46ac-8d1c-07b38f853418"/>
    <xsd:import namespace="e99d5de9-4cdc-4f10-a42a-a73133ec923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c905f0-9451-46ac-8d1c-07b38f8534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99d5de9-4cdc-4f10-a42a-a73133ec923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074D55B-4536-4CBA-B5C3-ED0192BEACE5}">
  <ds:schemaRefs>
    <ds:schemaRef ds:uri="http://schemas.microsoft.com/sharepoint/v3/contenttype/forms"/>
  </ds:schemaRefs>
</ds:datastoreItem>
</file>

<file path=customXml/itemProps2.xml><?xml version="1.0" encoding="utf-8"?>
<ds:datastoreItem xmlns:ds="http://schemas.openxmlformats.org/officeDocument/2006/customXml" ds:itemID="{BFC10FC5-A309-4D4C-8341-860F9B7D3D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c905f0-9451-46ac-8d1c-07b38f853418"/>
    <ds:schemaRef ds:uri="e99d5de9-4cdc-4f10-a42a-a73133ec92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087D9C-A30F-495E-868D-3A246C6EE46F}">
  <ds:schemaRefs>
    <ds:schemaRef ds:uri="http://purl.org/dc/elements/1.1/"/>
    <ds:schemaRef ds:uri="http://schemas.microsoft.com/office/2006/documentManagement/types"/>
    <ds:schemaRef ds:uri="http://purl.org/dc/dcmitype/"/>
    <ds:schemaRef ds:uri="4ac905f0-9451-46ac-8d1c-07b38f853418"/>
    <ds:schemaRef ds:uri="http://schemas.openxmlformats.org/package/2006/metadata/core-properties"/>
    <ds:schemaRef ds:uri="http://schemas.microsoft.com/office/infopath/2007/PartnerControls"/>
    <ds:schemaRef ds:uri="http://purl.org/dc/terms/"/>
    <ds:schemaRef ds:uri="http://schemas.microsoft.com/office/2006/metadata/properties"/>
    <ds:schemaRef ds:uri="e99d5de9-4cdc-4f10-a42a-a73133ec923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Gallery</Template>
  <TotalTime>12903</TotalTime>
  <Words>833</Words>
  <Application>Microsoft Office PowerPoint</Application>
  <PresentationFormat>Widescreen</PresentationFormat>
  <Paragraphs>82</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Great Vibes</vt:lpstr>
      <vt:lpstr>Noto Sans Symbols</vt:lpstr>
      <vt:lpstr>Arial</vt:lpstr>
      <vt:lpstr>Garamond</vt:lpstr>
      <vt:lpstr>Gill Sans MT</vt:lpstr>
      <vt:lpstr>Gallery</vt:lpstr>
      <vt:lpstr>Governor’s School  2022</vt:lpstr>
      <vt:lpstr>Governor’s School Overview</vt:lpstr>
      <vt:lpstr>Overview </vt:lpstr>
      <vt:lpstr>More Information </vt:lpstr>
      <vt:lpstr>Areas of Study/Disciplines</vt:lpstr>
      <vt:lpstr>Eligibility Requirements </vt:lpstr>
      <vt:lpstr>Application Process </vt:lpstr>
      <vt:lpstr>Application Process </vt:lpstr>
      <vt:lpstr>Tips for Completing the Application Process </vt:lpstr>
      <vt:lpstr>Important Dates </vt:lpstr>
      <vt:lpstr>FINAL NOTE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Governor’s School  2021</dc:title>
  <dc:creator>Microsoft Office User</dc:creator>
  <cp:lastModifiedBy>Erin Taylor</cp:lastModifiedBy>
  <cp:revision>25</cp:revision>
  <dcterms:created xsi:type="dcterms:W3CDTF">2020-09-30T16:36:12Z</dcterms:created>
  <dcterms:modified xsi:type="dcterms:W3CDTF">2021-10-22T15:14:04Z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0x0101000456819E75A6B448941527D12E7548F5</vt:lpwstr>
  </property>
</Properties>
</file>