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8" r:id="rId21"/>
    <p:sldId id="276" r:id="rId22"/>
    <p:sldId id="277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1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403B-1B0D-F64F-B143-8439047CAA17}" type="datetimeFigureOut">
              <a:rPr lang="en-US" smtClean="0"/>
              <a:t>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403B-1B0D-F64F-B143-8439047CAA17}" type="datetimeFigureOut">
              <a:rPr lang="en-US" smtClean="0"/>
              <a:t>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EA97-D559-A147-94F4-E397BD422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403B-1B0D-F64F-B143-8439047CAA17}" type="datetimeFigureOut">
              <a:rPr lang="en-US" smtClean="0"/>
              <a:t>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EA97-D559-A147-94F4-E397BD422F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403B-1B0D-F64F-B143-8439047CAA17}" type="datetimeFigureOut">
              <a:rPr lang="en-US" smtClean="0"/>
              <a:t>9/10/14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EA97-D559-A147-94F4-E397BD422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403B-1B0D-F64F-B143-8439047CAA17}" type="datetimeFigureOut">
              <a:rPr lang="en-US" smtClean="0"/>
              <a:t>9/10/14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EA97-D559-A147-94F4-E397BD422F5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403B-1B0D-F64F-B143-8439047CAA17}" type="datetimeFigureOut">
              <a:rPr lang="en-US" smtClean="0"/>
              <a:t>9/10/14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EA97-D559-A147-94F4-E397BD422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403B-1B0D-F64F-B143-8439047CAA17}" type="datetimeFigureOut">
              <a:rPr lang="en-US" smtClean="0"/>
              <a:t>9/10/14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EA97-D559-A147-94F4-E397BD422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403B-1B0D-F64F-B143-8439047CAA17}" type="datetimeFigureOut">
              <a:rPr lang="en-US" smtClean="0"/>
              <a:t>9/10/14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EA97-D559-A147-94F4-E397BD422F5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403B-1B0D-F64F-B143-8439047CAA17}" type="datetimeFigureOut">
              <a:rPr lang="en-US" smtClean="0"/>
              <a:t>9/10/14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EA97-D559-A147-94F4-E397BD422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403B-1B0D-F64F-B143-8439047CAA17}" type="datetimeFigureOut">
              <a:rPr lang="en-US" smtClean="0"/>
              <a:t>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EA97-D559-A147-94F4-E397BD422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403B-1B0D-F64F-B143-8439047CAA17}" type="datetimeFigureOut">
              <a:rPr lang="en-US" smtClean="0"/>
              <a:t>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EA97-D559-A147-94F4-E397BD422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25E403B-1B0D-F64F-B143-8439047CAA17}" type="datetimeFigureOut">
              <a:rPr lang="en-US" smtClean="0"/>
              <a:t>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EFBEA97-D559-A147-94F4-E397BD422F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ictionary.reference.com/browse/specialize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Economics Vocab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Mr. Embry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153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Economics-The social science that deals with the ways that scarce resources are used.  It is the study of wealth.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411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Goods</a:t>
            </a:r>
            <a:r>
              <a:rPr lang="en-US" dirty="0" smtClean="0"/>
              <a:t>-</a:t>
            </a:r>
            <a:r>
              <a:rPr lang="en-US" dirty="0"/>
              <a:t>are items that can be seen and touched, such as books, pens, salt, shoes, hats, and folders.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849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Services-</a:t>
            </a:r>
            <a:r>
              <a:rPr lang="en-US" dirty="0"/>
              <a:t>are provided by other people, such as doctors, lawn care workers, dentists, barbers and waiters.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139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Factors of Production</a:t>
            </a:r>
            <a:r>
              <a:rPr lang="en-US" dirty="0" smtClean="0"/>
              <a:t>-t</a:t>
            </a:r>
            <a:r>
              <a:rPr lang="en-US" dirty="0" smtClean="0"/>
              <a:t>he </a:t>
            </a:r>
            <a:r>
              <a:rPr lang="en-US" dirty="0"/>
              <a:t>resources used by a company to </a:t>
            </a:r>
            <a:r>
              <a:rPr lang="en-US" b="1" dirty="0"/>
              <a:t>produce</a:t>
            </a:r>
            <a:r>
              <a:rPr lang="en-US" dirty="0"/>
              <a:t> goods and services.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687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r>
              <a:rPr lang="en-US" dirty="0" smtClean="0"/>
              <a:t>-</a:t>
            </a:r>
            <a:r>
              <a:rPr lang="en-US" dirty="0"/>
              <a:t>a stock or supply of money, materials, staff, and other assets that can be drawn on by a person or organization in order to function effectively.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089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Labor</a:t>
            </a:r>
            <a:r>
              <a:rPr lang="en-US" dirty="0" smtClean="0"/>
              <a:t>-</a:t>
            </a:r>
            <a:r>
              <a:rPr lang="en-US" dirty="0"/>
              <a:t>work, especially hard physical </a:t>
            </a:r>
            <a:r>
              <a:rPr lang="en-US" dirty="0" smtClean="0"/>
              <a:t>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40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Land</a:t>
            </a:r>
            <a:r>
              <a:rPr lang="en-US" dirty="0" smtClean="0"/>
              <a:t>-</a:t>
            </a:r>
            <a:r>
              <a:rPr lang="en-US" dirty="0"/>
              <a:t>the part of the earth's surface that is not covered by water, as opposed to the sea or the air.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486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Capital-</a:t>
            </a:r>
            <a:r>
              <a:rPr lang="en-US" dirty="0"/>
              <a:t>wealth in the form of money or other assets owned by a person or organization or available or contributed for a particular purpose such as starting a company or investing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75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Needs and </a:t>
            </a:r>
            <a:r>
              <a:rPr lang="en-US" dirty="0" smtClean="0"/>
              <a:t>wants</a:t>
            </a:r>
          </a:p>
          <a:p>
            <a:endParaRPr lang="en-US" dirty="0"/>
          </a:p>
          <a:p>
            <a:r>
              <a:rPr lang="en-US" dirty="0" smtClean="0"/>
              <a:t>Needs-</a:t>
            </a:r>
            <a:r>
              <a:rPr lang="en-US" dirty="0"/>
              <a:t>refer to those goods and services that are essential such as food, clothing, and </a:t>
            </a:r>
            <a:r>
              <a:rPr lang="en-US" dirty="0" smtClean="0"/>
              <a:t>shelter.</a:t>
            </a:r>
          </a:p>
          <a:p>
            <a:endParaRPr lang="en-US" dirty="0"/>
          </a:p>
          <a:p>
            <a:r>
              <a:rPr lang="en-US" dirty="0"/>
              <a:t>Wants-those good and services that people would like to have to improve the quality of their lives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777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Opportunity cost</a:t>
            </a:r>
            <a:r>
              <a:rPr lang="en-US" dirty="0" smtClean="0"/>
              <a:t>-t</a:t>
            </a:r>
            <a:r>
              <a:rPr lang="en-US" dirty="0" smtClean="0"/>
              <a:t>he </a:t>
            </a:r>
            <a:r>
              <a:rPr lang="en-US" dirty="0"/>
              <a:t>loss of potential gain from other alternatives when one alternative is chosen.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18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Profit</a:t>
            </a:r>
            <a:r>
              <a:rPr lang="en-US" dirty="0" smtClean="0"/>
              <a:t>-</a:t>
            </a:r>
            <a:r>
              <a:rPr lang="en-US" dirty="0"/>
              <a:t>a financial gain, especially the difference between the amount earned and the amount spent in buying, operating, or producing something.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553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Income-</a:t>
            </a:r>
            <a:r>
              <a:rPr lang="en-US" dirty="0"/>
              <a:t>money received, especially on a regular basis, for work or through investments.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02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Investment-t</a:t>
            </a:r>
            <a:r>
              <a:rPr lang="en-US" dirty="0" smtClean="0"/>
              <a:t>he </a:t>
            </a:r>
            <a:r>
              <a:rPr lang="en-US" dirty="0"/>
              <a:t>action or process of investing money for profit or material result.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175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Market Economy</a:t>
            </a:r>
            <a:r>
              <a:rPr lang="en-US" dirty="0" smtClean="0"/>
              <a:t>-</a:t>
            </a:r>
            <a:r>
              <a:rPr lang="en-US" dirty="0"/>
              <a:t>an </a:t>
            </a:r>
            <a:r>
              <a:rPr lang="en-US" b="1" dirty="0"/>
              <a:t>economy</a:t>
            </a:r>
            <a:r>
              <a:rPr lang="en-US" dirty="0"/>
              <a:t> in which decisions regarding investment, production and distribution are based on supply and demand, and prices of goods and services are determined in a free price system.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893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 Economy</a:t>
            </a:r>
            <a:r>
              <a:rPr lang="en-US" dirty="0" smtClean="0"/>
              <a:t>-</a:t>
            </a:r>
            <a:r>
              <a:rPr lang="en-US" dirty="0"/>
              <a:t>may be based on custom and tradition or command, with </a:t>
            </a:r>
            <a:r>
              <a:rPr lang="en-US" b="1" dirty="0"/>
              <a:t>economic</a:t>
            </a:r>
            <a:r>
              <a:rPr lang="en-US" dirty="0"/>
              <a:t> decisions based on customs or beliefs of the community, family, clan, or tribe.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202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Command Economy</a:t>
            </a:r>
            <a:r>
              <a:rPr lang="en-US" dirty="0" smtClean="0"/>
              <a:t>-</a:t>
            </a:r>
            <a:r>
              <a:rPr lang="en-US" dirty="0"/>
              <a:t>an economy in which production, investment, prices, and incomes are determined centrally by a government.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130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and Demand</a:t>
            </a:r>
            <a:r>
              <a:rPr lang="en-US" dirty="0" smtClean="0"/>
              <a:t>-</a:t>
            </a:r>
            <a:r>
              <a:rPr lang="en-US" dirty="0"/>
              <a:t>the amount of a commodity, product, or service available and the desire of buyers for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611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Monopoly</a:t>
            </a:r>
            <a:r>
              <a:rPr lang="en-US" dirty="0" smtClean="0"/>
              <a:t>-</a:t>
            </a:r>
            <a:r>
              <a:rPr lang="en-US" dirty="0"/>
              <a:t>the exclusive possession or control of the supply or trade in a commodity or service.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144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Competition-</a:t>
            </a:r>
            <a:r>
              <a:rPr lang="en-US" dirty="0"/>
              <a:t>the activity or condition of competing.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297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Money</a:t>
            </a:r>
            <a:r>
              <a:rPr lang="en-US" dirty="0" smtClean="0"/>
              <a:t>-</a:t>
            </a:r>
            <a:r>
              <a:rPr lang="en-US" dirty="0"/>
              <a:t>a current medium of exchange in the form of coins and banknotes; coins and banknotes collectively.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188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Specialization</a:t>
            </a:r>
            <a:r>
              <a:rPr lang="en-US" dirty="0" smtClean="0"/>
              <a:t>-</a:t>
            </a:r>
            <a:r>
              <a:rPr lang="en-US" dirty="0"/>
              <a:t>the act of </a:t>
            </a:r>
            <a:r>
              <a:rPr lang="en-US" dirty="0">
                <a:hlinkClick r:id="rId2"/>
              </a:rPr>
              <a:t>specializing</a:t>
            </a:r>
            <a:r>
              <a:rPr lang="en-US" dirty="0"/>
              <a:t>, or pursuing a particular line of study or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83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Trade-</a:t>
            </a:r>
            <a:r>
              <a:rPr lang="en-US" dirty="0"/>
              <a:t>exchange (something) for something else, typically as a commercial transaction.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1547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Barter-</a:t>
            </a:r>
            <a:r>
              <a:rPr lang="en-US" dirty="0"/>
              <a:t>exchange (goods or services) for other goods or services without using money.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835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Tariff-</a:t>
            </a:r>
            <a:r>
              <a:rPr lang="en-US" dirty="0"/>
              <a:t>a tax or duty to be paid on a particular class of imports or exports.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307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Taxes-</a:t>
            </a:r>
            <a:r>
              <a:rPr lang="en-US" dirty="0"/>
              <a:t>a compulsory contribution to state revenue, levied by the government on workers' income and business profits or added to the cost of some goods, services, and transactions.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2927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31</TotalTime>
  <Words>590</Words>
  <Application>Microsoft Macintosh PowerPoint</Application>
  <PresentationFormat>On-screen Show (4:3)</PresentationFormat>
  <Paragraphs>56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NewsPrint</vt:lpstr>
      <vt:lpstr>Economics Vocab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  <vt:lpstr>Vocabulary</vt:lpstr>
    </vt:vector>
  </TitlesOfParts>
  <Company>Ohio County Board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Economics Vocab</dc:title>
  <dc:creator>Ohio County Public Schools</dc:creator>
  <cp:lastModifiedBy>Ohio County Public Schools</cp:lastModifiedBy>
  <cp:revision>4</cp:revision>
  <dcterms:created xsi:type="dcterms:W3CDTF">2014-09-09T18:06:11Z</dcterms:created>
  <dcterms:modified xsi:type="dcterms:W3CDTF">2014-09-10T13:14:57Z</dcterms:modified>
</cp:coreProperties>
</file>