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8" r:id="rId6"/>
    <p:sldId id="257" r:id="rId7"/>
    <p:sldId id="262" r:id="rId8"/>
    <p:sldId id="263" r:id="rId9"/>
    <p:sldId id="264" r:id="rId10"/>
    <p:sldId id="266" r:id="rId11"/>
    <p:sldId id="265" r:id="rId12"/>
    <p:sldId id="268" r:id="rId13"/>
    <p:sldId id="269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erney, Lori H." userId="fe2f4a4b-1423-4cb1-a8bd-1c3011c4f998" providerId="ADAL" clId="{296F2645-4BB9-46D9-90DC-4D9FBB970126}"/>
    <pc:docChg chg="custSel addSld delSld modSld sldOrd">
      <pc:chgData name="Tierney, Lori H." userId="fe2f4a4b-1423-4cb1-a8bd-1c3011c4f998" providerId="ADAL" clId="{296F2645-4BB9-46D9-90DC-4D9FBB970126}" dt="2019-10-09T17:56:14.395" v="3324" actId="20577"/>
      <pc:docMkLst>
        <pc:docMk/>
      </pc:docMkLst>
      <pc:sldChg chg="modSp">
        <pc:chgData name="Tierney, Lori H." userId="fe2f4a4b-1423-4cb1-a8bd-1c3011c4f998" providerId="ADAL" clId="{296F2645-4BB9-46D9-90DC-4D9FBB970126}" dt="2019-10-09T17:40:53.514" v="3310" actId="20577"/>
        <pc:sldMkLst>
          <pc:docMk/>
          <pc:sldMk cId="3058753616" sldId="256"/>
        </pc:sldMkLst>
        <pc:spChg chg="mod">
          <ac:chgData name="Tierney, Lori H." userId="fe2f4a4b-1423-4cb1-a8bd-1c3011c4f998" providerId="ADAL" clId="{296F2645-4BB9-46D9-90DC-4D9FBB970126}" dt="2019-10-09T17:40:53.514" v="3310" actId="20577"/>
          <ac:spMkLst>
            <pc:docMk/>
            <pc:sldMk cId="3058753616" sldId="256"/>
            <ac:spMk id="3" creationId="{6BE5E1A6-5BA2-40BA-8686-3823319A0F23}"/>
          </ac:spMkLst>
        </pc:spChg>
      </pc:sldChg>
      <pc:sldChg chg="modSp">
        <pc:chgData name="Tierney, Lori H." userId="fe2f4a4b-1423-4cb1-a8bd-1c3011c4f998" providerId="ADAL" clId="{296F2645-4BB9-46D9-90DC-4D9FBB970126}" dt="2019-10-02T16:55:01.189" v="128" actId="20577"/>
        <pc:sldMkLst>
          <pc:docMk/>
          <pc:sldMk cId="2725510546" sldId="257"/>
        </pc:sldMkLst>
        <pc:spChg chg="mod">
          <ac:chgData name="Tierney, Lori H." userId="fe2f4a4b-1423-4cb1-a8bd-1c3011c4f998" providerId="ADAL" clId="{296F2645-4BB9-46D9-90DC-4D9FBB970126}" dt="2019-10-02T16:55:01.189" v="128" actId="20577"/>
          <ac:spMkLst>
            <pc:docMk/>
            <pc:sldMk cId="2725510546" sldId="257"/>
            <ac:spMk id="3" creationId="{5F2F60B0-0684-4989-85D3-EFD4220ACCB2}"/>
          </ac:spMkLst>
        </pc:spChg>
      </pc:sldChg>
      <pc:sldChg chg="modSp add del">
        <pc:chgData name="Tierney, Lori H." userId="fe2f4a4b-1423-4cb1-a8bd-1c3011c4f998" providerId="ADAL" clId="{296F2645-4BB9-46D9-90DC-4D9FBB970126}" dt="2019-10-02T22:54:43.984" v="2783" actId="2696"/>
        <pc:sldMkLst>
          <pc:docMk/>
          <pc:sldMk cId="1994056747" sldId="259"/>
        </pc:sldMkLst>
        <pc:spChg chg="mod">
          <ac:chgData name="Tierney, Lori H." userId="fe2f4a4b-1423-4cb1-a8bd-1c3011c4f998" providerId="ADAL" clId="{296F2645-4BB9-46D9-90DC-4D9FBB970126}" dt="2019-10-02T22:54:24.754" v="2778" actId="20577"/>
          <ac:spMkLst>
            <pc:docMk/>
            <pc:sldMk cId="1994056747" sldId="259"/>
            <ac:spMk id="2" creationId="{E9F8784F-30AE-4389-B887-F98DDD20005C}"/>
          </ac:spMkLst>
        </pc:spChg>
        <pc:spChg chg="mod">
          <ac:chgData name="Tierney, Lori H." userId="fe2f4a4b-1423-4cb1-a8bd-1c3011c4f998" providerId="ADAL" clId="{296F2645-4BB9-46D9-90DC-4D9FBB970126}" dt="2019-10-02T22:54:31.929" v="2782" actId="20577"/>
          <ac:spMkLst>
            <pc:docMk/>
            <pc:sldMk cId="1994056747" sldId="259"/>
            <ac:spMk id="3" creationId="{5CD33140-C7C6-4EE1-BD7E-7EE4960430E5}"/>
          </ac:spMkLst>
        </pc:spChg>
        <pc:spChg chg="mod">
          <ac:chgData name="Tierney, Lori H." userId="fe2f4a4b-1423-4cb1-a8bd-1c3011c4f998" providerId="ADAL" clId="{296F2645-4BB9-46D9-90DC-4D9FBB970126}" dt="2019-10-02T22:54:29.119" v="2780" actId="27636"/>
          <ac:spMkLst>
            <pc:docMk/>
            <pc:sldMk cId="1994056747" sldId="259"/>
            <ac:spMk id="4" creationId="{DF60B06B-4B39-4EC6-8F01-905EC0907523}"/>
          </ac:spMkLst>
        </pc:spChg>
      </pc:sldChg>
      <pc:sldChg chg="add del">
        <pc:chgData name="Tierney, Lori H." userId="fe2f4a4b-1423-4cb1-a8bd-1c3011c4f998" providerId="ADAL" clId="{296F2645-4BB9-46D9-90DC-4D9FBB970126}" dt="2019-10-02T18:30:37.135" v="180" actId="2696"/>
        <pc:sldMkLst>
          <pc:docMk/>
          <pc:sldMk cId="1377438153" sldId="260"/>
        </pc:sldMkLst>
      </pc:sldChg>
      <pc:sldChg chg="add del">
        <pc:chgData name="Tierney, Lori H." userId="fe2f4a4b-1423-4cb1-a8bd-1c3011c4f998" providerId="ADAL" clId="{296F2645-4BB9-46D9-90DC-4D9FBB970126}" dt="2019-10-02T20:58:14.792" v="1064" actId="2696"/>
        <pc:sldMkLst>
          <pc:docMk/>
          <pc:sldMk cId="3124128260" sldId="261"/>
        </pc:sldMkLst>
      </pc:sldChg>
      <pc:sldChg chg="modSp add del">
        <pc:chgData name="Tierney, Lori H." userId="fe2f4a4b-1423-4cb1-a8bd-1c3011c4f998" providerId="ADAL" clId="{296F2645-4BB9-46D9-90DC-4D9FBB970126}" dt="2019-10-02T18:13:38.123" v="146" actId="255"/>
        <pc:sldMkLst>
          <pc:docMk/>
          <pc:sldMk cId="0" sldId="262"/>
        </pc:sldMkLst>
        <pc:spChg chg="mod">
          <ac:chgData name="Tierney, Lori H." userId="fe2f4a4b-1423-4cb1-a8bd-1c3011c4f998" providerId="ADAL" clId="{296F2645-4BB9-46D9-90DC-4D9FBB970126}" dt="2019-10-02T18:13:38.123" v="146" actId="255"/>
          <ac:spMkLst>
            <pc:docMk/>
            <pc:sldMk cId="0" sldId="262"/>
            <ac:spMk id="345" creationId="{00000000-0000-0000-0000-000000000000}"/>
          </ac:spMkLst>
        </pc:spChg>
      </pc:sldChg>
      <pc:sldChg chg="modSp add">
        <pc:chgData name="Tierney, Lori H." userId="fe2f4a4b-1423-4cb1-a8bd-1c3011c4f998" providerId="ADAL" clId="{296F2645-4BB9-46D9-90DC-4D9FBB970126}" dt="2019-10-09T17:48:24.555" v="3312" actId="255"/>
        <pc:sldMkLst>
          <pc:docMk/>
          <pc:sldMk cId="673259015" sldId="263"/>
        </pc:sldMkLst>
        <pc:spChg chg="mod">
          <ac:chgData name="Tierney, Lori H." userId="fe2f4a4b-1423-4cb1-a8bd-1c3011c4f998" providerId="ADAL" clId="{296F2645-4BB9-46D9-90DC-4D9FBB970126}" dt="2019-10-02T18:15:45.882" v="172" actId="20577"/>
          <ac:spMkLst>
            <pc:docMk/>
            <pc:sldMk cId="673259015" sldId="263"/>
            <ac:spMk id="2" creationId="{A6F9ABF6-3EE9-442B-A1AB-A55D87AD4B42}"/>
          </ac:spMkLst>
        </pc:spChg>
        <pc:spChg chg="mod">
          <ac:chgData name="Tierney, Lori H." userId="fe2f4a4b-1423-4cb1-a8bd-1c3011c4f998" providerId="ADAL" clId="{296F2645-4BB9-46D9-90DC-4D9FBB970126}" dt="2019-10-02T18:52:09.936" v="664" actId="20577"/>
          <ac:spMkLst>
            <pc:docMk/>
            <pc:sldMk cId="673259015" sldId="263"/>
            <ac:spMk id="3" creationId="{D36C4CD9-FB70-459B-8F85-851B580D32B6}"/>
          </ac:spMkLst>
        </pc:spChg>
        <pc:spChg chg="mod">
          <ac:chgData name="Tierney, Lori H." userId="fe2f4a4b-1423-4cb1-a8bd-1c3011c4f998" providerId="ADAL" clId="{296F2645-4BB9-46D9-90DC-4D9FBB970126}" dt="2019-10-09T17:48:24.555" v="3312" actId="255"/>
          <ac:spMkLst>
            <pc:docMk/>
            <pc:sldMk cId="673259015" sldId="263"/>
            <ac:spMk id="4" creationId="{A074DE68-1CB6-4414-BB97-BAB1CF06E616}"/>
          </ac:spMkLst>
        </pc:spChg>
        <pc:spChg chg="mod">
          <ac:chgData name="Tierney, Lori H." userId="fe2f4a4b-1423-4cb1-a8bd-1c3011c4f998" providerId="ADAL" clId="{296F2645-4BB9-46D9-90DC-4D9FBB970126}" dt="2019-10-02T18:51:00.849" v="624" actId="20577"/>
          <ac:spMkLst>
            <pc:docMk/>
            <pc:sldMk cId="673259015" sldId="263"/>
            <ac:spMk id="5" creationId="{6FF7F878-E016-4892-9268-162B959627C4}"/>
          </ac:spMkLst>
        </pc:spChg>
        <pc:spChg chg="mod">
          <ac:chgData name="Tierney, Lori H." userId="fe2f4a4b-1423-4cb1-a8bd-1c3011c4f998" providerId="ADAL" clId="{296F2645-4BB9-46D9-90DC-4D9FBB970126}" dt="2019-10-02T18:52:27.230" v="667" actId="14100"/>
          <ac:spMkLst>
            <pc:docMk/>
            <pc:sldMk cId="673259015" sldId="263"/>
            <ac:spMk id="6" creationId="{0A8F0E32-BC35-443C-B771-6D912E94E9CF}"/>
          </ac:spMkLst>
        </pc:spChg>
      </pc:sldChg>
      <pc:sldChg chg="modSp add">
        <pc:chgData name="Tierney, Lori H." userId="fe2f4a4b-1423-4cb1-a8bd-1c3011c4f998" providerId="ADAL" clId="{296F2645-4BB9-46D9-90DC-4D9FBB970126}" dt="2019-10-02T21:53:07.228" v="2282" actId="20577"/>
        <pc:sldMkLst>
          <pc:docMk/>
          <pc:sldMk cId="3442713467" sldId="264"/>
        </pc:sldMkLst>
        <pc:spChg chg="mod">
          <ac:chgData name="Tierney, Lori H." userId="fe2f4a4b-1423-4cb1-a8bd-1c3011c4f998" providerId="ADAL" clId="{296F2645-4BB9-46D9-90DC-4D9FBB970126}" dt="2019-10-02T20:57:57.315" v="1063" actId="255"/>
          <ac:spMkLst>
            <pc:docMk/>
            <pc:sldMk cId="3442713467" sldId="264"/>
            <ac:spMk id="2" creationId="{1E303C88-F0D4-45DF-9386-93F2A22F4B87}"/>
          </ac:spMkLst>
        </pc:spChg>
        <pc:spChg chg="mod">
          <ac:chgData name="Tierney, Lori H." userId="fe2f4a4b-1423-4cb1-a8bd-1c3011c4f998" providerId="ADAL" clId="{296F2645-4BB9-46D9-90DC-4D9FBB970126}" dt="2019-10-02T20:38:23.981" v="866" actId="20577"/>
          <ac:spMkLst>
            <pc:docMk/>
            <pc:sldMk cId="3442713467" sldId="264"/>
            <ac:spMk id="3" creationId="{12DA2270-4188-423E-A3B6-3C764C047ABF}"/>
          </ac:spMkLst>
        </pc:spChg>
        <pc:spChg chg="mod">
          <ac:chgData name="Tierney, Lori H." userId="fe2f4a4b-1423-4cb1-a8bd-1c3011c4f998" providerId="ADAL" clId="{296F2645-4BB9-46D9-90DC-4D9FBB970126}" dt="2019-10-02T21:53:07.228" v="2282" actId="20577"/>
          <ac:spMkLst>
            <pc:docMk/>
            <pc:sldMk cId="3442713467" sldId="264"/>
            <ac:spMk id="4" creationId="{8F83E2CE-3D58-44FB-9588-47D2E7CCBA8B}"/>
          </ac:spMkLst>
        </pc:spChg>
        <pc:spChg chg="mod">
          <ac:chgData name="Tierney, Lori H." userId="fe2f4a4b-1423-4cb1-a8bd-1c3011c4f998" providerId="ADAL" clId="{296F2645-4BB9-46D9-90DC-4D9FBB970126}" dt="2019-10-02T20:38:28.326" v="874" actId="20577"/>
          <ac:spMkLst>
            <pc:docMk/>
            <pc:sldMk cId="3442713467" sldId="264"/>
            <ac:spMk id="5" creationId="{F23DCA22-0166-4CD4-90DB-A6B031C5179C}"/>
          </ac:spMkLst>
        </pc:spChg>
        <pc:spChg chg="mod">
          <ac:chgData name="Tierney, Lori H." userId="fe2f4a4b-1423-4cb1-a8bd-1c3011c4f998" providerId="ADAL" clId="{296F2645-4BB9-46D9-90DC-4D9FBB970126}" dt="2019-10-02T20:57:41.926" v="1062" actId="122"/>
          <ac:spMkLst>
            <pc:docMk/>
            <pc:sldMk cId="3442713467" sldId="264"/>
            <ac:spMk id="6" creationId="{48F4353D-B6C4-4F56-B21C-019216B9E4E4}"/>
          </ac:spMkLst>
        </pc:spChg>
      </pc:sldChg>
      <pc:sldChg chg="add del">
        <pc:chgData name="Tierney, Lori H." userId="fe2f4a4b-1423-4cb1-a8bd-1c3011c4f998" providerId="ADAL" clId="{296F2645-4BB9-46D9-90DC-4D9FBB970126}" dt="2019-10-02T21:02:12.542" v="1068" actId="2696"/>
        <pc:sldMkLst>
          <pc:docMk/>
          <pc:sldMk cId="2543582357" sldId="265"/>
        </pc:sldMkLst>
      </pc:sldChg>
      <pc:sldChg chg="modSp add ord">
        <pc:chgData name="Tierney, Lori H." userId="fe2f4a4b-1423-4cb1-a8bd-1c3011c4f998" providerId="ADAL" clId="{296F2645-4BB9-46D9-90DC-4D9FBB970126}" dt="2019-10-03T14:59:21.484" v="3210"/>
        <pc:sldMkLst>
          <pc:docMk/>
          <pc:sldMk cId="3321870050" sldId="265"/>
        </pc:sldMkLst>
        <pc:spChg chg="mod">
          <ac:chgData name="Tierney, Lori H." userId="fe2f4a4b-1423-4cb1-a8bd-1c3011c4f998" providerId="ADAL" clId="{296F2645-4BB9-46D9-90DC-4D9FBB970126}" dt="2019-10-02T21:09:11.280" v="1089" actId="255"/>
          <ac:spMkLst>
            <pc:docMk/>
            <pc:sldMk cId="3321870050" sldId="265"/>
            <ac:spMk id="2" creationId="{8AEFB062-4013-4116-BBD0-273F92C77064}"/>
          </ac:spMkLst>
        </pc:spChg>
        <pc:spChg chg="mod">
          <ac:chgData name="Tierney, Lori H." userId="fe2f4a4b-1423-4cb1-a8bd-1c3011c4f998" providerId="ADAL" clId="{296F2645-4BB9-46D9-90DC-4D9FBB970126}" dt="2019-10-02T21:32:12.969" v="1514" actId="20577"/>
          <ac:spMkLst>
            <pc:docMk/>
            <pc:sldMk cId="3321870050" sldId="265"/>
            <ac:spMk id="3" creationId="{1E97D290-0C53-4A84-AA9E-AFCA345CDD1D}"/>
          </ac:spMkLst>
        </pc:spChg>
      </pc:sldChg>
      <pc:sldChg chg="modSp add del">
        <pc:chgData name="Tierney, Lori H." userId="fe2f4a4b-1423-4cb1-a8bd-1c3011c4f998" providerId="ADAL" clId="{296F2645-4BB9-46D9-90DC-4D9FBB970126}" dt="2019-10-02T21:01:53.510" v="1067" actId="2696"/>
        <pc:sldMkLst>
          <pc:docMk/>
          <pc:sldMk cId="627998852" sldId="266"/>
        </pc:sldMkLst>
        <pc:spChg chg="mod">
          <ac:chgData name="Tierney, Lori H." userId="fe2f4a4b-1423-4cb1-a8bd-1c3011c4f998" providerId="ADAL" clId="{296F2645-4BB9-46D9-90DC-4D9FBB970126}" dt="2019-10-02T21:43:36.513" v="2136" actId="255"/>
          <ac:spMkLst>
            <pc:docMk/>
            <pc:sldMk cId="627998852" sldId="266"/>
            <ac:spMk id="2" creationId="{F665D0EF-3F5E-4689-9B1C-6CE877CB3D0E}"/>
          </ac:spMkLst>
        </pc:spChg>
        <pc:spChg chg="mod">
          <ac:chgData name="Tierney, Lori H." userId="fe2f4a4b-1423-4cb1-a8bd-1c3011c4f998" providerId="ADAL" clId="{296F2645-4BB9-46D9-90DC-4D9FBB970126}" dt="2019-10-02T21:45:12.342" v="2236" actId="113"/>
          <ac:spMkLst>
            <pc:docMk/>
            <pc:sldMk cId="627998852" sldId="266"/>
            <ac:spMk id="3" creationId="{70A32F7A-9C4B-423B-9BD2-8AD035E0182A}"/>
          </ac:spMkLst>
        </pc:spChg>
        <pc:spChg chg="mod">
          <ac:chgData name="Tierney, Lori H." userId="fe2f4a4b-1423-4cb1-a8bd-1c3011c4f998" providerId="ADAL" clId="{296F2645-4BB9-46D9-90DC-4D9FBB970126}" dt="2019-10-02T21:01:15.730" v="1066"/>
          <ac:spMkLst>
            <pc:docMk/>
            <pc:sldMk cId="627998852" sldId="266"/>
            <ac:spMk id="4" creationId="{00000000-0000-0000-0000-000000000000}"/>
          </ac:spMkLst>
        </pc:spChg>
        <pc:spChg chg="mod">
          <ac:chgData name="Tierney, Lori H." userId="fe2f4a4b-1423-4cb1-a8bd-1c3011c4f998" providerId="ADAL" clId="{296F2645-4BB9-46D9-90DC-4D9FBB970126}" dt="2019-10-02T21:01:15.730" v="1066"/>
          <ac:spMkLst>
            <pc:docMk/>
            <pc:sldMk cId="627998852" sldId="266"/>
            <ac:spMk id="5" creationId="{00000000-0000-0000-0000-000000000000}"/>
          </ac:spMkLst>
        </pc:spChg>
      </pc:sldChg>
      <pc:sldChg chg="modSp add">
        <pc:chgData name="Tierney, Lori H." userId="fe2f4a4b-1423-4cb1-a8bd-1c3011c4f998" providerId="ADAL" clId="{296F2645-4BB9-46D9-90DC-4D9FBB970126}" dt="2019-10-09T17:56:14.395" v="3324" actId="20577"/>
        <pc:sldMkLst>
          <pc:docMk/>
          <pc:sldMk cId="406430104" sldId="267"/>
        </pc:sldMkLst>
        <pc:spChg chg="mod">
          <ac:chgData name="Tierney, Lori H." userId="fe2f4a4b-1423-4cb1-a8bd-1c3011c4f998" providerId="ADAL" clId="{296F2645-4BB9-46D9-90DC-4D9FBB970126}" dt="2019-10-02T21:55:57.726" v="2306" actId="255"/>
          <ac:spMkLst>
            <pc:docMk/>
            <pc:sldMk cId="406430104" sldId="267"/>
            <ac:spMk id="2" creationId="{1ED11882-9EF1-4998-8F44-7D5A7247C704}"/>
          </ac:spMkLst>
        </pc:spChg>
        <pc:spChg chg="mod">
          <ac:chgData name="Tierney, Lori H." userId="fe2f4a4b-1423-4cb1-a8bd-1c3011c4f998" providerId="ADAL" clId="{296F2645-4BB9-46D9-90DC-4D9FBB970126}" dt="2019-10-09T17:56:10.741" v="3322" actId="27636"/>
          <ac:spMkLst>
            <pc:docMk/>
            <pc:sldMk cId="406430104" sldId="267"/>
            <ac:spMk id="3" creationId="{C4173BD3-B467-40C2-A156-6D0C3F1B5685}"/>
          </ac:spMkLst>
        </pc:spChg>
        <pc:spChg chg="mod">
          <ac:chgData name="Tierney, Lori H." userId="fe2f4a4b-1423-4cb1-a8bd-1c3011c4f998" providerId="ADAL" clId="{296F2645-4BB9-46D9-90DC-4D9FBB970126}" dt="2019-10-09T17:56:14.395" v="3324" actId="20577"/>
          <ac:spMkLst>
            <pc:docMk/>
            <pc:sldMk cId="406430104" sldId="267"/>
            <ac:spMk id="4" creationId="{8F012D2A-8354-4F00-BA0F-88D35954AE14}"/>
          </ac:spMkLst>
        </pc:spChg>
      </pc:sldChg>
      <pc:sldChg chg="modSp add">
        <pc:chgData name="Tierney, Lori H." userId="fe2f4a4b-1423-4cb1-a8bd-1c3011c4f998" providerId="ADAL" clId="{296F2645-4BB9-46D9-90DC-4D9FBB970126}" dt="2019-10-03T15:06:58.501" v="3291" actId="20577"/>
        <pc:sldMkLst>
          <pc:docMk/>
          <pc:sldMk cId="651584966" sldId="268"/>
        </pc:sldMkLst>
        <pc:spChg chg="mod">
          <ac:chgData name="Tierney, Lori H." userId="fe2f4a4b-1423-4cb1-a8bd-1c3011c4f998" providerId="ADAL" clId="{296F2645-4BB9-46D9-90DC-4D9FBB970126}" dt="2019-10-02T22:55:10.384" v="2815" actId="20577"/>
          <ac:spMkLst>
            <pc:docMk/>
            <pc:sldMk cId="651584966" sldId="268"/>
            <ac:spMk id="2" creationId="{66F2335E-A1CD-474A-AF11-57AE4B173CFC}"/>
          </ac:spMkLst>
        </pc:spChg>
        <pc:spChg chg="mod">
          <ac:chgData name="Tierney, Lori H." userId="fe2f4a4b-1423-4cb1-a8bd-1c3011c4f998" providerId="ADAL" clId="{296F2645-4BB9-46D9-90DC-4D9FBB970126}" dt="2019-10-03T15:06:58.501" v="3291" actId="20577"/>
          <ac:spMkLst>
            <pc:docMk/>
            <pc:sldMk cId="651584966" sldId="268"/>
            <ac:spMk id="3" creationId="{BC3E4F74-05EE-46E1-889A-35E903139EA5}"/>
          </ac:spMkLst>
        </pc:spChg>
      </pc:sldChg>
      <pc:sldChg chg="modSp add">
        <pc:chgData name="Tierney, Lori H." userId="fe2f4a4b-1423-4cb1-a8bd-1c3011c4f998" providerId="ADAL" clId="{296F2645-4BB9-46D9-90DC-4D9FBB970126}" dt="2019-10-02T23:06:14.413" v="3207" actId="20577"/>
        <pc:sldMkLst>
          <pc:docMk/>
          <pc:sldMk cId="1497960982" sldId="269"/>
        </pc:sldMkLst>
        <pc:spChg chg="mod">
          <ac:chgData name="Tierney, Lori H." userId="fe2f4a4b-1423-4cb1-a8bd-1c3011c4f998" providerId="ADAL" clId="{296F2645-4BB9-46D9-90DC-4D9FBB970126}" dt="2019-10-02T23:06:14.413" v="3207" actId="20577"/>
          <ac:spMkLst>
            <pc:docMk/>
            <pc:sldMk cId="1497960982" sldId="269"/>
            <ac:spMk id="2" creationId="{3E1FBF7F-986D-4E22-98F8-F628C1343434}"/>
          </ac:spMkLst>
        </pc:spChg>
      </pc:sldChg>
      <pc:sldChg chg="add del">
        <pc:chgData name="Tierney, Lori H." userId="fe2f4a4b-1423-4cb1-a8bd-1c3011c4f998" providerId="ADAL" clId="{296F2645-4BB9-46D9-90DC-4D9FBB970126}" dt="2019-10-02T23:04:56.998" v="3179" actId="2696"/>
        <pc:sldMkLst>
          <pc:docMk/>
          <pc:sldMk cId="4243871532" sldId="269"/>
        </pc:sldMkLst>
      </pc:sldChg>
    </pc:docChg>
  </pc:docChgLst>
  <pc:docChgLst>
    <pc:chgData name="Tierney, Lori H." userId="fe2f4a4b-1423-4cb1-a8bd-1c3011c4f998" providerId="ADAL" clId="{A87F3E63-D6EA-407C-9135-D5EAFA69B098}"/>
    <pc:docChg chg="custSel modSld">
      <pc:chgData name="Tierney, Lori H." userId="fe2f4a4b-1423-4cb1-a8bd-1c3011c4f998" providerId="ADAL" clId="{A87F3E63-D6EA-407C-9135-D5EAFA69B098}" dt="2019-11-19T20:46:18.850" v="181" actId="255"/>
      <pc:docMkLst>
        <pc:docMk/>
      </pc:docMkLst>
      <pc:sldChg chg="modSp">
        <pc:chgData name="Tierney, Lori H." userId="fe2f4a4b-1423-4cb1-a8bd-1c3011c4f998" providerId="ADAL" clId="{A87F3E63-D6EA-407C-9135-D5EAFA69B098}" dt="2019-11-19T20:46:18.850" v="181" actId="255"/>
        <pc:sldMkLst>
          <pc:docMk/>
          <pc:sldMk cId="3442713467" sldId="264"/>
        </pc:sldMkLst>
        <pc:spChg chg="mod">
          <ac:chgData name="Tierney, Lori H." userId="fe2f4a4b-1423-4cb1-a8bd-1c3011c4f998" providerId="ADAL" clId="{A87F3E63-D6EA-407C-9135-D5EAFA69B098}" dt="2019-11-19T20:41:38.510" v="150" actId="27636"/>
          <ac:spMkLst>
            <pc:docMk/>
            <pc:sldMk cId="3442713467" sldId="264"/>
            <ac:spMk id="4" creationId="{8F83E2CE-3D58-44FB-9588-47D2E7CCBA8B}"/>
          </ac:spMkLst>
        </pc:spChg>
        <pc:spChg chg="mod">
          <ac:chgData name="Tierney, Lori H." userId="fe2f4a4b-1423-4cb1-a8bd-1c3011c4f998" providerId="ADAL" clId="{A87F3E63-D6EA-407C-9135-D5EAFA69B098}" dt="2019-11-19T20:43:58.124" v="179" actId="20577"/>
          <ac:spMkLst>
            <pc:docMk/>
            <pc:sldMk cId="3442713467" sldId="264"/>
            <ac:spMk id="5" creationId="{F23DCA22-0166-4CD4-90DB-A6B031C5179C}"/>
          </ac:spMkLst>
        </pc:spChg>
        <pc:spChg chg="mod">
          <ac:chgData name="Tierney, Lori H." userId="fe2f4a4b-1423-4cb1-a8bd-1c3011c4f998" providerId="ADAL" clId="{A87F3E63-D6EA-407C-9135-D5EAFA69B098}" dt="2019-11-19T20:46:18.850" v="181" actId="255"/>
          <ac:spMkLst>
            <pc:docMk/>
            <pc:sldMk cId="3442713467" sldId="264"/>
            <ac:spMk id="6" creationId="{48F4353D-B6C4-4F56-B21C-019216B9E4E4}"/>
          </ac:spMkLst>
        </pc:spChg>
      </pc:sldChg>
      <pc:sldChg chg="modSp">
        <pc:chgData name="Tierney, Lori H." userId="fe2f4a4b-1423-4cb1-a8bd-1c3011c4f998" providerId="ADAL" clId="{A87F3E63-D6EA-407C-9135-D5EAFA69B098}" dt="2019-11-19T20:34:55.533" v="88" actId="27636"/>
        <pc:sldMkLst>
          <pc:docMk/>
          <pc:sldMk cId="406430104" sldId="267"/>
        </pc:sldMkLst>
        <pc:spChg chg="mod">
          <ac:chgData name="Tierney, Lori H." userId="fe2f4a4b-1423-4cb1-a8bd-1c3011c4f998" providerId="ADAL" clId="{A87F3E63-D6EA-407C-9135-D5EAFA69B098}" dt="2019-11-19T20:34:55.529" v="87" actId="27636"/>
          <ac:spMkLst>
            <pc:docMk/>
            <pc:sldMk cId="406430104" sldId="267"/>
            <ac:spMk id="3" creationId="{C4173BD3-B467-40C2-A156-6D0C3F1B5685}"/>
          </ac:spMkLst>
        </pc:spChg>
        <pc:spChg chg="mod">
          <ac:chgData name="Tierney, Lori H." userId="fe2f4a4b-1423-4cb1-a8bd-1c3011c4f998" providerId="ADAL" clId="{A87F3E63-D6EA-407C-9135-D5EAFA69B098}" dt="2019-11-19T20:34:55.533" v="88" actId="27636"/>
          <ac:spMkLst>
            <pc:docMk/>
            <pc:sldMk cId="406430104" sldId="267"/>
            <ac:spMk id="4" creationId="{8F012D2A-8354-4F00-BA0F-88D35954AE14}"/>
          </ac:spMkLst>
        </pc:spChg>
      </pc:sldChg>
    </pc:docChg>
  </pc:docChgLst>
  <pc:docChgLst>
    <pc:chgData name="Tierney, Lori H." userId="fe2f4a4b-1423-4cb1-a8bd-1c3011c4f998" providerId="ADAL" clId="{8FD60983-D413-48C8-B145-105EC02C9426}"/>
    <pc:docChg chg="custSel delSld modSld">
      <pc:chgData name="Tierney, Lori H." userId="fe2f4a4b-1423-4cb1-a8bd-1c3011c4f998" providerId="ADAL" clId="{8FD60983-D413-48C8-B145-105EC02C9426}" dt="2021-09-29T23:03:40.183" v="1545" actId="20577"/>
      <pc:docMkLst>
        <pc:docMk/>
      </pc:docMkLst>
      <pc:sldChg chg="modSp mod">
        <pc:chgData name="Tierney, Lori H." userId="fe2f4a4b-1423-4cb1-a8bd-1c3011c4f998" providerId="ADAL" clId="{8FD60983-D413-48C8-B145-105EC02C9426}" dt="2021-09-17T16:29:42.942" v="72" actId="27636"/>
        <pc:sldMkLst>
          <pc:docMk/>
          <pc:sldMk cId="3058753616" sldId="256"/>
        </pc:sldMkLst>
        <pc:spChg chg="mod">
          <ac:chgData name="Tierney, Lori H." userId="fe2f4a4b-1423-4cb1-a8bd-1c3011c4f998" providerId="ADAL" clId="{8FD60983-D413-48C8-B145-105EC02C9426}" dt="2021-09-17T16:29:14.463" v="36" actId="14100"/>
          <ac:spMkLst>
            <pc:docMk/>
            <pc:sldMk cId="3058753616" sldId="256"/>
            <ac:spMk id="2" creationId="{3EA1123B-C02B-4A10-B77A-4D83B8F6AEC6}"/>
          </ac:spMkLst>
        </pc:spChg>
        <pc:spChg chg="mod">
          <ac:chgData name="Tierney, Lori H." userId="fe2f4a4b-1423-4cb1-a8bd-1c3011c4f998" providerId="ADAL" clId="{8FD60983-D413-48C8-B145-105EC02C9426}" dt="2021-09-17T16:29:42.942" v="72" actId="27636"/>
          <ac:spMkLst>
            <pc:docMk/>
            <pc:sldMk cId="3058753616" sldId="256"/>
            <ac:spMk id="3" creationId="{6BE5E1A6-5BA2-40BA-8686-3823319A0F23}"/>
          </ac:spMkLst>
        </pc:spChg>
      </pc:sldChg>
      <pc:sldChg chg="modSp mod">
        <pc:chgData name="Tierney, Lori H." userId="fe2f4a4b-1423-4cb1-a8bd-1c3011c4f998" providerId="ADAL" clId="{8FD60983-D413-48C8-B145-105EC02C9426}" dt="2021-09-29T23:03:40.183" v="1545" actId="20577"/>
        <pc:sldMkLst>
          <pc:docMk/>
          <pc:sldMk cId="2725510546" sldId="257"/>
        </pc:sldMkLst>
        <pc:spChg chg="mod">
          <ac:chgData name="Tierney, Lori H." userId="fe2f4a4b-1423-4cb1-a8bd-1c3011c4f998" providerId="ADAL" clId="{8FD60983-D413-48C8-B145-105EC02C9426}" dt="2021-09-29T19:30:48.404" v="1200" actId="14100"/>
          <ac:spMkLst>
            <pc:docMk/>
            <pc:sldMk cId="2725510546" sldId="257"/>
            <ac:spMk id="2" creationId="{12A4FD44-748C-4060-B281-A9CE582DBBFB}"/>
          </ac:spMkLst>
        </pc:spChg>
        <pc:spChg chg="mod">
          <ac:chgData name="Tierney, Lori H." userId="fe2f4a4b-1423-4cb1-a8bd-1c3011c4f998" providerId="ADAL" clId="{8FD60983-D413-48C8-B145-105EC02C9426}" dt="2021-09-29T23:03:40.183" v="1545" actId="20577"/>
          <ac:spMkLst>
            <pc:docMk/>
            <pc:sldMk cId="2725510546" sldId="257"/>
            <ac:spMk id="3" creationId="{5F2F60B0-0684-4989-85D3-EFD4220ACCB2}"/>
          </ac:spMkLst>
        </pc:spChg>
      </pc:sldChg>
      <pc:sldChg chg="modSp mod">
        <pc:chgData name="Tierney, Lori H." userId="fe2f4a4b-1423-4cb1-a8bd-1c3011c4f998" providerId="ADAL" clId="{8FD60983-D413-48C8-B145-105EC02C9426}" dt="2021-09-28T20:39:53.395" v="319" actId="20577"/>
        <pc:sldMkLst>
          <pc:docMk/>
          <pc:sldMk cId="3897673311" sldId="258"/>
        </pc:sldMkLst>
        <pc:spChg chg="mod">
          <ac:chgData name="Tierney, Lori H." userId="fe2f4a4b-1423-4cb1-a8bd-1c3011c4f998" providerId="ADAL" clId="{8FD60983-D413-48C8-B145-105EC02C9426}" dt="2021-09-28T20:39:53.395" v="319" actId="20577"/>
          <ac:spMkLst>
            <pc:docMk/>
            <pc:sldMk cId="3897673311" sldId="258"/>
            <ac:spMk id="3" creationId="{DDEB0A84-51A0-4C94-B888-F7D4D58BFAE4}"/>
          </ac:spMkLst>
        </pc:spChg>
      </pc:sldChg>
      <pc:sldChg chg="delSp modSp mod">
        <pc:chgData name="Tierney, Lori H." userId="fe2f4a4b-1423-4cb1-a8bd-1c3011c4f998" providerId="ADAL" clId="{8FD60983-D413-48C8-B145-105EC02C9426}" dt="2021-09-29T20:42:25.234" v="1452" actId="20577"/>
        <pc:sldMkLst>
          <pc:docMk/>
          <pc:sldMk cId="0" sldId="262"/>
        </pc:sldMkLst>
        <pc:spChg chg="mod">
          <ac:chgData name="Tierney, Lori H." userId="fe2f4a4b-1423-4cb1-a8bd-1c3011c4f998" providerId="ADAL" clId="{8FD60983-D413-48C8-B145-105EC02C9426}" dt="2021-09-29T20:42:25.234" v="1452" actId="20577"/>
          <ac:spMkLst>
            <pc:docMk/>
            <pc:sldMk cId="0" sldId="262"/>
            <ac:spMk id="345" creationId="{00000000-0000-0000-0000-000000000000}"/>
          </ac:spMkLst>
        </pc:spChg>
        <pc:spChg chg="mod">
          <ac:chgData name="Tierney, Lori H." userId="fe2f4a4b-1423-4cb1-a8bd-1c3011c4f998" providerId="ADAL" clId="{8FD60983-D413-48C8-B145-105EC02C9426}" dt="2021-09-28T20:53:31.917" v="595" actId="20577"/>
          <ac:spMkLst>
            <pc:docMk/>
            <pc:sldMk cId="0" sldId="262"/>
            <ac:spMk id="372" creationId="{00000000-0000-0000-0000-000000000000}"/>
          </ac:spMkLst>
        </pc:spChg>
        <pc:spChg chg="mod">
          <ac:chgData name="Tierney, Lori H." userId="fe2f4a4b-1423-4cb1-a8bd-1c3011c4f998" providerId="ADAL" clId="{8FD60983-D413-48C8-B145-105EC02C9426}" dt="2021-09-29T20:35:32.913" v="1389" actId="20577"/>
          <ac:spMkLst>
            <pc:docMk/>
            <pc:sldMk cId="0" sldId="262"/>
            <ac:spMk id="373" creationId="{00000000-0000-0000-0000-000000000000}"/>
          </ac:spMkLst>
        </pc:spChg>
        <pc:spChg chg="mod">
          <ac:chgData name="Tierney, Lori H." userId="fe2f4a4b-1423-4cb1-a8bd-1c3011c4f998" providerId="ADAL" clId="{8FD60983-D413-48C8-B145-105EC02C9426}" dt="2021-09-28T20:54:04.732" v="597" actId="1076"/>
          <ac:spMkLst>
            <pc:docMk/>
            <pc:sldMk cId="0" sldId="262"/>
            <ac:spMk id="375" creationId="{00000000-0000-0000-0000-000000000000}"/>
          </ac:spMkLst>
        </pc:spChg>
        <pc:spChg chg="del">
          <ac:chgData name="Tierney, Lori H." userId="fe2f4a4b-1423-4cb1-a8bd-1c3011c4f998" providerId="ADAL" clId="{8FD60983-D413-48C8-B145-105EC02C9426}" dt="2021-09-23T18:02:44.498" v="157" actId="478"/>
          <ac:spMkLst>
            <pc:docMk/>
            <pc:sldMk cId="0" sldId="262"/>
            <ac:spMk id="389" creationId="{00000000-0000-0000-0000-000000000000}"/>
          </ac:spMkLst>
        </pc:spChg>
        <pc:spChg chg="del">
          <ac:chgData name="Tierney, Lori H." userId="fe2f4a4b-1423-4cb1-a8bd-1c3011c4f998" providerId="ADAL" clId="{8FD60983-D413-48C8-B145-105EC02C9426}" dt="2021-09-23T18:05:46.286" v="249" actId="478"/>
          <ac:spMkLst>
            <pc:docMk/>
            <pc:sldMk cId="0" sldId="262"/>
            <ac:spMk id="390" creationId="{00000000-0000-0000-0000-000000000000}"/>
          </ac:spMkLst>
        </pc:spChg>
        <pc:spChg chg="del">
          <ac:chgData name="Tierney, Lori H." userId="fe2f4a4b-1423-4cb1-a8bd-1c3011c4f998" providerId="ADAL" clId="{8FD60983-D413-48C8-B145-105EC02C9426}" dt="2021-09-23T18:05:34.910" v="230" actId="478"/>
          <ac:spMkLst>
            <pc:docMk/>
            <pc:sldMk cId="0" sldId="262"/>
            <ac:spMk id="391" creationId="{00000000-0000-0000-0000-000000000000}"/>
          </ac:spMkLst>
        </pc:spChg>
        <pc:spChg chg="del">
          <ac:chgData name="Tierney, Lori H." userId="fe2f4a4b-1423-4cb1-a8bd-1c3011c4f998" providerId="ADAL" clId="{8FD60983-D413-48C8-B145-105EC02C9426}" dt="2021-09-23T18:05:32.102" v="227" actId="478"/>
          <ac:spMkLst>
            <pc:docMk/>
            <pc:sldMk cId="0" sldId="262"/>
            <ac:spMk id="392" creationId="{00000000-0000-0000-0000-000000000000}"/>
          </ac:spMkLst>
        </pc:spChg>
        <pc:spChg chg="del mod">
          <ac:chgData name="Tierney, Lori H." userId="fe2f4a4b-1423-4cb1-a8bd-1c3011c4f998" providerId="ADAL" clId="{8FD60983-D413-48C8-B145-105EC02C9426}" dt="2021-09-23T18:05:46.287" v="251"/>
          <ac:spMkLst>
            <pc:docMk/>
            <pc:sldMk cId="0" sldId="262"/>
            <ac:spMk id="393" creationId="{00000000-0000-0000-0000-000000000000}"/>
          </ac:spMkLst>
        </pc:spChg>
        <pc:spChg chg="mod">
          <ac:chgData name="Tierney, Lori H." userId="fe2f4a4b-1423-4cb1-a8bd-1c3011c4f998" providerId="ADAL" clId="{8FD60983-D413-48C8-B145-105EC02C9426}" dt="2021-09-23T18:07:40.795" v="276" actId="14100"/>
          <ac:spMkLst>
            <pc:docMk/>
            <pc:sldMk cId="0" sldId="262"/>
            <ac:spMk id="394" creationId="{00000000-0000-0000-0000-000000000000}"/>
          </ac:spMkLst>
        </pc:spChg>
        <pc:spChg chg="del mod">
          <ac:chgData name="Tierney, Lori H." userId="fe2f4a4b-1423-4cb1-a8bd-1c3011c4f998" providerId="ADAL" clId="{8FD60983-D413-48C8-B145-105EC02C9426}" dt="2021-09-23T18:05:32.104" v="229"/>
          <ac:spMkLst>
            <pc:docMk/>
            <pc:sldMk cId="0" sldId="262"/>
            <ac:spMk id="395" creationId="{00000000-0000-0000-0000-000000000000}"/>
          </ac:spMkLst>
        </pc:spChg>
        <pc:spChg chg="mod">
          <ac:chgData name="Tierney, Lori H." userId="fe2f4a4b-1423-4cb1-a8bd-1c3011c4f998" providerId="ADAL" clId="{8FD60983-D413-48C8-B145-105EC02C9426}" dt="2021-09-28T20:52:56.476" v="590" actId="20577"/>
          <ac:spMkLst>
            <pc:docMk/>
            <pc:sldMk cId="0" sldId="262"/>
            <ac:spMk id="398" creationId="{00000000-0000-0000-0000-000000000000}"/>
          </ac:spMkLst>
        </pc:spChg>
      </pc:sldChg>
      <pc:sldChg chg="modSp mod">
        <pc:chgData name="Tierney, Lori H." userId="fe2f4a4b-1423-4cb1-a8bd-1c3011c4f998" providerId="ADAL" clId="{8FD60983-D413-48C8-B145-105EC02C9426}" dt="2021-09-28T21:08:36.637" v="716" actId="14100"/>
        <pc:sldMkLst>
          <pc:docMk/>
          <pc:sldMk cId="673259015" sldId="263"/>
        </pc:sldMkLst>
        <pc:spChg chg="mod">
          <ac:chgData name="Tierney, Lori H." userId="fe2f4a4b-1423-4cb1-a8bd-1c3011c4f998" providerId="ADAL" clId="{8FD60983-D413-48C8-B145-105EC02C9426}" dt="2021-09-28T21:08:36.637" v="716" actId="14100"/>
          <ac:spMkLst>
            <pc:docMk/>
            <pc:sldMk cId="673259015" sldId="263"/>
            <ac:spMk id="2" creationId="{A6F9ABF6-3EE9-442B-A1AB-A55D87AD4B42}"/>
          </ac:spMkLst>
        </pc:spChg>
      </pc:sldChg>
      <pc:sldChg chg="modSp mod">
        <pc:chgData name="Tierney, Lori H." userId="fe2f4a4b-1423-4cb1-a8bd-1c3011c4f998" providerId="ADAL" clId="{8FD60983-D413-48C8-B145-105EC02C9426}" dt="2021-09-28T21:07:02.153" v="658" actId="14100"/>
        <pc:sldMkLst>
          <pc:docMk/>
          <pc:sldMk cId="3442713467" sldId="264"/>
        </pc:sldMkLst>
        <pc:spChg chg="mod">
          <ac:chgData name="Tierney, Lori H." userId="fe2f4a4b-1423-4cb1-a8bd-1c3011c4f998" providerId="ADAL" clId="{8FD60983-D413-48C8-B145-105EC02C9426}" dt="2021-09-28T21:02:32.826" v="635" actId="115"/>
          <ac:spMkLst>
            <pc:docMk/>
            <pc:sldMk cId="3442713467" sldId="264"/>
            <ac:spMk id="3" creationId="{12DA2270-4188-423E-A3B6-3C764C047ABF}"/>
          </ac:spMkLst>
        </pc:spChg>
        <pc:spChg chg="mod">
          <ac:chgData name="Tierney, Lori H." userId="fe2f4a4b-1423-4cb1-a8bd-1c3011c4f998" providerId="ADAL" clId="{8FD60983-D413-48C8-B145-105EC02C9426}" dt="2021-09-28T21:06:21.781" v="657" actId="20577"/>
          <ac:spMkLst>
            <pc:docMk/>
            <pc:sldMk cId="3442713467" sldId="264"/>
            <ac:spMk id="4" creationId="{8F83E2CE-3D58-44FB-9588-47D2E7CCBA8B}"/>
          </ac:spMkLst>
        </pc:spChg>
        <pc:spChg chg="mod">
          <ac:chgData name="Tierney, Lori H." userId="fe2f4a4b-1423-4cb1-a8bd-1c3011c4f998" providerId="ADAL" clId="{8FD60983-D413-48C8-B145-105EC02C9426}" dt="2021-09-28T21:02:28.868" v="634" actId="115"/>
          <ac:spMkLst>
            <pc:docMk/>
            <pc:sldMk cId="3442713467" sldId="264"/>
            <ac:spMk id="5" creationId="{F23DCA22-0166-4CD4-90DB-A6B031C5179C}"/>
          </ac:spMkLst>
        </pc:spChg>
        <pc:spChg chg="mod">
          <ac:chgData name="Tierney, Lori H." userId="fe2f4a4b-1423-4cb1-a8bd-1c3011c4f998" providerId="ADAL" clId="{8FD60983-D413-48C8-B145-105EC02C9426}" dt="2021-09-28T21:07:02.153" v="658" actId="14100"/>
          <ac:spMkLst>
            <pc:docMk/>
            <pc:sldMk cId="3442713467" sldId="264"/>
            <ac:spMk id="6" creationId="{48F4353D-B6C4-4F56-B21C-019216B9E4E4}"/>
          </ac:spMkLst>
        </pc:spChg>
      </pc:sldChg>
      <pc:sldChg chg="modSp mod">
        <pc:chgData name="Tierney, Lori H." userId="fe2f4a4b-1423-4cb1-a8bd-1c3011c4f998" providerId="ADAL" clId="{8FD60983-D413-48C8-B145-105EC02C9426}" dt="2021-09-29T20:34:03.538" v="1387" actId="20577"/>
        <pc:sldMkLst>
          <pc:docMk/>
          <pc:sldMk cId="3321870050" sldId="265"/>
        </pc:sldMkLst>
        <pc:spChg chg="mod">
          <ac:chgData name="Tierney, Lori H." userId="fe2f4a4b-1423-4cb1-a8bd-1c3011c4f998" providerId="ADAL" clId="{8FD60983-D413-48C8-B145-105EC02C9426}" dt="2021-09-29T20:34:03.538" v="1387" actId="20577"/>
          <ac:spMkLst>
            <pc:docMk/>
            <pc:sldMk cId="3321870050" sldId="265"/>
            <ac:spMk id="3" creationId="{1E97D290-0C53-4A84-AA9E-AFCA345CDD1D}"/>
          </ac:spMkLst>
        </pc:spChg>
      </pc:sldChg>
      <pc:sldChg chg="modSp mod">
        <pc:chgData name="Tierney, Lori H." userId="fe2f4a4b-1423-4cb1-a8bd-1c3011c4f998" providerId="ADAL" clId="{8FD60983-D413-48C8-B145-105EC02C9426}" dt="2021-09-28T21:50:28.644" v="1194" actId="20577"/>
        <pc:sldMkLst>
          <pc:docMk/>
          <pc:sldMk cId="627998852" sldId="266"/>
        </pc:sldMkLst>
        <pc:spChg chg="mod">
          <ac:chgData name="Tierney, Lori H." userId="fe2f4a4b-1423-4cb1-a8bd-1c3011c4f998" providerId="ADAL" clId="{8FD60983-D413-48C8-B145-105EC02C9426}" dt="2021-09-28T21:12:57.034" v="723" actId="14100"/>
          <ac:spMkLst>
            <pc:docMk/>
            <pc:sldMk cId="627998852" sldId="266"/>
            <ac:spMk id="2" creationId="{F665D0EF-3F5E-4689-9B1C-6CE877CB3D0E}"/>
          </ac:spMkLst>
        </pc:spChg>
        <pc:spChg chg="mod">
          <ac:chgData name="Tierney, Lori H." userId="fe2f4a4b-1423-4cb1-a8bd-1c3011c4f998" providerId="ADAL" clId="{8FD60983-D413-48C8-B145-105EC02C9426}" dt="2021-09-28T21:50:28.644" v="1194" actId="20577"/>
          <ac:spMkLst>
            <pc:docMk/>
            <pc:sldMk cId="627998852" sldId="266"/>
            <ac:spMk id="3" creationId="{70A32F7A-9C4B-423B-9BD2-8AD035E0182A}"/>
          </ac:spMkLst>
        </pc:spChg>
      </pc:sldChg>
      <pc:sldChg chg="del">
        <pc:chgData name="Tierney, Lori H." userId="fe2f4a4b-1423-4cb1-a8bd-1c3011c4f998" providerId="ADAL" clId="{8FD60983-D413-48C8-B145-105EC02C9426}" dt="2021-09-28T21:50:50.242" v="1195" actId="2696"/>
        <pc:sldMkLst>
          <pc:docMk/>
          <pc:sldMk cId="406430104" sldId="267"/>
        </pc:sldMkLst>
      </pc:sldChg>
      <pc:sldChg chg="modSp mod">
        <pc:chgData name="Tierney, Lori H." userId="fe2f4a4b-1423-4cb1-a8bd-1c3011c4f998" providerId="ADAL" clId="{8FD60983-D413-48C8-B145-105EC02C9426}" dt="2021-09-29T20:46:33.728" v="1471" actId="14100"/>
        <pc:sldMkLst>
          <pc:docMk/>
          <pc:sldMk cId="651584966" sldId="268"/>
        </pc:sldMkLst>
        <pc:spChg chg="mod">
          <ac:chgData name="Tierney, Lori H." userId="fe2f4a4b-1423-4cb1-a8bd-1c3011c4f998" providerId="ADAL" clId="{8FD60983-D413-48C8-B145-105EC02C9426}" dt="2021-09-29T20:46:33.728" v="1471" actId="14100"/>
          <ac:spMkLst>
            <pc:docMk/>
            <pc:sldMk cId="651584966" sldId="268"/>
            <ac:spMk id="2" creationId="{66F2335E-A1CD-474A-AF11-57AE4B173CFC}"/>
          </ac:spMkLst>
        </pc:spChg>
        <pc:spChg chg="mod">
          <ac:chgData name="Tierney, Lori H." userId="fe2f4a4b-1423-4cb1-a8bd-1c3011c4f998" providerId="ADAL" clId="{8FD60983-D413-48C8-B145-105EC02C9426}" dt="2021-09-29T20:46:26.908" v="1470" actId="255"/>
          <ac:spMkLst>
            <pc:docMk/>
            <pc:sldMk cId="651584966" sldId="268"/>
            <ac:spMk id="3" creationId="{BC3E4F74-05EE-46E1-889A-35E903139EA5}"/>
          </ac:spMkLst>
        </pc:spChg>
      </pc:sldChg>
    </pc:docChg>
  </pc:docChgLst>
  <pc:docChgLst>
    <pc:chgData name="Tierney, Lori H." userId="fe2f4a4b-1423-4cb1-a8bd-1c3011c4f998" providerId="ADAL" clId="{19A1D834-CC74-41BC-84D0-63E29481BF79}"/>
    <pc:docChg chg="custSel modSld">
      <pc:chgData name="Tierney, Lori H." userId="fe2f4a4b-1423-4cb1-a8bd-1c3011c4f998" providerId="ADAL" clId="{19A1D834-CC74-41BC-84D0-63E29481BF79}" dt="2021-03-25T21:08:40.658" v="20" actId="20577"/>
      <pc:docMkLst>
        <pc:docMk/>
      </pc:docMkLst>
      <pc:sldChg chg="modSp mod">
        <pc:chgData name="Tierney, Lori H." userId="fe2f4a4b-1423-4cb1-a8bd-1c3011c4f998" providerId="ADAL" clId="{19A1D834-CC74-41BC-84D0-63E29481BF79}" dt="2021-03-19T21:07:28.346" v="14" actId="27636"/>
        <pc:sldMkLst>
          <pc:docMk/>
          <pc:sldMk cId="3058753616" sldId="256"/>
        </pc:sldMkLst>
        <pc:spChg chg="mod">
          <ac:chgData name="Tierney, Lori H." userId="fe2f4a4b-1423-4cb1-a8bd-1c3011c4f998" providerId="ADAL" clId="{19A1D834-CC74-41BC-84D0-63E29481BF79}" dt="2021-03-19T21:07:28.346" v="14" actId="27636"/>
          <ac:spMkLst>
            <pc:docMk/>
            <pc:sldMk cId="3058753616" sldId="256"/>
            <ac:spMk id="3" creationId="{6BE5E1A6-5BA2-40BA-8686-3823319A0F23}"/>
          </ac:spMkLst>
        </pc:spChg>
      </pc:sldChg>
      <pc:sldChg chg="modSp mod">
        <pc:chgData name="Tierney, Lori H." userId="fe2f4a4b-1423-4cb1-a8bd-1c3011c4f998" providerId="ADAL" clId="{19A1D834-CC74-41BC-84D0-63E29481BF79}" dt="2021-03-25T21:08:40.658" v="20" actId="20577"/>
        <pc:sldMkLst>
          <pc:docMk/>
          <pc:sldMk cId="2725510546" sldId="257"/>
        </pc:sldMkLst>
        <pc:spChg chg="mod">
          <ac:chgData name="Tierney, Lori H." userId="fe2f4a4b-1423-4cb1-a8bd-1c3011c4f998" providerId="ADAL" clId="{19A1D834-CC74-41BC-84D0-63E29481BF79}" dt="2021-03-25T21:08:40.658" v="20" actId="20577"/>
          <ac:spMkLst>
            <pc:docMk/>
            <pc:sldMk cId="2725510546" sldId="257"/>
            <ac:spMk id="3" creationId="{5F2F60B0-0684-4989-85D3-EFD4220ACC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www.readysetgrad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hanacademy.org/sat" TargetMode="External"/><Relationship Id="rId2" Type="http://schemas.openxmlformats.org/officeDocument/2006/relationships/hyperlink" Target="http://www.sat.org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accuplacer.collegeboard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-council.org/" TargetMode="External"/><Relationship Id="rId2" Type="http://schemas.openxmlformats.org/officeDocument/2006/relationships/hyperlink" Target="https://wsac.wa.gov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pnacac.org/" TargetMode="External"/><Relationship Id="rId5" Type="http://schemas.openxmlformats.org/officeDocument/2006/relationships/hyperlink" Target="http://www.bigfuture.collegeboard.org/" TargetMode="External"/><Relationship Id="rId4" Type="http://schemas.openxmlformats.org/officeDocument/2006/relationships/hyperlink" Target="https://www.careerbridge.wa.gov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sac.wa.gov/" TargetMode="External"/><Relationship Id="rId2" Type="http://schemas.openxmlformats.org/officeDocument/2006/relationships/hyperlink" Target="http://www.fafsa.gov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shipjunkies.org/" TargetMode="External"/><Relationship Id="rId2" Type="http://schemas.openxmlformats.org/officeDocument/2006/relationships/hyperlink" Target="http://www.washboard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sac.wa.gov/college-bound" TargetMode="External"/><Relationship Id="rId5" Type="http://schemas.openxmlformats.org/officeDocument/2006/relationships/hyperlink" Target="http://www.fastweb.com/" TargetMode="External"/><Relationship Id="rId4" Type="http://schemas.openxmlformats.org/officeDocument/2006/relationships/hyperlink" Target="https://scholarships360.org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1123B-C02B-4A10-B77A-4D83B8F6A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8403" y="945912"/>
            <a:ext cx="8637073" cy="4130289"/>
          </a:xfrm>
        </p:spPr>
        <p:txBody>
          <a:bodyPr>
            <a:noAutofit/>
          </a:bodyPr>
          <a:lstStyle/>
          <a:p>
            <a:pPr algn="ctr"/>
            <a:r>
              <a:rPr lang="en-US" sz="15000" dirty="0"/>
              <a:t>College 101                   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5E1A6-5BA2-40BA-8686-3823319A0F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206721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1400" dirty="0"/>
              <a:t> </a:t>
            </a:r>
          </a:p>
          <a:p>
            <a:endParaRPr lang="en-US" sz="1400" dirty="0"/>
          </a:p>
          <a:p>
            <a:r>
              <a:rPr lang="en-US" sz="1200" dirty="0"/>
              <a:t>L. Tierney - RHS</a:t>
            </a:r>
          </a:p>
        </p:txBody>
      </p:sp>
    </p:spTree>
    <p:extLst>
      <p:ext uri="{BB962C8B-B14F-4D97-AF65-F5344CB8AC3E}">
        <p14:creationId xmlns:p14="http://schemas.microsoft.com/office/powerpoint/2010/main" val="3058753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17AAE-B5EE-4F80-ACEC-B324DC245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Washington State</a:t>
            </a:r>
            <a:br>
              <a:rPr lang="en-US" dirty="0"/>
            </a:br>
            <a:r>
              <a:rPr lang="en-US" dirty="0"/>
              <a:t>What’s After High School??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0A84-51A0-4C94-B888-F7D4D58B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2171768"/>
            <a:ext cx="9603275" cy="38431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• 42% enroll in a community or technical college </a:t>
            </a:r>
          </a:p>
          <a:p>
            <a:pPr marL="0" indent="0">
              <a:buNone/>
            </a:pPr>
            <a:r>
              <a:rPr lang="en-US" dirty="0"/>
              <a:t>• 33% attend in-state public four-year institutions* </a:t>
            </a:r>
          </a:p>
          <a:p>
            <a:pPr marL="0" indent="0">
              <a:buNone/>
            </a:pPr>
            <a:r>
              <a:rPr lang="en-US" dirty="0"/>
              <a:t> (*</a:t>
            </a:r>
            <a:r>
              <a:rPr lang="en-US" sz="1600" dirty="0"/>
              <a:t>This includes students enrolled in the state’s six public universities and community and         technical college applied bachelor’s degree programs ) </a:t>
            </a:r>
          </a:p>
          <a:p>
            <a:pPr marL="0" indent="0">
              <a:buNone/>
            </a:pPr>
            <a:r>
              <a:rPr lang="en-US" dirty="0"/>
              <a:t>• 16% go to out-of-state colleges </a:t>
            </a:r>
          </a:p>
          <a:p>
            <a:pPr marL="0" indent="0">
              <a:buNone/>
            </a:pPr>
            <a:r>
              <a:rPr lang="en-US" dirty="0"/>
              <a:t>• 6% enroll at an in-state private institution </a:t>
            </a:r>
          </a:p>
          <a:p>
            <a:pPr marL="0" indent="0">
              <a:buNone/>
            </a:pPr>
            <a:r>
              <a:rPr lang="en-US" dirty="0"/>
              <a:t>• &lt;1% attend a private two-year institution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/>
              <a:t>Based on Class of 2018</a:t>
            </a:r>
          </a:p>
        </p:txBody>
      </p:sp>
    </p:spTree>
    <p:extLst>
      <p:ext uri="{BB962C8B-B14F-4D97-AF65-F5344CB8AC3E}">
        <p14:creationId xmlns:p14="http://schemas.microsoft.com/office/powerpoint/2010/main" val="3897673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FD44-748C-4060-B281-A9CE582DB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111683"/>
            <a:ext cx="9603275" cy="928360"/>
          </a:xfrm>
        </p:spPr>
        <p:txBody>
          <a:bodyPr/>
          <a:lstStyle/>
          <a:p>
            <a:pPr algn="ctr"/>
            <a:r>
              <a:rPr lang="en-US" dirty="0"/>
              <a:t>College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F60B0-0684-4989-85D3-EFD4220AC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895" y="1123805"/>
            <a:ext cx="10922466" cy="5032689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/>
              <a:t>What College??</a:t>
            </a:r>
          </a:p>
          <a:p>
            <a:pPr marL="0" indent="0">
              <a:buNone/>
            </a:pPr>
            <a:r>
              <a:rPr lang="en-US" sz="1800" dirty="0"/>
              <a:t>~2-year Community or Technical College – website: https://www.sbctc.edu/</a:t>
            </a:r>
          </a:p>
          <a:p>
            <a:pPr marL="0" indent="0">
              <a:buNone/>
            </a:pPr>
            <a:r>
              <a:rPr lang="en-US" sz="1800" dirty="0"/>
              <a:t>     *29 Community Colleges &amp; 5 Technical Colleges in Washington State</a:t>
            </a:r>
          </a:p>
          <a:p>
            <a:pPr marL="0" indent="0">
              <a:buNone/>
            </a:pPr>
            <a:r>
              <a:rPr lang="en-US" sz="1800" dirty="0"/>
              <a:t>     *Accuplacer/State Test Scores, Other Test Per Individual College</a:t>
            </a:r>
          </a:p>
          <a:p>
            <a:pPr marL="0" indent="0">
              <a:buNone/>
            </a:pPr>
            <a:r>
              <a:rPr lang="en-US" sz="1800" dirty="0"/>
              <a:t>     *Earn 2-year Associate Degree and/or Certificate in specific job </a:t>
            </a:r>
          </a:p>
          <a:p>
            <a:pPr marL="0" indent="0">
              <a:buNone/>
            </a:pPr>
            <a:r>
              <a:rPr lang="en-US" sz="1800" dirty="0"/>
              <a:t>~4-year College or University – Websites: wsac.wa.gov&amp; bigfuture.collegeboard.org</a:t>
            </a:r>
          </a:p>
          <a:p>
            <a:pPr marL="0" indent="0">
              <a:buNone/>
            </a:pPr>
            <a:r>
              <a:rPr lang="en-US" sz="1800" dirty="0"/>
              <a:t>     *10 Public Universities &amp; 13 Private Universities in Washington State</a:t>
            </a:r>
          </a:p>
          <a:p>
            <a:pPr marL="0" indent="0">
              <a:buNone/>
            </a:pPr>
            <a:r>
              <a:rPr lang="en-US" sz="1800" dirty="0"/>
              <a:t>     *CADRS – College Academic Distribution Requirements </a:t>
            </a:r>
          </a:p>
          <a:p>
            <a:pPr marL="0" indent="0">
              <a:buNone/>
            </a:pPr>
            <a:r>
              <a:rPr lang="en-US" sz="1800"/>
              <a:t>     *Transcript </a:t>
            </a:r>
            <a:r>
              <a:rPr lang="en-US" sz="1800" dirty="0"/>
              <a:t>requests @https://www.parchment.com/</a:t>
            </a:r>
          </a:p>
          <a:p>
            <a:pPr marL="0" indent="0">
              <a:buNone/>
            </a:pPr>
            <a:r>
              <a:rPr lang="en-US" sz="1800" dirty="0"/>
              <a:t>     *Earn 4-year Bachelor Degree</a:t>
            </a:r>
          </a:p>
          <a:p>
            <a:pPr marL="0" indent="0">
              <a:buNone/>
            </a:pPr>
            <a:r>
              <a:rPr lang="en-US" sz="1800" dirty="0"/>
              <a:t>~WUE – Western Undergraduate Exchange - https://www.wiche.edu/</a:t>
            </a:r>
          </a:p>
          <a:p>
            <a:pPr marL="0" indent="0">
              <a:buNone/>
            </a:pPr>
            <a:r>
              <a:rPr lang="en-US" sz="1800" dirty="0"/>
              <a:t>    *Out of state tuition at a reduced rate – participating colleges only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25510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9324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67" y="0"/>
                </a:moveTo>
                <a:lnTo>
                  <a:pt x="0" y="0"/>
                </a:lnTo>
                <a:lnTo>
                  <a:pt x="0" y="63500"/>
                </a:lnTo>
                <a:lnTo>
                  <a:pt x="9867" y="63500"/>
                </a:lnTo>
                <a:lnTo>
                  <a:pt x="9867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" name="object 3"/>
          <p:cNvSpPr/>
          <p:nvPr/>
        </p:nvSpPr>
        <p:spPr>
          <a:xfrm>
            <a:off x="2456310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80" y="0"/>
                </a:moveTo>
                <a:lnTo>
                  <a:pt x="0" y="0"/>
                </a:lnTo>
                <a:lnTo>
                  <a:pt x="0" y="63500"/>
                </a:lnTo>
                <a:lnTo>
                  <a:pt x="9880" y="63500"/>
                </a:lnTo>
                <a:lnTo>
                  <a:pt x="9880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" name="object 4"/>
          <p:cNvSpPr/>
          <p:nvPr/>
        </p:nvSpPr>
        <p:spPr>
          <a:xfrm>
            <a:off x="2863285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93" y="0"/>
                </a:moveTo>
                <a:lnTo>
                  <a:pt x="0" y="0"/>
                </a:lnTo>
                <a:lnTo>
                  <a:pt x="0" y="63500"/>
                </a:lnTo>
                <a:lnTo>
                  <a:pt x="9893" y="63500"/>
                </a:lnTo>
                <a:lnTo>
                  <a:pt x="9893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" name="object 5"/>
          <p:cNvSpPr/>
          <p:nvPr/>
        </p:nvSpPr>
        <p:spPr>
          <a:xfrm>
            <a:off x="3270272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80" y="0"/>
                </a:moveTo>
                <a:lnTo>
                  <a:pt x="0" y="0"/>
                </a:lnTo>
                <a:lnTo>
                  <a:pt x="0" y="63500"/>
                </a:lnTo>
                <a:lnTo>
                  <a:pt x="9880" y="63500"/>
                </a:lnTo>
                <a:lnTo>
                  <a:pt x="9880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" name="object 6"/>
          <p:cNvSpPr/>
          <p:nvPr/>
        </p:nvSpPr>
        <p:spPr>
          <a:xfrm>
            <a:off x="3677258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93" y="0"/>
                </a:moveTo>
                <a:lnTo>
                  <a:pt x="0" y="0"/>
                </a:lnTo>
                <a:lnTo>
                  <a:pt x="0" y="63500"/>
                </a:lnTo>
                <a:lnTo>
                  <a:pt x="9893" y="63500"/>
                </a:lnTo>
                <a:lnTo>
                  <a:pt x="9893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" name="object 7"/>
          <p:cNvSpPr/>
          <p:nvPr/>
        </p:nvSpPr>
        <p:spPr>
          <a:xfrm>
            <a:off x="4084233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80" y="0"/>
                </a:moveTo>
                <a:lnTo>
                  <a:pt x="0" y="0"/>
                </a:lnTo>
                <a:lnTo>
                  <a:pt x="0" y="63500"/>
                </a:lnTo>
                <a:lnTo>
                  <a:pt x="9880" y="63500"/>
                </a:lnTo>
                <a:lnTo>
                  <a:pt x="9880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" name="object 8"/>
          <p:cNvSpPr/>
          <p:nvPr/>
        </p:nvSpPr>
        <p:spPr>
          <a:xfrm>
            <a:off x="4491198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93" y="0"/>
                </a:moveTo>
                <a:lnTo>
                  <a:pt x="0" y="0"/>
                </a:lnTo>
                <a:lnTo>
                  <a:pt x="0" y="63500"/>
                </a:lnTo>
                <a:lnTo>
                  <a:pt x="9893" y="63500"/>
                </a:lnTo>
                <a:lnTo>
                  <a:pt x="9893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" name="object 9"/>
          <p:cNvSpPr/>
          <p:nvPr/>
        </p:nvSpPr>
        <p:spPr>
          <a:xfrm>
            <a:off x="4898184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80" y="0"/>
                </a:moveTo>
                <a:lnTo>
                  <a:pt x="0" y="0"/>
                </a:lnTo>
                <a:lnTo>
                  <a:pt x="0" y="63500"/>
                </a:lnTo>
                <a:lnTo>
                  <a:pt x="9880" y="63500"/>
                </a:lnTo>
                <a:lnTo>
                  <a:pt x="9880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" name="object 10"/>
          <p:cNvSpPr/>
          <p:nvPr/>
        </p:nvSpPr>
        <p:spPr>
          <a:xfrm>
            <a:off x="5305181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80" y="0"/>
                </a:moveTo>
                <a:lnTo>
                  <a:pt x="0" y="0"/>
                </a:lnTo>
                <a:lnTo>
                  <a:pt x="0" y="63500"/>
                </a:lnTo>
                <a:lnTo>
                  <a:pt x="9880" y="63500"/>
                </a:lnTo>
                <a:lnTo>
                  <a:pt x="9880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" name="object 11"/>
          <p:cNvSpPr/>
          <p:nvPr/>
        </p:nvSpPr>
        <p:spPr>
          <a:xfrm>
            <a:off x="5712168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67" y="0"/>
                </a:moveTo>
                <a:lnTo>
                  <a:pt x="0" y="0"/>
                </a:lnTo>
                <a:lnTo>
                  <a:pt x="0" y="63500"/>
                </a:lnTo>
                <a:lnTo>
                  <a:pt x="9867" y="63500"/>
                </a:lnTo>
                <a:lnTo>
                  <a:pt x="9867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" name="object 12"/>
          <p:cNvSpPr/>
          <p:nvPr/>
        </p:nvSpPr>
        <p:spPr>
          <a:xfrm>
            <a:off x="6119132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93" y="0"/>
                </a:moveTo>
                <a:lnTo>
                  <a:pt x="0" y="0"/>
                </a:lnTo>
                <a:lnTo>
                  <a:pt x="0" y="63500"/>
                </a:lnTo>
                <a:lnTo>
                  <a:pt x="9893" y="63500"/>
                </a:lnTo>
                <a:lnTo>
                  <a:pt x="9893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" name="object 13"/>
          <p:cNvSpPr/>
          <p:nvPr/>
        </p:nvSpPr>
        <p:spPr>
          <a:xfrm>
            <a:off x="6526129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67" y="0"/>
                </a:moveTo>
                <a:lnTo>
                  <a:pt x="0" y="0"/>
                </a:lnTo>
                <a:lnTo>
                  <a:pt x="0" y="63500"/>
                </a:lnTo>
                <a:lnTo>
                  <a:pt x="9867" y="63500"/>
                </a:lnTo>
                <a:lnTo>
                  <a:pt x="9867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" name="object 14"/>
          <p:cNvSpPr/>
          <p:nvPr/>
        </p:nvSpPr>
        <p:spPr>
          <a:xfrm>
            <a:off x="6933093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906" y="0"/>
                </a:moveTo>
                <a:lnTo>
                  <a:pt x="0" y="0"/>
                </a:lnTo>
                <a:lnTo>
                  <a:pt x="0" y="63500"/>
                </a:lnTo>
                <a:lnTo>
                  <a:pt x="9906" y="63500"/>
                </a:lnTo>
                <a:lnTo>
                  <a:pt x="9906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" name="object 15"/>
          <p:cNvSpPr/>
          <p:nvPr/>
        </p:nvSpPr>
        <p:spPr>
          <a:xfrm>
            <a:off x="7340080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60" h="63500">
                <a:moveTo>
                  <a:pt x="9880" y="0"/>
                </a:moveTo>
                <a:lnTo>
                  <a:pt x="0" y="0"/>
                </a:lnTo>
                <a:lnTo>
                  <a:pt x="0" y="63500"/>
                </a:lnTo>
                <a:lnTo>
                  <a:pt x="9880" y="63500"/>
                </a:lnTo>
                <a:lnTo>
                  <a:pt x="9880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" name="object 16"/>
          <p:cNvSpPr/>
          <p:nvPr/>
        </p:nvSpPr>
        <p:spPr>
          <a:xfrm>
            <a:off x="7747055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906" y="0"/>
                </a:moveTo>
                <a:lnTo>
                  <a:pt x="0" y="0"/>
                </a:lnTo>
                <a:lnTo>
                  <a:pt x="0" y="63500"/>
                </a:lnTo>
                <a:lnTo>
                  <a:pt x="9906" y="63500"/>
                </a:lnTo>
                <a:lnTo>
                  <a:pt x="9906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" name="object 17"/>
          <p:cNvSpPr/>
          <p:nvPr/>
        </p:nvSpPr>
        <p:spPr>
          <a:xfrm>
            <a:off x="8154041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93" y="0"/>
                </a:moveTo>
                <a:lnTo>
                  <a:pt x="0" y="0"/>
                </a:lnTo>
                <a:lnTo>
                  <a:pt x="0" y="63500"/>
                </a:lnTo>
                <a:lnTo>
                  <a:pt x="9893" y="63500"/>
                </a:lnTo>
                <a:lnTo>
                  <a:pt x="9893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" name="object 18"/>
          <p:cNvSpPr/>
          <p:nvPr/>
        </p:nvSpPr>
        <p:spPr>
          <a:xfrm>
            <a:off x="8561017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93" y="0"/>
                </a:moveTo>
                <a:lnTo>
                  <a:pt x="0" y="0"/>
                </a:lnTo>
                <a:lnTo>
                  <a:pt x="0" y="63500"/>
                </a:lnTo>
                <a:lnTo>
                  <a:pt x="9893" y="63500"/>
                </a:lnTo>
                <a:lnTo>
                  <a:pt x="9893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" name="object 19"/>
          <p:cNvSpPr/>
          <p:nvPr/>
        </p:nvSpPr>
        <p:spPr>
          <a:xfrm>
            <a:off x="8968003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80" y="0"/>
                </a:moveTo>
                <a:lnTo>
                  <a:pt x="0" y="0"/>
                </a:lnTo>
                <a:lnTo>
                  <a:pt x="0" y="63500"/>
                </a:lnTo>
                <a:lnTo>
                  <a:pt x="9880" y="63500"/>
                </a:lnTo>
                <a:lnTo>
                  <a:pt x="9880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" name="object 20"/>
          <p:cNvSpPr/>
          <p:nvPr/>
        </p:nvSpPr>
        <p:spPr>
          <a:xfrm>
            <a:off x="9374989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93" y="0"/>
                </a:moveTo>
                <a:lnTo>
                  <a:pt x="0" y="0"/>
                </a:lnTo>
                <a:lnTo>
                  <a:pt x="0" y="63500"/>
                </a:lnTo>
                <a:lnTo>
                  <a:pt x="9893" y="63500"/>
                </a:lnTo>
                <a:lnTo>
                  <a:pt x="9893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" name="object 21"/>
          <p:cNvSpPr/>
          <p:nvPr/>
        </p:nvSpPr>
        <p:spPr>
          <a:xfrm>
            <a:off x="9781965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67" y="0"/>
                </a:moveTo>
                <a:lnTo>
                  <a:pt x="0" y="0"/>
                </a:lnTo>
                <a:lnTo>
                  <a:pt x="0" y="63500"/>
                </a:lnTo>
                <a:lnTo>
                  <a:pt x="9867" y="63500"/>
                </a:lnTo>
                <a:lnTo>
                  <a:pt x="9867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" name="object 22"/>
          <p:cNvSpPr/>
          <p:nvPr/>
        </p:nvSpPr>
        <p:spPr>
          <a:xfrm>
            <a:off x="10188951" y="6801971"/>
            <a:ext cx="8965" cy="56029"/>
          </a:xfrm>
          <a:custGeom>
            <a:avLst/>
            <a:gdLst/>
            <a:ahLst/>
            <a:cxnLst/>
            <a:rect l="l" t="t" r="r" b="b"/>
            <a:pathLst>
              <a:path w="10159" h="63500">
                <a:moveTo>
                  <a:pt x="9893" y="0"/>
                </a:moveTo>
                <a:lnTo>
                  <a:pt x="0" y="0"/>
                </a:lnTo>
                <a:lnTo>
                  <a:pt x="0" y="63500"/>
                </a:lnTo>
                <a:lnTo>
                  <a:pt x="9893" y="63500"/>
                </a:lnTo>
                <a:lnTo>
                  <a:pt x="9893" y="0"/>
                </a:lnTo>
                <a:close/>
              </a:path>
            </a:pathLst>
          </a:custGeom>
          <a:solidFill>
            <a:srgbClr val="BBBABA">
              <a:alpha val="17999"/>
            </a:srgbClr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" name="object 23"/>
          <p:cNvSpPr/>
          <p:nvPr/>
        </p:nvSpPr>
        <p:spPr>
          <a:xfrm>
            <a:off x="1658471" y="6796368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699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" name="object 24"/>
          <p:cNvSpPr/>
          <p:nvPr/>
        </p:nvSpPr>
        <p:spPr>
          <a:xfrm>
            <a:off x="2053677" y="6488206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" name="object 25"/>
          <p:cNvSpPr/>
          <p:nvPr/>
        </p:nvSpPr>
        <p:spPr>
          <a:xfrm>
            <a:off x="2460669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" name="object 26"/>
          <p:cNvSpPr/>
          <p:nvPr/>
        </p:nvSpPr>
        <p:spPr>
          <a:xfrm>
            <a:off x="2867644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" name="object 27"/>
          <p:cNvSpPr/>
          <p:nvPr/>
        </p:nvSpPr>
        <p:spPr>
          <a:xfrm>
            <a:off x="3274631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" name="object 28"/>
          <p:cNvSpPr/>
          <p:nvPr/>
        </p:nvSpPr>
        <p:spPr>
          <a:xfrm>
            <a:off x="3681623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" name="object 29"/>
          <p:cNvSpPr/>
          <p:nvPr/>
        </p:nvSpPr>
        <p:spPr>
          <a:xfrm>
            <a:off x="4088592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" name="object 30"/>
          <p:cNvSpPr/>
          <p:nvPr/>
        </p:nvSpPr>
        <p:spPr>
          <a:xfrm>
            <a:off x="4495562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" name="object 31"/>
          <p:cNvSpPr/>
          <p:nvPr/>
        </p:nvSpPr>
        <p:spPr>
          <a:xfrm>
            <a:off x="4902543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" name="object 32"/>
          <p:cNvSpPr/>
          <p:nvPr/>
        </p:nvSpPr>
        <p:spPr>
          <a:xfrm>
            <a:off x="5309540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" name="object 33"/>
          <p:cNvSpPr/>
          <p:nvPr/>
        </p:nvSpPr>
        <p:spPr>
          <a:xfrm>
            <a:off x="5716516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" name="object 34"/>
          <p:cNvSpPr/>
          <p:nvPr/>
        </p:nvSpPr>
        <p:spPr>
          <a:xfrm>
            <a:off x="6123497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5" name="object 35"/>
          <p:cNvSpPr/>
          <p:nvPr/>
        </p:nvSpPr>
        <p:spPr>
          <a:xfrm>
            <a:off x="6530483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6" name="object 36"/>
          <p:cNvSpPr/>
          <p:nvPr/>
        </p:nvSpPr>
        <p:spPr>
          <a:xfrm>
            <a:off x="6937459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7" name="object 37"/>
          <p:cNvSpPr/>
          <p:nvPr/>
        </p:nvSpPr>
        <p:spPr>
          <a:xfrm>
            <a:off x="7344439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8" name="object 38"/>
          <p:cNvSpPr/>
          <p:nvPr/>
        </p:nvSpPr>
        <p:spPr>
          <a:xfrm>
            <a:off x="7751426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9" name="object 39"/>
          <p:cNvSpPr/>
          <p:nvPr/>
        </p:nvSpPr>
        <p:spPr>
          <a:xfrm>
            <a:off x="8158406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0" name="object 40"/>
          <p:cNvSpPr/>
          <p:nvPr/>
        </p:nvSpPr>
        <p:spPr>
          <a:xfrm>
            <a:off x="8565382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1" name="object 41"/>
          <p:cNvSpPr/>
          <p:nvPr/>
        </p:nvSpPr>
        <p:spPr>
          <a:xfrm>
            <a:off x="8972357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2" name="object 42"/>
          <p:cNvSpPr/>
          <p:nvPr/>
        </p:nvSpPr>
        <p:spPr>
          <a:xfrm>
            <a:off x="9379354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3" name="object 43"/>
          <p:cNvSpPr/>
          <p:nvPr/>
        </p:nvSpPr>
        <p:spPr>
          <a:xfrm>
            <a:off x="9786319" y="6577853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3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4" name="object 44"/>
          <p:cNvSpPr/>
          <p:nvPr/>
        </p:nvSpPr>
        <p:spPr>
          <a:xfrm>
            <a:off x="10193316" y="6488206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5" name="object 45"/>
          <p:cNvSpPr/>
          <p:nvPr/>
        </p:nvSpPr>
        <p:spPr>
          <a:xfrm>
            <a:off x="10130118" y="6482603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6" name="object 46"/>
          <p:cNvSpPr/>
          <p:nvPr/>
        </p:nvSpPr>
        <p:spPr>
          <a:xfrm>
            <a:off x="1658470" y="6482603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199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7" name="object 47"/>
          <p:cNvSpPr/>
          <p:nvPr/>
        </p:nvSpPr>
        <p:spPr>
          <a:xfrm>
            <a:off x="2053677" y="6174441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8" name="object 48"/>
          <p:cNvSpPr/>
          <p:nvPr/>
        </p:nvSpPr>
        <p:spPr>
          <a:xfrm>
            <a:off x="10193316" y="6174441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49" name="object 49"/>
          <p:cNvSpPr/>
          <p:nvPr/>
        </p:nvSpPr>
        <p:spPr>
          <a:xfrm>
            <a:off x="10130118" y="6168838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0" name="object 50"/>
          <p:cNvSpPr/>
          <p:nvPr/>
        </p:nvSpPr>
        <p:spPr>
          <a:xfrm>
            <a:off x="1658470" y="6168838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199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1" name="object 51"/>
          <p:cNvSpPr/>
          <p:nvPr/>
        </p:nvSpPr>
        <p:spPr>
          <a:xfrm>
            <a:off x="2053677" y="5860676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2" name="object 52"/>
          <p:cNvSpPr/>
          <p:nvPr/>
        </p:nvSpPr>
        <p:spPr>
          <a:xfrm>
            <a:off x="2460669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3" name="object 53"/>
          <p:cNvSpPr/>
          <p:nvPr/>
        </p:nvSpPr>
        <p:spPr>
          <a:xfrm>
            <a:off x="2867644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4" name="object 54"/>
          <p:cNvSpPr/>
          <p:nvPr/>
        </p:nvSpPr>
        <p:spPr>
          <a:xfrm>
            <a:off x="3274631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5" name="object 55"/>
          <p:cNvSpPr/>
          <p:nvPr/>
        </p:nvSpPr>
        <p:spPr>
          <a:xfrm>
            <a:off x="3681623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6" name="object 56"/>
          <p:cNvSpPr/>
          <p:nvPr/>
        </p:nvSpPr>
        <p:spPr>
          <a:xfrm>
            <a:off x="4088592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7" name="object 57"/>
          <p:cNvSpPr/>
          <p:nvPr/>
        </p:nvSpPr>
        <p:spPr>
          <a:xfrm>
            <a:off x="4495562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8" name="object 58"/>
          <p:cNvSpPr/>
          <p:nvPr/>
        </p:nvSpPr>
        <p:spPr>
          <a:xfrm>
            <a:off x="4902543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9" name="object 59"/>
          <p:cNvSpPr/>
          <p:nvPr/>
        </p:nvSpPr>
        <p:spPr>
          <a:xfrm>
            <a:off x="5309540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0" name="object 60"/>
          <p:cNvSpPr/>
          <p:nvPr/>
        </p:nvSpPr>
        <p:spPr>
          <a:xfrm>
            <a:off x="5716516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1" name="object 61"/>
          <p:cNvSpPr/>
          <p:nvPr/>
        </p:nvSpPr>
        <p:spPr>
          <a:xfrm>
            <a:off x="6123497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2" name="object 62"/>
          <p:cNvSpPr/>
          <p:nvPr/>
        </p:nvSpPr>
        <p:spPr>
          <a:xfrm>
            <a:off x="6530483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3" name="object 63"/>
          <p:cNvSpPr/>
          <p:nvPr/>
        </p:nvSpPr>
        <p:spPr>
          <a:xfrm>
            <a:off x="6937459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4" name="object 64"/>
          <p:cNvSpPr/>
          <p:nvPr/>
        </p:nvSpPr>
        <p:spPr>
          <a:xfrm>
            <a:off x="7344439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5" name="object 65"/>
          <p:cNvSpPr/>
          <p:nvPr/>
        </p:nvSpPr>
        <p:spPr>
          <a:xfrm>
            <a:off x="7751426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6" name="object 66"/>
          <p:cNvSpPr/>
          <p:nvPr/>
        </p:nvSpPr>
        <p:spPr>
          <a:xfrm>
            <a:off x="8158406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7" name="object 67"/>
          <p:cNvSpPr/>
          <p:nvPr/>
        </p:nvSpPr>
        <p:spPr>
          <a:xfrm>
            <a:off x="8565382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8" name="object 68"/>
          <p:cNvSpPr/>
          <p:nvPr/>
        </p:nvSpPr>
        <p:spPr>
          <a:xfrm>
            <a:off x="8972357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69" name="object 69"/>
          <p:cNvSpPr/>
          <p:nvPr/>
        </p:nvSpPr>
        <p:spPr>
          <a:xfrm>
            <a:off x="9379354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0" name="object 70"/>
          <p:cNvSpPr/>
          <p:nvPr/>
        </p:nvSpPr>
        <p:spPr>
          <a:xfrm>
            <a:off x="9786319" y="5860677"/>
            <a:ext cx="0" cy="168088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4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1" name="object 71"/>
          <p:cNvSpPr/>
          <p:nvPr/>
        </p:nvSpPr>
        <p:spPr>
          <a:xfrm>
            <a:off x="10193316" y="5860676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2" name="object 72"/>
          <p:cNvSpPr/>
          <p:nvPr/>
        </p:nvSpPr>
        <p:spPr>
          <a:xfrm>
            <a:off x="1658471" y="5855074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699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3" name="object 73"/>
          <p:cNvSpPr/>
          <p:nvPr/>
        </p:nvSpPr>
        <p:spPr>
          <a:xfrm>
            <a:off x="2053677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4" name="object 74"/>
          <p:cNvSpPr/>
          <p:nvPr/>
        </p:nvSpPr>
        <p:spPr>
          <a:xfrm>
            <a:off x="2460669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5" name="object 75"/>
          <p:cNvSpPr/>
          <p:nvPr/>
        </p:nvSpPr>
        <p:spPr>
          <a:xfrm>
            <a:off x="2867644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6" name="object 76"/>
          <p:cNvSpPr/>
          <p:nvPr/>
        </p:nvSpPr>
        <p:spPr>
          <a:xfrm>
            <a:off x="3274631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7" name="object 77"/>
          <p:cNvSpPr/>
          <p:nvPr/>
        </p:nvSpPr>
        <p:spPr>
          <a:xfrm>
            <a:off x="3681623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8" name="object 78"/>
          <p:cNvSpPr/>
          <p:nvPr/>
        </p:nvSpPr>
        <p:spPr>
          <a:xfrm>
            <a:off x="4088592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79" name="object 79"/>
          <p:cNvSpPr/>
          <p:nvPr/>
        </p:nvSpPr>
        <p:spPr>
          <a:xfrm>
            <a:off x="4495562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0" name="object 80"/>
          <p:cNvSpPr/>
          <p:nvPr/>
        </p:nvSpPr>
        <p:spPr>
          <a:xfrm>
            <a:off x="4902543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1" name="object 81"/>
          <p:cNvSpPr/>
          <p:nvPr/>
        </p:nvSpPr>
        <p:spPr>
          <a:xfrm>
            <a:off x="5309540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2" name="object 82"/>
          <p:cNvSpPr/>
          <p:nvPr/>
        </p:nvSpPr>
        <p:spPr>
          <a:xfrm>
            <a:off x="5716516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3" name="object 83"/>
          <p:cNvSpPr/>
          <p:nvPr/>
        </p:nvSpPr>
        <p:spPr>
          <a:xfrm>
            <a:off x="6123497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4" name="object 84"/>
          <p:cNvSpPr/>
          <p:nvPr/>
        </p:nvSpPr>
        <p:spPr>
          <a:xfrm>
            <a:off x="6530483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5" name="object 85"/>
          <p:cNvSpPr/>
          <p:nvPr/>
        </p:nvSpPr>
        <p:spPr>
          <a:xfrm>
            <a:off x="6937459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6" name="object 86"/>
          <p:cNvSpPr/>
          <p:nvPr/>
        </p:nvSpPr>
        <p:spPr>
          <a:xfrm>
            <a:off x="7344439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7" name="object 87"/>
          <p:cNvSpPr/>
          <p:nvPr/>
        </p:nvSpPr>
        <p:spPr>
          <a:xfrm>
            <a:off x="7751426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8" name="object 88"/>
          <p:cNvSpPr/>
          <p:nvPr/>
        </p:nvSpPr>
        <p:spPr>
          <a:xfrm>
            <a:off x="8158406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89" name="object 89"/>
          <p:cNvSpPr/>
          <p:nvPr/>
        </p:nvSpPr>
        <p:spPr>
          <a:xfrm>
            <a:off x="8565382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0" name="object 90"/>
          <p:cNvSpPr/>
          <p:nvPr/>
        </p:nvSpPr>
        <p:spPr>
          <a:xfrm>
            <a:off x="8972357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1" name="object 91"/>
          <p:cNvSpPr/>
          <p:nvPr/>
        </p:nvSpPr>
        <p:spPr>
          <a:xfrm>
            <a:off x="9379354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2" name="object 92"/>
          <p:cNvSpPr/>
          <p:nvPr/>
        </p:nvSpPr>
        <p:spPr>
          <a:xfrm>
            <a:off x="9786319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3" name="object 93"/>
          <p:cNvSpPr/>
          <p:nvPr/>
        </p:nvSpPr>
        <p:spPr>
          <a:xfrm>
            <a:off x="10193316" y="554691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4" name="object 94"/>
          <p:cNvSpPr/>
          <p:nvPr/>
        </p:nvSpPr>
        <p:spPr>
          <a:xfrm>
            <a:off x="1658471" y="5541309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5" name="object 95"/>
          <p:cNvSpPr/>
          <p:nvPr/>
        </p:nvSpPr>
        <p:spPr>
          <a:xfrm>
            <a:off x="2053677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6" name="object 96"/>
          <p:cNvSpPr/>
          <p:nvPr/>
        </p:nvSpPr>
        <p:spPr>
          <a:xfrm>
            <a:off x="2460669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7" name="object 97"/>
          <p:cNvSpPr/>
          <p:nvPr/>
        </p:nvSpPr>
        <p:spPr>
          <a:xfrm>
            <a:off x="2867644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8" name="object 98"/>
          <p:cNvSpPr/>
          <p:nvPr/>
        </p:nvSpPr>
        <p:spPr>
          <a:xfrm>
            <a:off x="3274631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99" name="object 99"/>
          <p:cNvSpPr/>
          <p:nvPr/>
        </p:nvSpPr>
        <p:spPr>
          <a:xfrm>
            <a:off x="3681623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0" name="object 100"/>
          <p:cNvSpPr/>
          <p:nvPr/>
        </p:nvSpPr>
        <p:spPr>
          <a:xfrm>
            <a:off x="4088592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1" name="object 101"/>
          <p:cNvSpPr/>
          <p:nvPr/>
        </p:nvSpPr>
        <p:spPr>
          <a:xfrm>
            <a:off x="4495562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2" name="object 102"/>
          <p:cNvSpPr/>
          <p:nvPr/>
        </p:nvSpPr>
        <p:spPr>
          <a:xfrm>
            <a:off x="4902543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3" name="object 103"/>
          <p:cNvSpPr/>
          <p:nvPr/>
        </p:nvSpPr>
        <p:spPr>
          <a:xfrm>
            <a:off x="5309540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4" name="object 104"/>
          <p:cNvSpPr/>
          <p:nvPr/>
        </p:nvSpPr>
        <p:spPr>
          <a:xfrm>
            <a:off x="5716516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5" name="object 105"/>
          <p:cNvSpPr/>
          <p:nvPr/>
        </p:nvSpPr>
        <p:spPr>
          <a:xfrm>
            <a:off x="6123497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6" name="object 106"/>
          <p:cNvSpPr/>
          <p:nvPr/>
        </p:nvSpPr>
        <p:spPr>
          <a:xfrm>
            <a:off x="6530483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7" name="object 107"/>
          <p:cNvSpPr/>
          <p:nvPr/>
        </p:nvSpPr>
        <p:spPr>
          <a:xfrm>
            <a:off x="6937459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8" name="object 108"/>
          <p:cNvSpPr/>
          <p:nvPr/>
        </p:nvSpPr>
        <p:spPr>
          <a:xfrm>
            <a:off x="7344439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09" name="object 109"/>
          <p:cNvSpPr/>
          <p:nvPr/>
        </p:nvSpPr>
        <p:spPr>
          <a:xfrm>
            <a:off x="7751426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0" name="object 110"/>
          <p:cNvSpPr/>
          <p:nvPr/>
        </p:nvSpPr>
        <p:spPr>
          <a:xfrm>
            <a:off x="8158406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1" name="object 111"/>
          <p:cNvSpPr/>
          <p:nvPr/>
        </p:nvSpPr>
        <p:spPr>
          <a:xfrm>
            <a:off x="8565382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2" name="object 112"/>
          <p:cNvSpPr/>
          <p:nvPr/>
        </p:nvSpPr>
        <p:spPr>
          <a:xfrm>
            <a:off x="8972357" y="5302965"/>
            <a:ext cx="0" cy="233082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773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3" name="object 113"/>
          <p:cNvSpPr/>
          <p:nvPr/>
        </p:nvSpPr>
        <p:spPr>
          <a:xfrm>
            <a:off x="9379354" y="5302965"/>
            <a:ext cx="0" cy="233082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773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4" name="object 114"/>
          <p:cNvSpPr/>
          <p:nvPr/>
        </p:nvSpPr>
        <p:spPr>
          <a:xfrm>
            <a:off x="9786319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5" name="object 115"/>
          <p:cNvSpPr/>
          <p:nvPr/>
        </p:nvSpPr>
        <p:spPr>
          <a:xfrm>
            <a:off x="10193316" y="5233147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6" name="object 116"/>
          <p:cNvSpPr/>
          <p:nvPr/>
        </p:nvSpPr>
        <p:spPr>
          <a:xfrm>
            <a:off x="9578093" y="5227544"/>
            <a:ext cx="955862" cy="0"/>
          </a:xfrm>
          <a:custGeom>
            <a:avLst/>
            <a:gdLst/>
            <a:ahLst/>
            <a:cxnLst/>
            <a:rect l="l" t="t" r="r" b="b"/>
            <a:pathLst>
              <a:path w="1083309">
                <a:moveTo>
                  <a:pt x="0" y="0"/>
                </a:moveTo>
                <a:lnTo>
                  <a:pt x="1082827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7" name="object 117"/>
          <p:cNvSpPr/>
          <p:nvPr/>
        </p:nvSpPr>
        <p:spPr>
          <a:xfrm>
            <a:off x="1658471" y="5227544"/>
            <a:ext cx="7086600" cy="0"/>
          </a:xfrm>
          <a:custGeom>
            <a:avLst/>
            <a:gdLst/>
            <a:ahLst/>
            <a:cxnLst/>
            <a:rect l="l" t="t" r="r" b="b"/>
            <a:pathLst>
              <a:path w="8031480">
                <a:moveTo>
                  <a:pt x="0" y="0"/>
                </a:moveTo>
                <a:lnTo>
                  <a:pt x="8031479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8" name="object 118"/>
          <p:cNvSpPr/>
          <p:nvPr/>
        </p:nvSpPr>
        <p:spPr>
          <a:xfrm>
            <a:off x="2053677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19" name="object 119"/>
          <p:cNvSpPr/>
          <p:nvPr/>
        </p:nvSpPr>
        <p:spPr>
          <a:xfrm>
            <a:off x="2460669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0" name="object 120"/>
          <p:cNvSpPr/>
          <p:nvPr/>
        </p:nvSpPr>
        <p:spPr>
          <a:xfrm>
            <a:off x="2867644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1" name="object 121"/>
          <p:cNvSpPr/>
          <p:nvPr/>
        </p:nvSpPr>
        <p:spPr>
          <a:xfrm>
            <a:off x="3274631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2" name="object 122"/>
          <p:cNvSpPr/>
          <p:nvPr/>
        </p:nvSpPr>
        <p:spPr>
          <a:xfrm>
            <a:off x="3681623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3" name="object 123"/>
          <p:cNvSpPr/>
          <p:nvPr/>
        </p:nvSpPr>
        <p:spPr>
          <a:xfrm>
            <a:off x="4088592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4" name="object 124"/>
          <p:cNvSpPr/>
          <p:nvPr/>
        </p:nvSpPr>
        <p:spPr>
          <a:xfrm>
            <a:off x="4495562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5" name="object 125"/>
          <p:cNvSpPr/>
          <p:nvPr/>
        </p:nvSpPr>
        <p:spPr>
          <a:xfrm>
            <a:off x="4902543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6" name="object 126"/>
          <p:cNvSpPr/>
          <p:nvPr/>
        </p:nvSpPr>
        <p:spPr>
          <a:xfrm>
            <a:off x="5309540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7" name="object 127"/>
          <p:cNvSpPr/>
          <p:nvPr/>
        </p:nvSpPr>
        <p:spPr>
          <a:xfrm>
            <a:off x="5716516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8" name="object 128"/>
          <p:cNvSpPr/>
          <p:nvPr/>
        </p:nvSpPr>
        <p:spPr>
          <a:xfrm>
            <a:off x="6123497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29" name="object 129"/>
          <p:cNvSpPr/>
          <p:nvPr/>
        </p:nvSpPr>
        <p:spPr>
          <a:xfrm>
            <a:off x="6530483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0" name="object 130"/>
          <p:cNvSpPr/>
          <p:nvPr/>
        </p:nvSpPr>
        <p:spPr>
          <a:xfrm>
            <a:off x="6937459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1" name="object 131"/>
          <p:cNvSpPr/>
          <p:nvPr/>
        </p:nvSpPr>
        <p:spPr>
          <a:xfrm>
            <a:off x="7344439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2" name="object 132"/>
          <p:cNvSpPr/>
          <p:nvPr/>
        </p:nvSpPr>
        <p:spPr>
          <a:xfrm>
            <a:off x="7751426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3" name="object 133"/>
          <p:cNvSpPr/>
          <p:nvPr/>
        </p:nvSpPr>
        <p:spPr>
          <a:xfrm>
            <a:off x="8158406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4" name="object 134"/>
          <p:cNvSpPr/>
          <p:nvPr/>
        </p:nvSpPr>
        <p:spPr>
          <a:xfrm>
            <a:off x="8565382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5" name="object 135"/>
          <p:cNvSpPr/>
          <p:nvPr/>
        </p:nvSpPr>
        <p:spPr>
          <a:xfrm>
            <a:off x="9786319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6" name="object 136"/>
          <p:cNvSpPr/>
          <p:nvPr/>
        </p:nvSpPr>
        <p:spPr>
          <a:xfrm>
            <a:off x="10193316" y="4919382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7" name="object 137"/>
          <p:cNvSpPr/>
          <p:nvPr/>
        </p:nvSpPr>
        <p:spPr>
          <a:xfrm>
            <a:off x="9578093" y="4913779"/>
            <a:ext cx="955862" cy="0"/>
          </a:xfrm>
          <a:custGeom>
            <a:avLst/>
            <a:gdLst/>
            <a:ahLst/>
            <a:cxnLst/>
            <a:rect l="l" t="t" r="r" b="b"/>
            <a:pathLst>
              <a:path w="1083309">
                <a:moveTo>
                  <a:pt x="0" y="0"/>
                </a:moveTo>
                <a:lnTo>
                  <a:pt x="1082827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8" name="object 138"/>
          <p:cNvSpPr/>
          <p:nvPr/>
        </p:nvSpPr>
        <p:spPr>
          <a:xfrm>
            <a:off x="1658471" y="4913779"/>
            <a:ext cx="7086600" cy="0"/>
          </a:xfrm>
          <a:custGeom>
            <a:avLst/>
            <a:gdLst/>
            <a:ahLst/>
            <a:cxnLst/>
            <a:rect l="l" t="t" r="r" b="b"/>
            <a:pathLst>
              <a:path w="8031480">
                <a:moveTo>
                  <a:pt x="0" y="0"/>
                </a:moveTo>
                <a:lnTo>
                  <a:pt x="8031479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39" name="object 139"/>
          <p:cNvSpPr/>
          <p:nvPr/>
        </p:nvSpPr>
        <p:spPr>
          <a:xfrm>
            <a:off x="2053677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0" name="object 140"/>
          <p:cNvSpPr/>
          <p:nvPr/>
        </p:nvSpPr>
        <p:spPr>
          <a:xfrm>
            <a:off x="2460669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1" name="object 141"/>
          <p:cNvSpPr/>
          <p:nvPr/>
        </p:nvSpPr>
        <p:spPr>
          <a:xfrm>
            <a:off x="2867644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2" name="object 142"/>
          <p:cNvSpPr/>
          <p:nvPr/>
        </p:nvSpPr>
        <p:spPr>
          <a:xfrm>
            <a:off x="3274631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3" name="object 143"/>
          <p:cNvSpPr/>
          <p:nvPr/>
        </p:nvSpPr>
        <p:spPr>
          <a:xfrm>
            <a:off x="3681623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4" name="object 144"/>
          <p:cNvSpPr/>
          <p:nvPr/>
        </p:nvSpPr>
        <p:spPr>
          <a:xfrm>
            <a:off x="4088592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5" name="object 145"/>
          <p:cNvSpPr/>
          <p:nvPr/>
        </p:nvSpPr>
        <p:spPr>
          <a:xfrm>
            <a:off x="4495562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6" name="object 146"/>
          <p:cNvSpPr/>
          <p:nvPr/>
        </p:nvSpPr>
        <p:spPr>
          <a:xfrm>
            <a:off x="4902543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7" name="object 147"/>
          <p:cNvSpPr/>
          <p:nvPr/>
        </p:nvSpPr>
        <p:spPr>
          <a:xfrm>
            <a:off x="5309540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8" name="object 148"/>
          <p:cNvSpPr/>
          <p:nvPr/>
        </p:nvSpPr>
        <p:spPr>
          <a:xfrm>
            <a:off x="5716516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49" name="object 149"/>
          <p:cNvSpPr/>
          <p:nvPr/>
        </p:nvSpPr>
        <p:spPr>
          <a:xfrm>
            <a:off x="6123497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0" name="object 150"/>
          <p:cNvSpPr/>
          <p:nvPr/>
        </p:nvSpPr>
        <p:spPr>
          <a:xfrm>
            <a:off x="6530483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1" name="object 151"/>
          <p:cNvSpPr/>
          <p:nvPr/>
        </p:nvSpPr>
        <p:spPr>
          <a:xfrm>
            <a:off x="6937459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2" name="object 152"/>
          <p:cNvSpPr/>
          <p:nvPr/>
        </p:nvSpPr>
        <p:spPr>
          <a:xfrm>
            <a:off x="7344439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3" name="object 153"/>
          <p:cNvSpPr/>
          <p:nvPr/>
        </p:nvSpPr>
        <p:spPr>
          <a:xfrm>
            <a:off x="7751426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4" name="object 154"/>
          <p:cNvSpPr/>
          <p:nvPr/>
        </p:nvSpPr>
        <p:spPr>
          <a:xfrm>
            <a:off x="8158406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5" name="object 155"/>
          <p:cNvSpPr/>
          <p:nvPr/>
        </p:nvSpPr>
        <p:spPr>
          <a:xfrm>
            <a:off x="8565382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6" name="object 156"/>
          <p:cNvSpPr/>
          <p:nvPr/>
        </p:nvSpPr>
        <p:spPr>
          <a:xfrm>
            <a:off x="8972357" y="3025589"/>
            <a:ext cx="0" cy="1571625"/>
          </a:xfrm>
          <a:custGeom>
            <a:avLst/>
            <a:gdLst/>
            <a:ahLst/>
            <a:cxnLst/>
            <a:rect l="l" t="t" r="r" b="b"/>
            <a:pathLst>
              <a:path h="1781175">
                <a:moveTo>
                  <a:pt x="0" y="0"/>
                </a:moveTo>
                <a:lnTo>
                  <a:pt x="0" y="1780926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7" name="object 157"/>
          <p:cNvSpPr/>
          <p:nvPr/>
        </p:nvSpPr>
        <p:spPr>
          <a:xfrm>
            <a:off x="9379354" y="3025589"/>
            <a:ext cx="0" cy="1571625"/>
          </a:xfrm>
          <a:custGeom>
            <a:avLst/>
            <a:gdLst/>
            <a:ahLst/>
            <a:cxnLst/>
            <a:rect l="l" t="t" r="r" b="b"/>
            <a:pathLst>
              <a:path h="1781175">
                <a:moveTo>
                  <a:pt x="0" y="0"/>
                </a:moveTo>
                <a:lnTo>
                  <a:pt x="0" y="1780926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8" name="object 158"/>
          <p:cNvSpPr/>
          <p:nvPr/>
        </p:nvSpPr>
        <p:spPr>
          <a:xfrm>
            <a:off x="9786319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59" name="object 159"/>
          <p:cNvSpPr/>
          <p:nvPr/>
        </p:nvSpPr>
        <p:spPr>
          <a:xfrm>
            <a:off x="10193316" y="3025588"/>
            <a:ext cx="0" cy="1882588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0" name="object 160"/>
          <p:cNvSpPr/>
          <p:nvPr/>
        </p:nvSpPr>
        <p:spPr>
          <a:xfrm>
            <a:off x="1658471" y="3019985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1" name="object 161"/>
          <p:cNvSpPr/>
          <p:nvPr/>
        </p:nvSpPr>
        <p:spPr>
          <a:xfrm>
            <a:off x="2053677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2" name="object 162"/>
          <p:cNvSpPr/>
          <p:nvPr/>
        </p:nvSpPr>
        <p:spPr>
          <a:xfrm>
            <a:off x="2460669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3" name="object 163"/>
          <p:cNvSpPr/>
          <p:nvPr/>
        </p:nvSpPr>
        <p:spPr>
          <a:xfrm>
            <a:off x="2867644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4" name="object 164"/>
          <p:cNvSpPr/>
          <p:nvPr/>
        </p:nvSpPr>
        <p:spPr>
          <a:xfrm>
            <a:off x="3274631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5" name="object 165"/>
          <p:cNvSpPr/>
          <p:nvPr/>
        </p:nvSpPr>
        <p:spPr>
          <a:xfrm>
            <a:off x="3681623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6" name="object 166"/>
          <p:cNvSpPr/>
          <p:nvPr/>
        </p:nvSpPr>
        <p:spPr>
          <a:xfrm>
            <a:off x="4088592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7" name="object 167"/>
          <p:cNvSpPr/>
          <p:nvPr/>
        </p:nvSpPr>
        <p:spPr>
          <a:xfrm>
            <a:off x="4495562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8" name="object 168"/>
          <p:cNvSpPr/>
          <p:nvPr/>
        </p:nvSpPr>
        <p:spPr>
          <a:xfrm>
            <a:off x="4902543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69" name="object 169"/>
          <p:cNvSpPr/>
          <p:nvPr/>
        </p:nvSpPr>
        <p:spPr>
          <a:xfrm>
            <a:off x="5309540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0" name="object 170"/>
          <p:cNvSpPr/>
          <p:nvPr/>
        </p:nvSpPr>
        <p:spPr>
          <a:xfrm>
            <a:off x="5716516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1" name="object 171"/>
          <p:cNvSpPr/>
          <p:nvPr/>
        </p:nvSpPr>
        <p:spPr>
          <a:xfrm>
            <a:off x="6123497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2" name="object 172"/>
          <p:cNvSpPr/>
          <p:nvPr/>
        </p:nvSpPr>
        <p:spPr>
          <a:xfrm>
            <a:off x="6530483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3" name="object 173"/>
          <p:cNvSpPr/>
          <p:nvPr/>
        </p:nvSpPr>
        <p:spPr>
          <a:xfrm>
            <a:off x="6937459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4" name="object 174"/>
          <p:cNvSpPr/>
          <p:nvPr/>
        </p:nvSpPr>
        <p:spPr>
          <a:xfrm>
            <a:off x="7344439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5" name="object 175"/>
          <p:cNvSpPr/>
          <p:nvPr/>
        </p:nvSpPr>
        <p:spPr>
          <a:xfrm>
            <a:off x="7751426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6" name="object 176"/>
          <p:cNvSpPr/>
          <p:nvPr/>
        </p:nvSpPr>
        <p:spPr>
          <a:xfrm>
            <a:off x="8158406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7" name="object 177"/>
          <p:cNvSpPr/>
          <p:nvPr/>
        </p:nvSpPr>
        <p:spPr>
          <a:xfrm>
            <a:off x="8565382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8" name="object 178"/>
          <p:cNvSpPr/>
          <p:nvPr/>
        </p:nvSpPr>
        <p:spPr>
          <a:xfrm>
            <a:off x="8972357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79" name="object 179"/>
          <p:cNvSpPr/>
          <p:nvPr/>
        </p:nvSpPr>
        <p:spPr>
          <a:xfrm>
            <a:off x="9379354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0" name="object 180"/>
          <p:cNvSpPr/>
          <p:nvPr/>
        </p:nvSpPr>
        <p:spPr>
          <a:xfrm>
            <a:off x="9786319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1" name="object 181"/>
          <p:cNvSpPr/>
          <p:nvPr/>
        </p:nvSpPr>
        <p:spPr>
          <a:xfrm>
            <a:off x="10193316" y="2711823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2" name="object 182"/>
          <p:cNvSpPr/>
          <p:nvPr/>
        </p:nvSpPr>
        <p:spPr>
          <a:xfrm>
            <a:off x="1658471" y="2706221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3" name="object 183"/>
          <p:cNvSpPr/>
          <p:nvPr/>
        </p:nvSpPr>
        <p:spPr>
          <a:xfrm>
            <a:off x="2053677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4" name="object 184"/>
          <p:cNvSpPr/>
          <p:nvPr/>
        </p:nvSpPr>
        <p:spPr>
          <a:xfrm>
            <a:off x="2460669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5" name="object 185"/>
          <p:cNvSpPr/>
          <p:nvPr/>
        </p:nvSpPr>
        <p:spPr>
          <a:xfrm>
            <a:off x="2867644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6" name="object 186"/>
          <p:cNvSpPr/>
          <p:nvPr/>
        </p:nvSpPr>
        <p:spPr>
          <a:xfrm>
            <a:off x="3274631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7" name="object 187"/>
          <p:cNvSpPr/>
          <p:nvPr/>
        </p:nvSpPr>
        <p:spPr>
          <a:xfrm>
            <a:off x="3681623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8" name="object 188"/>
          <p:cNvSpPr/>
          <p:nvPr/>
        </p:nvSpPr>
        <p:spPr>
          <a:xfrm>
            <a:off x="4088592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89" name="object 189"/>
          <p:cNvSpPr/>
          <p:nvPr/>
        </p:nvSpPr>
        <p:spPr>
          <a:xfrm>
            <a:off x="4495562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0" name="object 190"/>
          <p:cNvSpPr/>
          <p:nvPr/>
        </p:nvSpPr>
        <p:spPr>
          <a:xfrm>
            <a:off x="4902543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1" name="object 191"/>
          <p:cNvSpPr/>
          <p:nvPr/>
        </p:nvSpPr>
        <p:spPr>
          <a:xfrm>
            <a:off x="5309540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2" name="object 192"/>
          <p:cNvSpPr/>
          <p:nvPr/>
        </p:nvSpPr>
        <p:spPr>
          <a:xfrm>
            <a:off x="5716516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3" name="object 193"/>
          <p:cNvSpPr/>
          <p:nvPr/>
        </p:nvSpPr>
        <p:spPr>
          <a:xfrm>
            <a:off x="6123497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4" name="object 194"/>
          <p:cNvSpPr/>
          <p:nvPr/>
        </p:nvSpPr>
        <p:spPr>
          <a:xfrm>
            <a:off x="6530483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5" name="object 195"/>
          <p:cNvSpPr/>
          <p:nvPr/>
        </p:nvSpPr>
        <p:spPr>
          <a:xfrm>
            <a:off x="6937459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6" name="object 196"/>
          <p:cNvSpPr/>
          <p:nvPr/>
        </p:nvSpPr>
        <p:spPr>
          <a:xfrm>
            <a:off x="7344439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7" name="object 197"/>
          <p:cNvSpPr/>
          <p:nvPr/>
        </p:nvSpPr>
        <p:spPr>
          <a:xfrm>
            <a:off x="7751426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8" name="object 198"/>
          <p:cNvSpPr/>
          <p:nvPr/>
        </p:nvSpPr>
        <p:spPr>
          <a:xfrm>
            <a:off x="8158406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199" name="object 199"/>
          <p:cNvSpPr/>
          <p:nvPr/>
        </p:nvSpPr>
        <p:spPr>
          <a:xfrm>
            <a:off x="8565382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0" name="object 200"/>
          <p:cNvSpPr/>
          <p:nvPr/>
        </p:nvSpPr>
        <p:spPr>
          <a:xfrm>
            <a:off x="8972357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1" name="object 201"/>
          <p:cNvSpPr/>
          <p:nvPr/>
        </p:nvSpPr>
        <p:spPr>
          <a:xfrm>
            <a:off x="9379354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2" name="object 202"/>
          <p:cNvSpPr/>
          <p:nvPr/>
        </p:nvSpPr>
        <p:spPr>
          <a:xfrm>
            <a:off x="9786319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3" name="object 203"/>
          <p:cNvSpPr/>
          <p:nvPr/>
        </p:nvSpPr>
        <p:spPr>
          <a:xfrm>
            <a:off x="10193316" y="239805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8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4" name="object 204"/>
          <p:cNvSpPr/>
          <p:nvPr/>
        </p:nvSpPr>
        <p:spPr>
          <a:xfrm>
            <a:off x="1658471" y="2392456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5" name="object 205"/>
          <p:cNvSpPr/>
          <p:nvPr/>
        </p:nvSpPr>
        <p:spPr>
          <a:xfrm>
            <a:off x="2053677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6" name="object 206"/>
          <p:cNvSpPr/>
          <p:nvPr/>
        </p:nvSpPr>
        <p:spPr>
          <a:xfrm>
            <a:off x="2460669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7" name="object 207"/>
          <p:cNvSpPr/>
          <p:nvPr/>
        </p:nvSpPr>
        <p:spPr>
          <a:xfrm>
            <a:off x="2867644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8" name="object 208"/>
          <p:cNvSpPr/>
          <p:nvPr/>
        </p:nvSpPr>
        <p:spPr>
          <a:xfrm>
            <a:off x="3274631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09" name="object 209"/>
          <p:cNvSpPr/>
          <p:nvPr/>
        </p:nvSpPr>
        <p:spPr>
          <a:xfrm>
            <a:off x="3681623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0" name="object 210"/>
          <p:cNvSpPr/>
          <p:nvPr/>
        </p:nvSpPr>
        <p:spPr>
          <a:xfrm>
            <a:off x="4088592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1" name="object 211"/>
          <p:cNvSpPr/>
          <p:nvPr/>
        </p:nvSpPr>
        <p:spPr>
          <a:xfrm>
            <a:off x="4495562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2" name="object 212"/>
          <p:cNvSpPr/>
          <p:nvPr/>
        </p:nvSpPr>
        <p:spPr>
          <a:xfrm>
            <a:off x="4902543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3" name="object 213"/>
          <p:cNvSpPr/>
          <p:nvPr/>
        </p:nvSpPr>
        <p:spPr>
          <a:xfrm>
            <a:off x="5309540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4" name="object 214"/>
          <p:cNvSpPr/>
          <p:nvPr/>
        </p:nvSpPr>
        <p:spPr>
          <a:xfrm>
            <a:off x="5716516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5" name="object 215"/>
          <p:cNvSpPr/>
          <p:nvPr/>
        </p:nvSpPr>
        <p:spPr>
          <a:xfrm>
            <a:off x="6123497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6" name="object 216"/>
          <p:cNvSpPr/>
          <p:nvPr/>
        </p:nvSpPr>
        <p:spPr>
          <a:xfrm>
            <a:off x="6530483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7" name="object 217"/>
          <p:cNvSpPr/>
          <p:nvPr/>
        </p:nvSpPr>
        <p:spPr>
          <a:xfrm>
            <a:off x="6937459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8" name="object 218"/>
          <p:cNvSpPr/>
          <p:nvPr/>
        </p:nvSpPr>
        <p:spPr>
          <a:xfrm>
            <a:off x="7344439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19" name="object 219"/>
          <p:cNvSpPr/>
          <p:nvPr/>
        </p:nvSpPr>
        <p:spPr>
          <a:xfrm>
            <a:off x="7751426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0" name="object 220"/>
          <p:cNvSpPr/>
          <p:nvPr/>
        </p:nvSpPr>
        <p:spPr>
          <a:xfrm>
            <a:off x="8158406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1" name="object 221"/>
          <p:cNvSpPr/>
          <p:nvPr/>
        </p:nvSpPr>
        <p:spPr>
          <a:xfrm>
            <a:off x="8565382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2" name="object 222"/>
          <p:cNvSpPr/>
          <p:nvPr/>
        </p:nvSpPr>
        <p:spPr>
          <a:xfrm>
            <a:off x="8972357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3" name="object 223"/>
          <p:cNvSpPr/>
          <p:nvPr/>
        </p:nvSpPr>
        <p:spPr>
          <a:xfrm>
            <a:off x="9379354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4" name="object 224"/>
          <p:cNvSpPr/>
          <p:nvPr/>
        </p:nvSpPr>
        <p:spPr>
          <a:xfrm>
            <a:off x="9786319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5" name="object 225"/>
          <p:cNvSpPr/>
          <p:nvPr/>
        </p:nvSpPr>
        <p:spPr>
          <a:xfrm>
            <a:off x="10193316" y="2084294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6" name="object 226"/>
          <p:cNvSpPr/>
          <p:nvPr/>
        </p:nvSpPr>
        <p:spPr>
          <a:xfrm>
            <a:off x="1658471" y="2078691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7" name="object 227"/>
          <p:cNvSpPr/>
          <p:nvPr/>
        </p:nvSpPr>
        <p:spPr>
          <a:xfrm>
            <a:off x="2053677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8" name="object 228"/>
          <p:cNvSpPr/>
          <p:nvPr/>
        </p:nvSpPr>
        <p:spPr>
          <a:xfrm>
            <a:off x="2460669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29" name="object 229"/>
          <p:cNvSpPr/>
          <p:nvPr/>
        </p:nvSpPr>
        <p:spPr>
          <a:xfrm>
            <a:off x="2867644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0" name="object 230"/>
          <p:cNvSpPr/>
          <p:nvPr/>
        </p:nvSpPr>
        <p:spPr>
          <a:xfrm>
            <a:off x="3274631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1" name="object 231"/>
          <p:cNvSpPr/>
          <p:nvPr/>
        </p:nvSpPr>
        <p:spPr>
          <a:xfrm>
            <a:off x="3681623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2" name="object 232"/>
          <p:cNvSpPr/>
          <p:nvPr/>
        </p:nvSpPr>
        <p:spPr>
          <a:xfrm>
            <a:off x="4088592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3" name="object 233"/>
          <p:cNvSpPr/>
          <p:nvPr/>
        </p:nvSpPr>
        <p:spPr>
          <a:xfrm>
            <a:off x="4495562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4" name="object 234"/>
          <p:cNvSpPr/>
          <p:nvPr/>
        </p:nvSpPr>
        <p:spPr>
          <a:xfrm>
            <a:off x="4902543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5" name="object 235"/>
          <p:cNvSpPr/>
          <p:nvPr/>
        </p:nvSpPr>
        <p:spPr>
          <a:xfrm>
            <a:off x="5309540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6" name="object 236"/>
          <p:cNvSpPr/>
          <p:nvPr/>
        </p:nvSpPr>
        <p:spPr>
          <a:xfrm>
            <a:off x="5716516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7" name="object 237"/>
          <p:cNvSpPr/>
          <p:nvPr/>
        </p:nvSpPr>
        <p:spPr>
          <a:xfrm>
            <a:off x="6123497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8" name="object 238"/>
          <p:cNvSpPr/>
          <p:nvPr/>
        </p:nvSpPr>
        <p:spPr>
          <a:xfrm>
            <a:off x="6530483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39" name="object 239"/>
          <p:cNvSpPr/>
          <p:nvPr/>
        </p:nvSpPr>
        <p:spPr>
          <a:xfrm>
            <a:off x="6937459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0" name="object 240"/>
          <p:cNvSpPr/>
          <p:nvPr/>
        </p:nvSpPr>
        <p:spPr>
          <a:xfrm>
            <a:off x="7344439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1" name="object 241"/>
          <p:cNvSpPr/>
          <p:nvPr/>
        </p:nvSpPr>
        <p:spPr>
          <a:xfrm>
            <a:off x="7751426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2" name="object 242"/>
          <p:cNvSpPr/>
          <p:nvPr/>
        </p:nvSpPr>
        <p:spPr>
          <a:xfrm>
            <a:off x="8158406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3" name="object 243"/>
          <p:cNvSpPr/>
          <p:nvPr/>
        </p:nvSpPr>
        <p:spPr>
          <a:xfrm>
            <a:off x="8565382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4" name="object 244"/>
          <p:cNvSpPr/>
          <p:nvPr/>
        </p:nvSpPr>
        <p:spPr>
          <a:xfrm>
            <a:off x="8972357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5" name="object 245"/>
          <p:cNvSpPr/>
          <p:nvPr/>
        </p:nvSpPr>
        <p:spPr>
          <a:xfrm>
            <a:off x="9379354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6" name="object 246"/>
          <p:cNvSpPr/>
          <p:nvPr/>
        </p:nvSpPr>
        <p:spPr>
          <a:xfrm>
            <a:off x="9786319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7" name="object 247"/>
          <p:cNvSpPr/>
          <p:nvPr/>
        </p:nvSpPr>
        <p:spPr>
          <a:xfrm>
            <a:off x="10193316" y="1770529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8" name="object 248"/>
          <p:cNvSpPr/>
          <p:nvPr/>
        </p:nvSpPr>
        <p:spPr>
          <a:xfrm>
            <a:off x="1658471" y="1764926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49" name="object 249"/>
          <p:cNvSpPr/>
          <p:nvPr/>
        </p:nvSpPr>
        <p:spPr>
          <a:xfrm>
            <a:off x="2053677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0" name="object 250"/>
          <p:cNvSpPr/>
          <p:nvPr/>
        </p:nvSpPr>
        <p:spPr>
          <a:xfrm>
            <a:off x="2460669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1" name="object 251"/>
          <p:cNvSpPr/>
          <p:nvPr/>
        </p:nvSpPr>
        <p:spPr>
          <a:xfrm>
            <a:off x="2867644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2" name="object 252"/>
          <p:cNvSpPr/>
          <p:nvPr/>
        </p:nvSpPr>
        <p:spPr>
          <a:xfrm>
            <a:off x="3274631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3" name="object 253"/>
          <p:cNvSpPr/>
          <p:nvPr/>
        </p:nvSpPr>
        <p:spPr>
          <a:xfrm>
            <a:off x="3681623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4" name="object 254"/>
          <p:cNvSpPr/>
          <p:nvPr/>
        </p:nvSpPr>
        <p:spPr>
          <a:xfrm>
            <a:off x="4088592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5" name="object 255"/>
          <p:cNvSpPr/>
          <p:nvPr/>
        </p:nvSpPr>
        <p:spPr>
          <a:xfrm>
            <a:off x="4495562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6" name="object 256"/>
          <p:cNvSpPr/>
          <p:nvPr/>
        </p:nvSpPr>
        <p:spPr>
          <a:xfrm>
            <a:off x="4902543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7" name="object 257"/>
          <p:cNvSpPr/>
          <p:nvPr/>
        </p:nvSpPr>
        <p:spPr>
          <a:xfrm>
            <a:off x="5309540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8" name="object 258"/>
          <p:cNvSpPr/>
          <p:nvPr/>
        </p:nvSpPr>
        <p:spPr>
          <a:xfrm>
            <a:off x="5716516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59" name="object 259"/>
          <p:cNvSpPr/>
          <p:nvPr/>
        </p:nvSpPr>
        <p:spPr>
          <a:xfrm>
            <a:off x="6123497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0" name="object 260"/>
          <p:cNvSpPr/>
          <p:nvPr/>
        </p:nvSpPr>
        <p:spPr>
          <a:xfrm>
            <a:off x="6530483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1" name="object 261"/>
          <p:cNvSpPr/>
          <p:nvPr/>
        </p:nvSpPr>
        <p:spPr>
          <a:xfrm>
            <a:off x="6937459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2" name="object 262"/>
          <p:cNvSpPr/>
          <p:nvPr/>
        </p:nvSpPr>
        <p:spPr>
          <a:xfrm>
            <a:off x="7344439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3" name="object 263"/>
          <p:cNvSpPr/>
          <p:nvPr/>
        </p:nvSpPr>
        <p:spPr>
          <a:xfrm>
            <a:off x="7751426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4" name="object 264"/>
          <p:cNvSpPr/>
          <p:nvPr/>
        </p:nvSpPr>
        <p:spPr>
          <a:xfrm>
            <a:off x="8158406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5" name="object 265"/>
          <p:cNvSpPr/>
          <p:nvPr/>
        </p:nvSpPr>
        <p:spPr>
          <a:xfrm>
            <a:off x="8565382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6" name="object 266"/>
          <p:cNvSpPr/>
          <p:nvPr/>
        </p:nvSpPr>
        <p:spPr>
          <a:xfrm>
            <a:off x="8972357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7" name="object 267"/>
          <p:cNvSpPr/>
          <p:nvPr/>
        </p:nvSpPr>
        <p:spPr>
          <a:xfrm>
            <a:off x="9379354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8" name="object 268"/>
          <p:cNvSpPr/>
          <p:nvPr/>
        </p:nvSpPr>
        <p:spPr>
          <a:xfrm>
            <a:off x="9786319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69" name="object 269"/>
          <p:cNvSpPr/>
          <p:nvPr/>
        </p:nvSpPr>
        <p:spPr>
          <a:xfrm>
            <a:off x="10193316" y="1456765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0" name="object 270"/>
          <p:cNvSpPr/>
          <p:nvPr/>
        </p:nvSpPr>
        <p:spPr>
          <a:xfrm>
            <a:off x="1658471" y="1451162"/>
            <a:ext cx="8875059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12699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1" name="object 271"/>
          <p:cNvSpPr/>
          <p:nvPr/>
        </p:nvSpPr>
        <p:spPr>
          <a:xfrm>
            <a:off x="2053677" y="1143000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2" name="object 272"/>
          <p:cNvSpPr/>
          <p:nvPr/>
        </p:nvSpPr>
        <p:spPr>
          <a:xfrm>
            <a:off x="2460669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3" name="object 273"/>
          <p:cNvSpPr/>
          <p:nvPr/>
        </p:nvSpPr>
        <p:spPr>
          <a:xfrm>
            <a:off x="2867644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4" name="object 274"/>
          <p:cNvSpPr/>
          <p:nvPr/>
        </p:nvSpPr>
        <p:spPr>
          <a:xfrm>
            <a:off x="3274631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5" name="object 275"/>
          <p:cNvSpPr/>
          <p:nvPr/>
        </p:nvSpPr>
        <p:spPr>
          <a:xfrm>
            <a:off x="3681623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6" name="object 276"/>
          <p:cNvSpPr/>
          <p:nvPr/>
        </p:nvSpPr>
        <p:spPr>
          <a:xfrm>
            <a:off x="4088592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7" name="object 277"/>
          <p:cNvSpPr/>
          <p:nvPr/>
        </p:nvSpPr>
        <p:spPr>
          <a:xfrm>
            <a:off x="4495562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8" name="object 278"/>
          <p:cNvSpPr/>
          <p:nvPr/>
        </p:nvSpPr>
        <p:spPr>
          <a:xfrm>
            <a:off x="4902543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79" name="object 279"/>
          <p:cNvSpPr/>
          <p:nvPr/>
        </p:nvSpPr>
        <p:spPr>
          <a:xfrm>
            <a:off x="5309540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0" name="object 280"/>
          <p:cNvSpPr/>
          <p:nvPr/>
        </p:nvSpPr>
        <p:spPr>
          <a:xfrm>
            <a:off x="5716516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1" name="object 281"/>
          <p:cNvSpPr/>
          <p:nvPr/>
        </p:nvSpPr>
        <p:spPr>
          <a:xfrm>
            <a:off x="6123497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2" name="object 282"/>
          <p:cNvSpPr/>
          <p:nvPr/>
        </p:nvSpPr>
        <p:spPr>
          <a:xfrm>
            <a:off x="6530483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3" name="object 283"/>
          <p:cNvSpPr/>
          <p:nvPr/>
        </p:nvSpPr>
        <p:spPr>
          <a:xfrm>
            <a:off x="6937459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4" name="object 284"/>
          <p:cNvSpPr/>
          <p:nvPr/>
        </p:nvSpPr>
        <p:spPr>
          <a:xfrm>
            <a:off x="7344439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5" name="object 285"/>
          <p:cNvSpPr/>
          <p:nvPr/>
        </p:nvSpPr>
        <p:spPr>
          <a:xfrm>
            <a:off x="7751426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6" name="object 286"/>
          <p:cNvSpPr/>
          <p:nvPr/>
        </p:nvSpPr>
        <p:spPr>
          <a:xfrm>
            <a:off x="8158406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7" name="object 287"/>
          <p:cNvSpPr/>
          <p:nvPr/>
        </p:nvSpPr>
        <p:spPr>
          <a:xfrm>
            <a:off x="8565382" y="1330485"/>
            <a:ext cx="0" cy="115421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416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8" name="object 288"/>
          <p:cNvSpPr/>
          <p:nvPr/>
        </p:nvSpPr>
        <p:spPr>
          <a:xfrm>
            <a:off x="8972357" y="1143000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89" name="object 289"/>
          <p:cNvSpPr/>
          <p:nvPr/>
        </p:nvSpPr>
        <p:spPr>
          <a:xfrm>
            <a:off x="9379354" y="1143000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0" name="object 290"/>
          <p:cNvSpPr/>
          <p:nvPr/>
        </p:nvSpPr>
        <p:spPr>
          <a:xfrm>
            <a:off x="9786319" y="1143000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1" name="object 291"/>
          <p:cNvSpPr/>
          <p:nvPr/>
        </p:nvSpPr>
        <p:spPr>
          <a:xfrm>
            <a:off x="10193316" y="1143000"/>
            <a:ext cx="0" cy="302559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2" name="object 292"/>
          <p:cNvSpPr/>
          <p:nvPr/>
        </p:nvSpPr>
        <p:spPr>
          <a:xfrm>
            <a:off x="8684559" y="1137397"/>
            <a:ext cx="1848971" cy="0"/>
          </a:xfrm>
          <a:custGeom>
            <a:avLst/>
            <a:gdLst/>
            <a:ahLst/>
            <a:cxnLst/>
            <a:rect l="l" t="t" r="r" b="b"/>
            <a:pathLst>
              <a:path w="2095500">
                <a:moveTo>
                  <a:pt x="0" y="0"/>
                </a:moveTo>
                <a:lnTo>
                  <a:pt x="2095500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3" name="object 293"/>
          <p:cNvSpPr/>
          <p:nvPr/>
        </p:nvSpPr>
        <p:spPr>
          <a:xfrm>
            <a:off x="1658470" y="1137397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199" y="0"/>
                </a:lnTo>
              </a:path>
            </a:pathLst>
          </a:custGeom>
          <a:ln w="1270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4" name="object 294"/>
          <p:cNvSpPr/>
          <p:nvPr/>
        </p:nvSpPr>
        <p:spPr>
          <a:xfrm>
            <a:off x="2053677" y="0"/>
            <a:ext cx="0" cy="1131794"/>
          </a:xfrm>
          <a:custGeom>
            <a:avLst/>
            <a:gdLst/>
            <a:ahLst/>
            <a:cxnLst/>
            <a:rect l="l" t="t" r="r" b="b"/>
            <a:pathLst>
              <a:path h="1282700">
                <a:moveTo>
                  <a:pt x="0" y="0"/>
                </a:moveTo>
                <a:lnTo>
                  <a:pt x="0" y="1282700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5" name="object 295"/>
          <p:cNvSpPr/>
          <p:nvPr/>
        </p:nvSpPr>
        <p:spPr>
          <a:xfrm>
            <a:off x="2460669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6" name="object 296"/>
          <p:cNvSpPr/>
          <p:nvPr/>
        </p:nvSpPr>
        <p:spPr>
          <a:xfrm>
            <a:off x="2867644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905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7" name="object 297"/>
          <p:cNvSpPr/>
          <p:nvPr/>
        </p:nvSpPr>
        <p:spPr>
          <a:xfrm>
            <a:off x="3274631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8" name="object 298"/>
          <p:cNvSpPr/>
          <p:nvPr/>
        </p:nvSpPr>
        <p:spPr>
          <a:xfrm>
            <a:off x="3681623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299" name="object 299"/>
          <p:cNvSpPr/>
          <p:nvPr/>
        </p:nvSpPr>
        <p:spPr>
          <a:xfrm>
            <a:off x="4088592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0" name="object 300"/>
          <p:cNvSpPr/>
          <p:nvPr/>
        </p:nvSpPr>
        <p:spPr>
          <a:xfrm>
            <a:off x="4495562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1" name="object 301"/>
          <p:cNvSpPr/>
          <p:nvPr/>
        </p:nvSpPr>
        <p:spPr>
          <a:xfrm>
            <a:off x="4902543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2" name="object 302"/>
          <p:cNvSpPr/>
          <p:nvPr/>
        </p:nvSpPr>
        <p:spPr>
          <a:xfrm>
            <a:off x="5309540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3" name="object 303"/>
          <p:cNvSpPr/>
          <p:nvPr/>
        </p:nvSpPr>
        <p:spPr>
          <a:xfrm>
            <a:off x="5716516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4" name="object 304"/>
          <p:cNvSpPr/>
          <p:nvPr/>
        </p:nvSpPr>
        <p:spPr>
          <a:xfrm>
            <a:off x="6123497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5" name="object 305"/>
          <p:cNvSpPr/>
          <p:nvPr/>
        </p:nvSpPr>
        <p:spPr>
          <a:xfrm>
            <a:off x="6530483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6" name="object 306"/>
          <p:cNvSpPr/>
          <p:nvPr/>
        </p:nvSpPr>
        <p:spPr>
          <a:xfrm>
            <a:off x="6937459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918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7" name="object 307"/>
          <p:cNvSpPr/>
          <p:nvPr/>
        </p:nvSpPr>
        <p:spPr>
          <a:xfrm>
            <a:off x="7344439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80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8" name="object 308"/>
          <p:cNvSpPr/>
          <p:nvPr/>
        </p:nvSpPr>
        <p:spPr>
          <a:xfrm>
            <a:off x="7751426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906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09" name="object 309"/>
          <p:cNvSpPr/>
          <p:nvPr/>
        </p:nvSpPr>
        <p:spPr>
          <a:xfrm>
            <a:off x="8158406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0" name="object 310"/>
          <p:cNvSpPr/>
          <p:nvPr/>
        </p:nvSpPr>
        <p:spPr>
          <a:xfrm>
            <a:off x="8565382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1" name="object 311"/>
          <p:cNvSpPr/>
          <p:nvPr/>
        </p:nvSpPr>
        <p:spPr>
          <a:xfrm>
            <a:off x="8972357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2" name="object 312"/>
          <p:cNvSpPr/>
          <p:nvPr/>
        </p:nvSpPr>
        <p:spPr>
          <a:xfrm>
            <a:off x="8972357" y="611830"/>
            <a:ext cx="0" cy="28015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0"/>
                </a:moveTo>
                <a:lnTo>
                  <a:pt x="0" y="3133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3" name="object 313"/>
          <p:cNvSpPr/>
          <p:nvPr/>
        </p:nvSpPr>
        <p:spPr>
          <a:xfrm>
            <a:off x="8972357" y="971169"/>
            <a:ext cx="0" cy="160804"/>
          </a:xfrm>
          <a:custGeom>
            <a:avLst/>
            <a:gdLst/>
            <a:ahLst/>
            <a:cxnLst/>
            <a:rect l="l" t="t" r="r" b="b"/>
            <a:pathLst>
              <a:path h="182244">
                <a:moveTo>
                  <a:pt x="0" y="0"/>
                </a:moveTo>
                <a:lnTo>
                  <a:pt x="0" y="182042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4" name="object 314"/>
          <p:cNvSpPr/>
          <p:nvPr/>
        </p:nvSpPr>
        <p:spPr>
          <a:xfrm>
            <a:off x="9379354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5" name="object 315"/>
          <p:cNvSpPr/>
          <p:nvPr/>
        </p:nvSpPr>
        <p:spPr>
          <a:xfrm>
            <a:off x="9379354" y="611830"/>
            <a:ext cx="0" cy="28015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0"/>
                </a:moveTo>
                <a:lnTo>
                  <a:pt x="0" y="3133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6" name="object 316"/>
          <p:cNvSpPr/>
          <p:nvPr/>
        </p:nvSpPr>
        <p:spPr>
          <a:xfrm>
            <a:off x="9379354" y="971169"/>
            <a:ext cx="0" cy="160804"/>
          </a:xfrm>
          <a:custGeom>
            <a:avLst/>
            <a:gdLst/>
            <a:ahLst/>
            <a:cxnLst/>
            <a:rect l="l" t="t" r="r" b="b"/>
            <a:pathLst>
              <a:path h="182244">
                <a:moveTo>
                  <a:pt x="0" y="0"/>
                </a:moveTo>
                <a:lnTo>
                  <a:pt x="0" y="182042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7" name="object 317"/>
          <p:cNvSpPr/>
          <p:nvPr/>
        </p:nvSpPr>
        <p:spPr>
          <a:xfrm>
            <a:off x="9786319" y="0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8" name="object 318"/>
          <p:cNvSpPr/>
          <p:nvPr/>
        </p:nvSpPr>
        <p:spPr>
          <a:xfrm>
            <a:off x="9786319" y="611830"/>
            <a:ext cx="0" cy="520513"/>
          </a:xfrm>
          <a:custGeom>
            <a:avLst/>
            <a:gdLst/>
            <a:ahLst/>
            <a:cxnLst/>
            <a:rect l="l" t="t" r="r" b="b"/>
            <a:pathLst>
              <a:path h="589915">
                <a:moveTo>
                  <a:pt x="0" y="0"/>
                </a:moveTo>
                <a:lnTo>
                  <a:pt x="0" y="589293"/>
                </a:lnTo>
              </a:path>
            </a:pathLst>
          </a:custGeom>
          <a:ln w="9867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19" name="object 319"/>
          <p:cNvSpPr/>
          <p:nvPr/>
        </p:nvSpPr>
        <p:spPr>
          <a:xfrm>
            <a:off x="10193316" y="0"/>
            <a:ext cx="0" cy="1131794"/>
          </a:xfrm>
          <a:custGeom>
            <a:avLst/>
            <a:gdLst/>
            <a:ahLst/>
            <a:cxnLst/>
            <a:rect l="l" t="t" r="r" b="b"/>
            <a:pathLst>
              <a:path h="1282700">
                <a:moveTo>
                  <a:pt x="0" y="0"/>
                </a:moveTo>
                <a:lnTo>
                  <a:pt x="0" y="1282700"/>
                </a:lnTo>
              </a:path>
            </a:pathLst>
          </a:custGeom>
          <a:ln w="9893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0" name="object 320"/>
          <p:cNvSpPr/>
          <p:nvPr/>
        </p:nvSpPr>
        <p:spPr>
          <a:xfrm>
            <a:off x="8712282" y="280147"/>
            <a:ext cx="1306046" cy="331694"/>
          </a:xfrm>
          <a:custGeom>
            <a:avLst/>
            <a:gdLst/>
            <a:ahLst/>
            <a:cxnLst/>
            <a:rect l="l" t="t" r="r" b="b"/>
            <a:pathLst>
              <a:path w="1480184" h="375920">
                <a:moveTo>
                  <a:pt x="0" y="375907"/>
                </a:moveTo>
                <a:lnTo>
                  <a:pt x="1479753" y="375907"/>
                </a:lnTo>
                <a:lnTo>
                  <a:pt x="1479753" y="0"/>
                </a:lnTo>
                <a:lnTo>
                  <a:pt x="0" y="0"/>
                </a:lnTo>
                <a:lnTo>
                  <a:pt x="0" y="375907"/>
                </a:lnTo>
                <a:close/>
              </a:path>
            </a:pathLst>
          </a:custGeom>
          <a:solidFill>
            <a:srgbClr val="214497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1" name="object 321"/>
          <p:cNvSpPr/>
          <p:nvPr/>
        </p:nvSpPr>
        <p:spPr>
          <a:xfrm>
            <a:off x="8712271" y="639475"/>
            <a:ext cx="777127" cy="331694"/>
          </a:xfrm>
          <a:custGeom>
            <a:avLst/>
            <a:gdLst/>
            <a:ahLst/>
            <a:cxnLst/>
            <a:rect l="l" t="t" r="r" b="b"/>
            <a:pathLst>
              <a:path w="880745" h="375919">
                <a:moveTo>
                  <a:pt x="0" y="375920"/>
                </a:moveTo>
                <a:lnTo>
                  <a:pt x="880579" y="375920"/>
                </a:lnTo>
                <a:lnTo>
                  <a:pt x="880579" y="0"/>
                </a:lnTo>
                <a:lnTo>
                  <a:pt x="0" y="0"/>
                </a:lnTo>
                <a:lnTo>
                  <a:pt x="0" y="375920"/>
                </a:lnTo>
                <a:close/>
              </a:path>
            </a:pathLst>
          </a:custGeom>
          <a:solidFill>
            <a:srgbClr val="FAA71C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2" name="object 322"/>
          <p:cNvSpPr/>
          <p:nvPr/>
        </p:nvSpPr>
        <p:spPr>
          <a:xfrm>
            <a:off x="8712266" y="998797"/>
            <a:ext cx="1418104" cy="331694"/>
          </a:xfrm>
          <a:custGeom>
            <a:avLst/>
            <a:gdLst/>
            <a:ahLst/>
            <a:cxnLst/>
            <a:rect l="l" t="t" r="r" b="b"/>
            <a:pathLst>
              <a:path w="1607184" h="375919">
                <a:moveTo>
                  <a:pt x="1482890" y="0"/>
                </a:moveTo>
                <a:lnTo>
                  <a:pt x="0" y="0"/>
                </a:lnTo>
                <a:lnTo>
                  <a:pt x="0" y="375907"/>
                </a:lnTo>
                <a:lnTo>
                  <a:pt x="1482890" y="375907"/>
                </a:lnTo>
                <a:lnTo>
                  <a:pt x="1606892" y="187960"/>
                </a:lnTo>
                <a:lnTo>
                  <a:pt x="1482890" y="0"/>
                </a:lnTo>
                <a:close/>
              </a:path>
            </a:pathLst>
          </a:custGeom>
          <a:solidFill>
            <a:srgbClr val="08A650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3" name="object 323"/>
          <p:cNvSpPr/>
          <p:nvPr/>
        </p:nvSpPr>
        <p:spPr>
          <a:xfrm>
            <a:off x="8746330" y="314766"/>
            <a:ext cx="214592" cy="265019"/>
          </a:xfrm>
          <a:custGeom>
            <a:avLst/>
            <a:gdLst/>
            <a:ahLst/>
            <a:cxnLst/>
            <a:rect l="l" t="t" r="r" b="b"/>
            <a:pathLst>
              <a:path w="243204" h="300355">
                <a:moveTo>
                  <a:pt x="139801" y="0"/>
                </a:moveTo>
                <a:lnTo>
                  <a:pt x="0" y="0"/>
                </a:lnTo>
                <a:lnTo>
                  <a:pt x="0" y="300177"/>
                </a:lnTo>
                <a:lnTo>
                  <a:pt x="60032" y="300177"/>
                </a:lnTo>
                <a:lnTo>
                  <a:pt x="60032" y="192112"/>
                </a:lnTo>
                <a:lnTo>
                  <a:pt x="189909" y="192112"/>
                </a:lnTo>
                <a:lnTo>
                  <a:pt x="185686" y="183540"/>
                </a:lnTo>
                <a:lnTo>
                  <a:pt x="210764" y="169737"/>
                </a:lnTo>
                <a:lnTo>
                  <a:pt x="228725" y="150629"/>
                </a:lnTo>
                <a:lnTo>
                  <a:pt x="235325" y="135521"/>
                </a:lnTo>
                <a:lnTo>
                  <a:pt x="60032" y="135521"/>
                </a:lnTo>
                <a:lnTo>
                  <a:pt x="60032" y="58331"/>
                </a:lnTo>
                <a:lnTo>
                  <a:pt x="235924" y="58331"/>
                </a:lnTo>
                <a:lnTo>
                  <a:pt x="234954" y="53374"/>
                </a:lnTo>
                <a:lnTo>
                  <a:pt x="212698" y="23641"/>
                </a:lnTo>
                <a:lnTo>
                  <a:pt x="179828" y="5890"/>
                </a:lnTo>
                <a:lnTo>
                  <a:pt x="139801" y="0"/>
                </a:lnTo>
                <a:close/>
              </a:path>
              <a:path w="243204" h="300355">
                <a:moveTo>
                  <a:pt x="189909" y="192112"/>
                </a:moveTo>
                <a:lnTo>
                  <a:pt x="120497" y="192112"/>
                </a:lnTo>
                <a:lnTo>
                  <a:pt x="174117" y="300177"/>
                </a:lnTo>
                <a:lnTo>
                  <a:pt x="243141" y="300177"/>
                </a:lnTo>
                <a:lnTo>
                  <a:pt x="189909" y="192112"/>
                </a:lnTo>
                <a:close/>
              </a:path>
              <a:path w="243204" h="300355">
                <a:moveTo>
                  <a:pt x="235924" y="58331"/>
                </a:moveTo>
                <a:lnTo>
                  <a:pt x="138518" y="58331"/>
                </a:lnTo>
                <a:lnTo>
                  <a:pt x="156432" y="60495"/>
                </a:lnTo>
                <a:lnTo>
                  <a:pt x="169924" y="67283"/>
                </a:lnTo>
                <a:lnTo>
                  <a:pt x="178432" y="79135"/>
                </a:lnTo>
                <a:lnTo>
                  <a:pt x="181394" y="96494"/>
                </a:lnTo>
                <a:lnTo>
                  <a:pt x="178613" y="113629"/>
                </a:lnTo>
                <a:lnTo>
                  <a:pt x="170405" y="125818"/>
                </a:lnTo>
                <a:lnTo>
                  <a:pt x="156973" y="133102"/>
                </a:lnTo>
                <a:lnTo>
                  <a:pt x="138518" y="135521"/>
                </a:lnTo>
                <a:lnTo>
                  <a:pt x="235325" y="135521"/>
                </a:lnTo>
                <a:lnTo>
                  <a:pt x="239530" y="125895"/>
                </a:lnTo>
                <a:lnTo>
                  <a:pt x="243141" y="95211"/>
                </a:lnTo>
                <a:lnTo>
                  <a:pt x="235924" y="58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4" name="object 324"/>
          <p:cNvSpPr/>
          <p:nvPr/>
        </p:nvSpPr>
        <p:spPr>
          <a:xfrm>
            <a:off x="8994183" y="553863"/>
            <a:ext cx="189940" cy="0"/>
          </a:xfrm>
          <a:custGeom>
            <a:avLst/>
            <a:gdLst/>
            <a:ahLst/>
            <a:cxnLst/>
            <a:rect l="l" t="t" r="r" b="b"/>
            <a:pathLst>
              <a:path w="215265">
                <a:moveTo>
                  <a:pt x="0" y="0"/>
                </a:moveTo>
                <a:lnTo>
                  <a:pt x="214845" y="0"/>
                </a:lnTo>
              </a:path>
            </a:pathLst>
          </a:custGeom>
          <a:ln w="584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5" name="object 325"/>
          <p:cNvSpPr/>
          <p:nvPr/>
        </p:nvSpPr>
        <p:spPr>
          <a:xfrm>
            <a:off x="8994183" y="464215"/>
            <a:ext cx="53228" cy="63874"/>
          </a:xfrm>
          <a:custGeom>
            <a:avLst/>
            <a:gdLst/>
            <a:ahLst/>
            <a:cxnLst/>
            <a:rect l="l" t="t" r="r" b="b"/>
            <a:pathLst>
              <a:path w="60325" h="72390">
                <a:moveTo>
                  <a:pt x="0" y="72389"/>
                </a:moveTo>
                <a:lnTo>
                  <a:pt x="60045" y="72389"/>
                </a:lnTo>
                <a:lnTo>
                  <a:pt x="60045" y="0"/>
                </a:lnTo>
                <a:lnTo>
                  <a:pt x="0" y="0"/>
                </a:lnTo>
                <a:lnTo>
                  <a:pt x="0" y="723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6" name="object 326"/>
          <p:cNvSpPr/>
          <p:nvPr/>
        </p:nvSpPr>
        <p:spPr>
          <a:xfrm>
            <a:off x="8994183" y="438442"/>
            <a:ext cx="129428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0" y="0"/>
                </a:moveTo>
                <a:lnTo>
                  <a:pt x="146240" y="0"/>
                </a:lnTo>
              </a:path>
            </a:pathLst>
          </a:custGeom>
          <a:ln w="584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7" name="object 327"/>
          <p:cNvSpPr/>
          <p:nvPr/>
        </p:nvSpPr>
        <p:spPr>
          <a:xfrm>
            <a:off x="8994183" y="366725"/>
            <a:ext cx="53228" cy="45943"/>
          </a:xfrm>
          <a:custGeom>
            <a:avLst/>
            <a:gdLst/>
            <a:ahLst/>
            <a:cxnLst/>
            <a:rect l="l" t="t" r="r" b="b"/>
            <a:pathLst>
              <a:path w="60325" h="52070">
                <a:moveTo>
                  <a:pt x="0" y="52069"/>
                </a:moveTo>
                <a:lnTo>
                  <a:pt x="60045" y="52069"/>
                </a:lnTo>
                <a:lnTo>
                  <a:pt x="60045" y="0"/>
                </a:lnTo>
                <a:lnTo>
                  <a:pt x="0" y="0"/>
                </a:lnTo>
                <a:lnTo>
                  <a:pt x="0" y="520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8" name="object 328"/>
          <p:cNvSpPr/>
          <p:nvPr/>
        </p:nvSpPr>
        <p:spPr>
          <a:xfrm>
            <a:off x="8994183" y="340951"/>
            <a:ext cx="184337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406" y="0"/>
                </a:lnTo>
              </a:path>
            </a:pathLst>
          </a:custGeom>
          <a:ln w="584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29" name="object 329"/>
          <p:cNvSpPr/>
          <p:nvPr/>
        </p:nvSpPr>
        <p:spPr>
          <a:xfrm>
            <a:off x="9198906" y="314779"/>
            <a:ext cx="253813" cy="265019"/>
          </a:xfrm>
          <a:custGeom>
            <a:avLst/>
            <a:gdLst/>
            <a:ahLst/>
            <a:cxnLst/>
            <a:rect l="l" t="t" r="r" b="b"/>
            <a:pathLst>
              <a:path w="287654" h="300355">
                <a:moveTo>
                  <a:pt x="173253" y="0"/>
                </a:moveTo>
                <a:lnTo>
                  <a:pt x="114935" y="0"/>
                </a:lnTo>
                <a:lnTo>
                  <a:pt x="0" y="300177"/>
                </a:lnTo>
                <a:lnTo>
                  <a:pt x="64338" y="300177"/>
                </a:lnTo>
                <a:lnTo>
                  <a:pt x="87909" y="233273"/>
                </a:lnTo>
                <a:lnTo>
                  <a:pt x="261900" y="233273"/>
                </a:lnTo>
                <a:lnTo>
                  <a:pt x="240226" y="176237"/>
                </a:lnTo>
                <a:lnTo>
                  <a:pt x="108496" y="176237"/>
                </a:lnTo>
                <a:lnTo>
                  <a:pt x="127787" y="121780"/>
                </a:lnTo>
                <a:lnTo>
                  <a:pt x="132243" y="108628"/>
                </a:lnTo>
                <a:lnTo>
                  <a:pt x="136417" y="95996"/>
                </a:lnTo>
                <a:lnTo>
                  <a:pt x="140028" y="84568"/>
                </a:lnTo>
                <a:lnTo>
                  <a:pt x="142798" y="75031"/>
                </a:lnTo>
                <a:lnTo>
                  <a:pt x="201766" y="75031"/>
                </a:lnTo>
                <a:lnTo>
                  <a:pt x="173253" y="0"/>
                </a:lnTo>
                <a:close/>
              </a:path>
              <a:path w="287654" h="300355">
                <a:moveTo>
                  <a:pt x="261900" y="233273"/>
                </a:moveTo>
                <a:lnTo>
                  <a:pt x="197688" y="233273"/>
                </a:lnTo>
                <a:lnTo>
                  <a:pt x="221272" y="300177"/>
                </a:lnTo>
                <a:lnTo>
                  <a:pt x="287324" y="300177"/>
                </a:lnTo>
                <a:lnTo>
                  <a:pt x="261900" y="233273"/>
                </a:lnTo>
                <a:close/>
              </a:path>
              <a:path w="287654" h="300355">
                <a:moveTo>
                  <a:pt x="201766" y="75031"/>
                </a:moveTo>
                <a:lnTo>
                  <a:pt x="142798" y="75031"/>
                </a:lnTo>
                <a:lnTo>
                  <a:pt x="145564" y="84568"/>
                </a:lnTo>
                <a:lnTo>
                  <a:pt x="149175" y="95996"/>
                </a:lnTo>
                <a:lnTo>
                  <a:pt x="153351" y="108628"/>
                </a:lnTo>
                <a:lnTo>
                  <a:pt x="157810" y="121780"/>
                </a:lnTo>
                <a:lnTo>
                  <a:pt x="177101" y="176237"/>
                </a:lnTo>
                <a:lnTo>
                  <a:pt x="240226" y="176237"/>
                </a:lnTo>
                <a:lnTo>
                  <a:pt x="201766" y="750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0" name="object 330"/>
          <p:cNvSpPr/>
          <p:nvPr/>
        </p:nvSpPr>
        <p:spPr>
          <a:xfrm>
            <a:off x="9479309" y="314766"/>
            <a:ext cx="214592" cy="265019"/>
          </a:xfrm>
          <a:custGeom>
            <a:avLst/>
            <a:gdLst/>
            <a:ahLst/>
            <a:cxnLst/>
            <a:rect l="l" t="t" r="r" b="b"/>
            <a:pathLst>
              <a:path w="243204" h="300355">
                <a:moveTo>
                  <a:pt x="93903" y="0"/>
                </a:moveTo>
                <a:lnTo>
                  <a:pt x="0" y="0"/>
                </a:lnTo>
                <a:lnTo>
                  <a:pt x="0" y="300177"/>
                </a:lnTo>
                <a:lnTo>
                  <a:pt x="89636" y="300177"/>
                </a:lnTo>
                <a:lnTo>
                  <a:pt x="135237" y="294695"/>
                </a:lnTo>
                <a:lnTo>
                  <a:pt x="177011" y="277730"/>
                </a:lnTo>
                <a:lnTo>
                  <a:pt x="211335" y="248498"/>
                </a:lnTo>
                <a:lnTo>
                  <a:pt x="214985" y="241858"/>
                </a:lnTo>
                <a:lnTo>
                  <a:pt x="60032" y="241858"/>
                </a:lnTo>
                <a:lnTo>
                  <a:pt x="60032" y="58331"/>
                </a:lnTo>
                <a:lnTo>
                  <a:pt x="219419" y="58331"/>
                </a:lnTo>
                <a:lnTo>
                  <a:pt x="215313" y="49835"/>
                </a:lnTo>
                <a:lnTo>
                  <a:pt x="183490" y="21215"/>
                </a:lnTo>
                <a:lnTo>
                  <a:pt x="142362" y="5070"/>
                </a:lnTo>
                <a:lnTo>
                  <a:pt x="93903" y="0"/>
                </a:lnTo>
                <a:close/>
              </a:path>
              <a:path w="243204" h="300355">
                <a:moveTo>
                  <a:pt x="219419" y="58331"/>
                </a:moveTo>
                <a:lnTo>
                  <a:pt x="91770" y="58331"/>
                </a:lnTo>
                <a:lnTo>
                  <a:pt x="132546" y="64045"/>
                </a:lnTo>
                <a:lnTo>
                  <a:pt x="160380" y="81218"/>
                </a:lnTo>
                <a:lnTo>
                  <a:pt x="176314" y="109889"/>
                </a:lnTo>
                <a:lnTo>
                  <a:pt x="181394" y="150101"/>
                </a:lnTo>
                <a:lnTo>
                  <a:pt x="175920" y="187594"/>
                </a:lnTo>
                <a:lnTo>
                  <a:pt x="159151" y="216563"/>
                </a:lnTo>
                <a:lnTo>
                  <a:pt x="130564" y="235240"/>
                </a:lnTo>
                <a:lnTo>
                  <a:pt x="89636" y="241858"/>
                </a:lnTo>
                <a:lnTo>
                  <a:pt x="214985" y="241858"/>
                </a:lnTo>
                <a:lnTo>
                  <a:pt x="234586" y="206215"/>
                </a:lnTo>
                <a:lnTo>
                  <a:pt x="243141" y="150101"/>
                </a:lnTo>
                <a:lnTo>
                  <a:pt x="235855" y="92330"/>
                </a:lnTo>
                <a:lnTo>
                  <a:pt x="219419" y="58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1" name="object 331"/>
          <p:cNvSpPr/>
          <p:nvPr/>
        </p:nvSpPr>
        <p:spPr>
          <a:xfrm>
            <a:off x="9679111" y="314771"/>
            <a:ext cx="253813" cy="265019"/>
          </a:xfrm>
          <a:custGeom>
            <a:avLst/>
            <a:gdLst/>
            <a:ahLst/>
            <a:cxnLst/>
            <a:rect l="l" t="t" r="r" b="b"/>
            <a:pathLst>
              <a:path w="287654" h="300355">
                <a:moveTo>
                  <a:pt x="69037" y="0"/>
                </a:moveTo>
                <a:lnTo>
                  <a:pt x="0" y="0"/>
                </a:lnTo>
                <a:lnTo>
                  <a:pt x="113639" y="182689"/>
                </a:lnTo>
                <a:lnTo>
                  <a:pt x="113639" y="300177"/>
                </a:lnTo>
                <a:lnTo>
                  <a:pt x="173672" y="300177"/>
                </a:lnTo>
                <a:lnTo>
                  <a:pt x="173672" y="181394"/>
                </a:lnTo>
                <a:lnTo>
                  <a:pt x="205907" y="129933"/>
                </a:lnTo>
                <a:lnTo>
                  <a:pt x="144068" y="129933"/>
                </a:lnTo>
                <a:lnTo>
                  <a:pt x="138139" y="118584"/>
                </a:lnTo>
                <a:lnTo>
                  <a:pt x="129714" y="103136"/>
                </a:lnTo>
                <a:lnTo>
                  <a:pt x="120322" y="86403"/>
                </a:lnTo>
                <a:lnTo>
                  <a:pt x="111493" y="71196"/>
                </a:lnTo>
                <a:lnTo>
                  <a:pt x="69037" y="0"/>
                </a:lnTo>
                <a:close/>
              </a:path>
              <a:path w="287654" h="300355">
                <a:moveTo>
                  <a:pt x="287299" y="0"/>
                </a:moveTo>
                <a:lnTo>
                  <a:pt x="219125" y="0"/>
                </a:lnTo>
                <a:lnTo>
                  <a:pt x="176669" y="71196"/>
                </a:lnTo>
                <a:lnTo>
                  <a:pt x="167655" y="86762"/>
                </a:lnTo>
                <a:lnTo>
                  <a:pt x="158278" y="103455"/>
                </a:lnTo>
                <a:lnTo>
                  <a:pt x="149946" y="118703"/>
                </a:lnTo>
                <a:lnTo>
                  <a:pt x="144068" y="129933"/>
                </a:lnTo>
                <a:lnTo>
                  <a:pt x="205907" y="129933"/>
                </a:lnTo>
                <a:lnTo>
                  <a:pt x="2872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2" name="object 332"/>
          <p:cNvSpPr/>
          <p:nvPr/>
        </p:nvSpPr>
        <p:spPr>
          <a:xfrm>
            <a:off x="8733470" y="669930"/>
            <a:ext cx="207309" cy="273424"/>
          </a:xfrm>
          <a:custGeom>
            <a:avLst/>
            <a:gdLst/>
            <a:ahLst/>
            <a:cxnLst/>
            <a:rect l="l" t="t" r="r" b="b"/>
            <a:pathLst>
              <a:path w="234950" h="309880">
                <a:moveTo>
                  <a:pt x="43319" y="216560"/>
                </a:moveTo>
                <a:lnTo>
                  <a:pt x="0" y="255155"/>
                </a:lnTo>
                <a:lnTo>
                  <a:pt x="20753" y="277771"/>
                </a:lnTo>
                <a:lnTo>
                  <a:pt x="48021" y="294924"/>
                </a:lnTo>
                <a:lnTo>
                  <a:pt x="80438" y="305806"/>
                </a:lnTo>
                <a:lnTo>
                  <a:pt x="116636" y="309613"/>
                </a:lnTo>
                <a:lnTo>
                  <a:pt x="169616" y="302691"/>
                </a:lnTo>
                <a:lnTo>
                  <a:pt x="206316" y="283186"/>
                </a:lnTo>
                <a:lnTo>
                  <a:pt x="227659" y="252986"/>
                </a:lnTo>
                <a:lnTo>
                  <a:pt x="228033" y="250875"/>
                </a:lnTo>
                <a:lnTo>
                  <a:pt x="120078" y="250875"/>
                </a:lnTo>
                <a:lnTo>
                  <a:pt x="98914" y="248951"/>
                </a:lnTo>
                <a:lnTo>
                  <a:pt x="78798" y="242885"/>
                </a:lnTo>
                <a:lnTo>
                  <a:pt x="60133" y="232235"/>
                </a:lnTo>
                <a:lnTo>
                  <a:pt x="43319" y="216560"/>
                </a:lnTo>
                <a:close/>
              </a:path>
              <a:path w="234950" h="309880">
                <a:moveTo>
                  <a:pt x="118770" y="0"/>
                </a:moveTo>
                <a:lnTo>
                  <a:pt x="77058" y="6077"/>
                </a:lnTo>
                <a:lnTo>
                  <a:pt x="42981" y="23533"/>
                </a:lnTo>
                <a:lnTo>
                  <a:pt x="19999" y="51199"/>
                </a:lnTo>
                <a:lnTo>
                  <a:pt x="11569" y="87909"/>
                </a:lnTo>
                <a:lnTo>
                  <a:pt x="18464" y="125073"/>
                </a:lnTo>
                <a:lnTo>
                  <a:pt x="37784" y="150094"/>
                </a:lnTo>
                <a:lnTo>
                  <a:pt x="67478" y="166429"/>
                </a:lnTo>
                <a:lnTo>
                  <a:pt x="105498" y="177533"/>
                </a:lnTo>
                <a:lnTo>
                  <a:pt x="139825" y="186619"/>
                </a:lnTo>
                <a:lnTo>
                  <a:pt x="160166" y="195499"/>
                </a:lnTo>
                <a:lnTo>
                  <a:pt x="169896" y="205581"/>
                </a:lnTo>
                <a:lnTo>
                  <a:pt x="172389" y="218274"/>
                </a:lnTo>
                <a:lnTo>
                  <a:pt x="169220" y="232959"/>
                </a:lnTo>
                <a:lnTo>
                  <a:pt x="159578" y="243100"/>
                </a:lnTo>
                <a:lnTo>
                  <a:pt x="143264" y="248978"/>
                </a:lnTo>
                <a:lnTo>
                  <a:pt x="120078" y="250875"/>
                </a:lnTo>
                <a:lnTo>
                  <a:pt x="228033" y="250875"/>
                </a:lnTo>
                <a:lnTo>
                  <a:pt x="225582" y="173582"/>
                </a:lnTo>
                <a:lnTo>
                  <a:pt x="169975" y="131371"/>
                </a:lnTo>
                <a:lnTo>
                  <a:pt x="104686" y="113681"/>
                </a:lnTo>
                <a:lnTo>
                  <a:pt x="86137" y="106243"/>
                </a:lnTo>
                <a:lnTo>
                  <a:pt x="76513" y="97359"/>
                </a:lnTo>
                <a:lnTo>
                  <a:pt x="73761" y="85344"/>
                </a:lnTo>
                <a:lnTo>
                  <a:pt x="75938" y="75511"/>
                </a:lnTo>
                <a:lnTo>
                  <a:pt x="83140" y="66844"/>
                </a:lnTo>
                <a:lnTo>
                  <a:pt x="96371" y="60671"/>
                </a:lnTo>
                <a:lnTo>
                  <a:pt x="116636" y="58318"/>
                </a:lnTo>
                <a:lnTo>
                  <a:pt x="216648" y="58318"/>
                </a:lnTo>
                <a:lnTo>
                  <a:pt x="228130" y="47180"/>
                </a:lnTo>
                <a:lnTo>
                  <a:pt x="205679" y="27324"/>
                </a:lnTo>
                <a:lnTo>
                  <a:pt x="180370" y="12493"/>
                </a:lnTo>
                <a:lnTo>
                  <a:pt x="151600" y="3210"/>
                </a:lnTo>
                <a:lnTo>
                  <a:pt x="118770" y="0"/>
                </a:lnTo>
                <a:close/>
              </a:path>
              <a:path w="234950" h="309880">
                <a:moveTo>
                  <a:pt x="216648" y="58318"/>
                </a:moveTo>
                <a:lnTo>
                  <a:pt x="116636" y="58318"/>
                </a:lnTo>
                <a:lnTo>
                  <a:pt x="136154" y="60368"/>
                </a:lnTo>
                <a:lnTo>
                  <a:pt x="153782" y="66359"/>
                </a:lnTo>
                <a:lnTo>
                  <a:pt x="169884" y="76047"/>
                </a:lnTo>
                <a:lnTo>
                  <a:pt x="184823" y="89192"/>
                </a:lnTo>
                <a:lnTo>
                  <a:pt x="216648" y="583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3" name="object 333"/>
          <p:cNvSpPr/>
          <p:nvPr/>
        </p:nvSpPr>
        <p:spPr>
          <a:xfrm>
            <a:off x="8974131" y="913189"/>
            <a:ext cx="189940" cy="0"/>
          </a:xfrm>
          <a:custGeom>
            <a:avLst/>
            <a:gdLst/>
            <a:ahLst/>
            <a:cxnLst/>
            <a:rect l="l" t="t" r="r" b="b"/>
            <a:pathLst>
              <a:path w="215265">
                <a:moveTo>
                  <a:pt x="0" y="0"/>
                </a:moveTo>
                <a:lnTo>
                  <a:pt x="214845" y="0"/>
                </a:lnTo>
              </a:path>
            </a:pathLst>
          </a:custGeom>
          <a:ln w="584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4" name="object 334"/>
          <p:cNvSpPr/>
          <p:nvPr/>
        </p:nvSpPr>
        <p:spPr>
          <a:xfrm>
            <a:off x="8974132" y="823541"/>
            <a:ext cx="53228" cy="63874"/>
          </a:xfrm>
          <a:custGeom>
            <a:avLst/>
            <a:gdLst/>
            <a:ahLst/>
            <a:cxnLst/>
            <a:rect l="l" t="t" r="r" b="b"/>
            <a:pathLst>
              <a:path w="60325" h="72390">
                <a:moveTo>
                  <a:pt x="0" y="72389"/>
                </a:moveTo>
                <a:lnTo>
                  <a:pt x="60032" y="72389"/>
                </a:lnTo>
                <a:lnTo>
                  <a:pt x="60032" y="0"/>
                </a:lnTo>
                <a:lnTo>
                  <a:pt x="0" y="0"/>
                </a:lnTo>
                <a:lnTo>
                  <a:pt x="0" y="723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5" name="object 335"/>
          <p:cNvSpPr/>
          <p:nvPr/>
        </p:nvSpPr>
        <p:spPr>
          <a:xfrm>
            <a:off x="8974132" y="797768"/>
            <a:ext cx="129428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0" y="0"/>
                </a:moveTo>
                <a:lnTo>
                  <a:pt x="146227" y="0"/>
                </a:lnTo>
              </a:path>
            </a:pathLst>
          </a:custGeom>
          <a:ln w="584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6" name="object 336"/>
          <p:cNvSpPr/>
          <p:nvPr/>
        </p:nvSpPr>
        <p:spPr>
          <a:xfrm>
            <a:off x="8974132" y="726051"/>
            <a:ext cx="53228" cy="45943"/>
          </a:xfrm>
          <a:custGeom>
            <a:avLst/>
            <a:gdLst/>
            <a:ahLst/>
            <a:cxnLst/>
            <a:rect l="l" t="t" r="r" b="b"/>
            <a:pathLst>
              <a:path w="60325" h="52069">
                <a:moveTo>
                  <a:pt x="0" y="52069"/>
                </a:moveTo>
                <a:lnTo>
                  <a:pt x="60032" y="52069"/>
                </a:lnTo>
                <a:lnTo>
                  <a:pt x="60032" y="0"/>
                </a:lnTo>
                <a:lnTo>
                  <a:pt x="0" y="0"/>
                </a:lnTo>
                <a:lnTo>
                  <a:pt x="0" y="520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7" name="object 337"/>
          <p:cNvSpPr/>
          <p:nvPr/>
        </p:nvSpPr>
        <p:spPr>
          <a:xfrm>
            <a:off x="8974132" y="700277"/>
            <a:ext cx="184337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406" y="0"/>
                </a:lnTo>
              </a:path>
            </a:pathLst>
          </a:custGeom>
          <a:ln w="584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8" name="object 338"/>
          <p:cNvSpPr/>
          <p:nvPr/>
        </p:nvSpPr>
        <p:spPr>
          <a:xfrm>
            <a:off x="9283285" y="726312"/>
            <a:ext cx="0" cy="212912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0995"/>
                </a:lnTo>
              </a:path>
            </a:pathLst>
          </a:custGeom>
          <a:ln w="600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39" name="object 339"/>
          <p:cNvSpPr/>
          <p:nvPr/>
        </p:nvSpPr>
        <p:spPr>
          <a:xfrm>
            <a:off x="9180745" y="700203"/>
            <a:ext cx="205628" cy="0"/>
          </a:xfrm>
          <a:custGeom>
            <a:avLst/>
            <a:gdLst/>
            <a:ahLst/>
            <a:cxnLst/>
            <a:rect l="l" t="t" r="r" b="b"/>
            <a:pathLst>
              <a:path w="233045">
                <a:moveTo>
                  <a:pt x="0" y="0"/>
                </a:moveTo>
                <a:lnTo>
                  <a:pt x="232422" y="0"/>
                </a:lnTo>
              </a:path>
            </a:pathLst>
          </a:custGeom>
          <a:ln w="591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0" name="object 340"/>
          <p:cNvSpPr/>
          <p:nvPr/>
        </p:nvSpPr>
        <p:spPr>
          <a:xfrm>
            <a:off x="8732336" y="1029249"/>
            <a:ext cx="222437" cy="273424"/>
          </a:xfrm>
          <a:custGeom>
            <a:avLst/>
            <a:gdLst/>
            <a:ahLst/>
            <a:cxnLst/>
            <a:rect l="l" t="t" r="r" b="b"/>
            <a:pathLst>
              <a:path w="252095" h="309880">
                <a:moveTo>
                  <a:pt x="133349" y="0"/>
                </a:moveTo>
                <a:lnTo>
                  <a:pt x="89352" y="7332"/>
                </a:lnTo>
                <a:lnTo>
                  <a:pt x="52515" y="28188"/>
                </a:lnTo>
                <a:lnTo>
                  <a:pt x="24342" y="60860"/>
                </a:lnTo>
                <a:lnTo>
                  <a:pt x="6336" y="103638"/>
                </a:lnTo>
                <a:lnTo>
                  <a:pt x="0" y="154812"/>
                </a:lnTo>
                <a:lnTo>
                  <a:pt x="6113" y="207304"/>
                </a:lnTo>
                <a:lnTo>
                  <a:pt x="23587" y="250246"/>
                </a:lnTo>
                <a:lnTo>
                  <a:pt x="51127" y="282424"/>
                </a:lnTo>
                <a:lnTo>
                  <a:pt x="87436" y="302623"/>
                </a:lnTo>
                <a:lnTo>
                  <a:pt x="131216" y="309625"/>
                </a:lnTo>
                <a:lnTo>
                  <a:pt x="179351" y="301583"/>
                </a:lnTo>
                <a:lnTo>
                  <a:pt x="217516" y="278103"/>
                </a:lnTo>
                <a:lnTo>
                  <a:pt x="235551" y="250875"/>
                </a:lnTo>
                <a:lnTo>
                  <a:pt x="132930" y="250875"/>
                </a:lnTo>
                <a:lnTo>
                  <a:pt x="102809" y="243643"/>
                </a:lnTo>
                <a:lnTo>
                  <a:pt x="80451" y="223585"/>
                </a:lnTo>
                <a:lnTo>
                  <a:pt x="66536" y="193156"/>
                </a:lnTo>
                <a:lnTo>
                  <a:pt x="61747" y="154812"/>
                </a:lnTo>
                <a:lnTo>
                  <a:pt x="66471" y="116422"/>
                </a:lnTo>
                <a:lnTo>
                  <a:pt x="80240" y="86310"/>
                </a:lnTo>
                <a:lnTo>
                  <a:pt x="102450" y="66650"/>
                </a:lnTo>
                <a:lnTo>
                  <a:pt x="132499" y="59613"/>
                </a:lnTo>
                <a:lnTo>
                  <a:pt x="238378" y="59613"/>
                </a:lnTo>
                <a:lnTo>
                  <a:pt x="229542" y="43789"/>
                </a:lnTo>
                <a:lnTo>
                  <a:pt x="205773" y="20159"/>
                </a:lnTo>
                <a:lnTo>
                  <a:pt x="174205" y="5214"/>
                </a:lnTo>
                <a:lnTo>
                  <a:pt x="133349" y="0"/>
                </a:lnTo>
                <a:close/>
              </a:path>
              <a:path w="252095" h="309880">
                <a:moveTo>
                  <a:pt x="251713" y="149237"/>
                </a:moveTo>
                <a:lnTo>
                  <a:pt x="144081" y="149237"/>
                </a:lnTo>
                <a:lnTo>
                  <a:pt x="144081" y="205397"/>
                </a:lnTo>
                <a:lnTo>
                  <a:pt x="191681" y="205397"/>
                </a:lnTo>
                <a:lnTo>
                  <a:pt x="186842" y="223545"/>
                </a:lnTo>
                <a:lnTo>
                  <a:pt x="176455" y="237951"/>
                </a:lnTo>
                <a:lnTo>
                  <a:pt x="158993" y="247450"/>
                </a:lnTo>
                <a:lnTo>
                  <a:pt x="132930" y="250875"/>
                </a:lnTo>
                <a:lnTo>
                  <a:pt x="235551" y="250875"/>
                </a:lnTo>
                <a:lnTo>
                  <a:pt x="242655" y="240151"/>
                </a:lnTo>
                <a:lnTo>
                  <a:pt x="251713" y="188696"/>
                </a:lnTo>
                <a:lnTo>
                  <a:pt x="251713" y="149237"/>
                </a:lnTo>
                <a:close/>
              </a:path>
              <a:path w="252095" h="309880">
                <a:moveTo>
                  <a:pt x="238378" y="59613"/>
                </a:moveTo>
                <a:lnTo>
                  <a:pt x="132499" y="59613"/>
                </a:lnTo>
                <a:lnTo>
                  <a:pt x="153658" y="62577"/>
                </a:lnTo>
                <a:lnTo>
                  <a:pt x="169271" y="70769"/>
                </a:lnTo>
                <a:lnTo>
                  <a:pt x="180865" y="83139"/>
                </a:lnTo>
                <a:lnTo>
                  <a:pt x="189966" y="98640"/>
                </a:lnTo>
                <a:lnTo>
                  <a:pt x="247002" y="75056"/>
                </a:lnTo>
                <a:lnTo>
                  <a:pt x="238378" y="596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1" name="object 341"/>
          <p:cNvSpPr/>
          <p:nvPr/>
        </p:nvSpPr>
        <p:spPr>
          <a:xfrm>
            <a:off x="8988138" y="1033418"/>
            <a:ext cx="214592" cy="265019"/>
          </a:xfrm>
          <a:custGeom>
            <a:avLst/>
            <a:gdLst/>
            <a:ahLst/>
            <a:cxnLst/>
            <a:rect l="l" t="t" r="r" b="b"/>
            <a:pathLst>
              <a:path w="243204" h="300355">
                <a:moveTo>
                  <a:pt x="139801" y="0"/>
                </a:moveTo>
                <a:lnTo>
                  <a:pt x="0" y="0"/>
                </a:lnTo>
                <a:lnTo>
                  <a:pt x="0" y="300177"/>
                </a:lnTo>
                <a:lnTo>
                  <a:pt x="60020" y="300177"/>
                </a:lnTo>
                <a:lnTo>
                  <a:pt x="60020" y="192112"/>
                </a:lnTo>
                <a:lnTo>
                  <a:pt x="189914" y="192112"/>
                </a:lnTo>
                <a:lnTo>
                  <a:pt x="185686" y="183527"/>
                </a:lnTo>
                <a:lnTo>
                  <a:pt x="210756" y="169731"/>
                </a:lnTo>
                <a:lnTo>
                  <a:pt x="228714" y="150626"/>
                </a:lnTo>
                <a:lnTo>
                  <a:pt x="235317" y="135508"/>
                </a:lnTo>
                <a:lnTo>
                  <a:pt x="60020" y="135508"/>
                </a:lnTo>
                <a:lnTo>
                  <a:pt x="60020" y="58318"/>
                </a:lnTo>
                <a:lnTo>
                  <a:pt x="235910" y="58318"/>
                </a:lnTo>
                <a:lnTo>
                  <a:pt x="234942" y="53369"/>
                </a:lnTo>
                <a:lnTo>
                  <a:pt x="212686" y="23639"/>
                </a:lnTo>
                <a:lnTo>
                  <a:pt x="179820" y="5889"/>
                </a:lnTo>
                <a:lnTo>
                  <a:pt x="139801" y="0"/>
                </a:lnTo>
                <a:close/>
              </a:path>
              <a:path w="243204" h="300355">
                <a:moveTo>
                  <a:pt x="189914" y="192112"/>
                </a:moveTo>
                <a:lnTo>
                  <a:pt x="120484" y="192112"/>
                </a:lnTo>
                <a:lnTo>
                  <a:pt x="174104" y="300177"/>
                </a:lnTo>
                <a:lnTo>
                  <a:pt x="243128" y="300177"/>
                </a:lnTo>
                <a:lnTo>
                  <a:pt x="189914" y="192112"/>
                </a:lnTo>
                <a:close/>
              </a:path>
              <a:path w="243204" h="300355">
                <a:moveTo>
                  <a:pt x="235910" y="58318"/>
                </a:moveTo>
                <a:lnTo>
                  <a:pt x="138506" y="58318"/>
                </a:lnTo>
                <a:lnTo>
                  <a:pt x="156419" y="60482"/>
                </a:lnTo>
                <a:lnTo>
                  <a:pt x="169911" y="67270"/>
                </a:lnTo>
                <a:lnTo>
                  <a:pt x="178420" y="79122"/>
                </a:lnTo>
                <a:lnTo>
                  <a:pt x="181381" y="96481"/>
                </a:lnTo>
                <a:lnTo>
                  <a:pt x="178602" y="113622"/>
                </a:lnTo>
                <a:lnTo>
                  <a:pt x="170397" y="125810"/>
                </a:lnTo>
                <a:lnTo>
                  <a:pt x="156965" y="133091"/>
                </a:lnTo>
                <a:lnTo>
                  <a:pt x="138506" y="135508"/>
                </a:lnTo>
                <a:lnTo>
                  <a:pt x="235317" y="135508"/>
                </a:lnTo>
                <a:lnTo>
                  <a:pt x="239518" y="125890"/>
                </a:lnTo>
                <a:lnTo>
                  <a:pt x="243128" y="95199"/>
                </a:lnTo>
                <a:lnTo>
                  <a:pt x="235910" y="583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2" name="object 342"/>
          <p:cNvSpPr/>
          <p:nvPr/>
        </p:nvSpPr>
        <p:spPr>
          <a:xfrm>
            <a:off x="9211427" y="1033428"/>
            <a:ext cx="253813" cy="265019"/>
          </a:xfrm>
          <a:custGeom>
            <a:avLst/>
            <a:gdLst/>
            <a:ahLst/>
            <a:cxnLst/>
            <a:rect l="l" t="t" r="r" b="b"/>
            <a:pathLst>
              <a:path w="287654" h="300355">
                <a:moveTo>
                  <a:pt x="173266" y="0"/>
                </a:moveTo>
                <a:lnTo>
                  <a:pt x="114935" y="0"/>
                </a:lnTo>
                <a:lnTo>
                  <a:pt x="0" y="300177"/>
                </a:lnTo>
                <a:lnTo>
                  <a:pt x="64338" y="300177"/>
                </a:lnTo>
                <a:lnTo>
                  <a:pt x="87909" y="233273"/>
                </a:lnTo>
                <a:lnTo>
                  <a:pt x="261903" y="233273"/>
                </a:lnTo>
                <a:lnTo>
                  <a:pt x="240231" y="176237"/>
                </a:lnTo>
                <a:lnTo>
                  <a:pt x="108508" y="176237"/>
                </a:lnTo>
                <a:lnTo>
                  <a:pt x="127800" y="121780"/>
                </a:lnTo>
                <a:lnTo>
                  <a:pt x="132256" y="108623"/>
                </a:lnTo>
                <a:lnTo>
                  <a:pt x="136429" y="95991"/>
                </a:lnTo>
                <a:lnTo>
                  <a:pt x="140040" y="84566"/>
                </a:lnTo>
                <a:lnTo>
                  <a:pt x="142811" y="75031"/>
                </a:lnTo>
                <a:lnTo>
                  <a:pt x="201775" y="75031"/>
                </a:lnTo>
                <a:lnTo>
                  <a:pt x="173266" y="0"/>
                </a:lnTo>
                <a:close/>
              </a:path>
              <a:path w="287654" h="300355">
                <a:moveTo>
                  <a:pt x="261903" y="233273"/>
                </a:moveTo>
                <a:lnTo>
                  <a:pt x="197700" y="233273"/>
                </a:lnTo>
                <a:lnTo>
                  <a:pt x="221284" y="300177"/>
                </a:lnTo>
                <a:lnTo>
                  <a:pt x="287324" y="300177"/>
                </a:lnTo>
                <a:lnTo>
                  <a:pt x="261903" y="233273"/>
                </a:lnTo>
                <a:close/>
              </a:path>
              <a:path w="287654" h="300355">
                <a:moveTo>
                  <a:pt x="201775" y="75031"/>
                </a:moveTo>
                <a:lnTo>
                  <a:pt x="142811" y="75031"/>
                </a:lnTo>
                <a:lnTo>
                  <a:pt x="145574" y="84566"/>
                </a:lnTo>
                <a:lnTo>
                  <a:pt x="149183" y="95991"/>
                </a:lnTo>
                <a:lnTo>
                  <a:pt x="153359" y="108623"/>
                </a:lnTo>
                <a:lnTo>
                  <a:pt x="157822" y="121780"/>
                </a:lnTo>
                <a:lnTo>
                  <a:pt x="177114" y="176237"/>
                </a:lnTo>
                <a:lnTo>
                  <a:pt x="240231" y="176237"/>
                </a:lnTo>
                <a:lnTo>
                  <a:pt x="201775" y="750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3" name="object 343"/>
          <p:cNvSpPr/>
          <p:nvPr/>
        </p:nvSpPr>
        <p:spPr>
          <a:xfrm>
            <a:off x="9491832" y="1033418"/>
            <a:ext cx="214592" cy="265019"/>
          </a:xfrm>
          <a:custGeom>
            <a:avLst/>
            <a:gdLst/>
            <a:ahLst/>
            <a:cxnLst/>
            <a:rect l="l" t="t" r="r" b="b"/>
            <a:pathLst>
              <a:path w="243204" h="300355">
                <a:moveTo>
                  <a:pt x="93903" y="0"/>
                </a:moveTo>
                <a:lnTo>
                  <a:pt x="0" y="0"/>
                </a:lnTo>
                <a:lnTo>
                  <a:pt x="0" y="300177"/>
                </a:lnTo>
                <a:lnTo>
                  <a:pt x="89636" y="300177"/>
                </a:lnTo>
                <a:lnTo>
                  <a:pt x="135237" y="294694"/>
                </a:lnTo>
                <a:lnTo>
                  <a:pt x="177011" y="277726"/>
                </a:lnTo>
                <a:lnTo>
                  <a:pt x="211335" y="248489"/>
                </a:lnTo>
                <a:lnTo>
                  <a:pt x="214988" y="241846"/>
                </a:lnTo>
                <a:lnTo>
                  <a:pt x="60032" y="241846"/>
                </a:lnTo>
                <a:lnTo>
                  <a:pt x="60032" y="58318"/>
                </a:lnTo>
                <a:lnTo>
                  <a:pt x="219415" y="58318"/>
                </a:lnTo>
                <a:lnTo>
                  <a:pt x="215313" y="49832"/>
                </a:lnTo>
                <a:lnTo>
                  <a:pt x="183490" y="21214"/>
                </a:lnTo>
                <a:lnTo>
                  <a:pt x="142362" y="5070"/>
                </a:lnTo>
                <a:lnTo>
                  <a:pt x="93903" y="0"/>
                </a:lnTo>
                <a:close/>
              </a:path>
              <a:path w="243204" h="300355">
                <a:moveTo>
                  <a:pt x="219415" y="58318"/>
                </a:moveTo>
                <a:lnTo>
                  <a:pt x="91770" y="58318"/>
                </a:lnTo>
                <a:lnTo>
                  <a:pt x="132546" y="64034"/>
                </a:lnTo>
                <a:lnTo>
                  <a:pt x="160380" y="81210"/>
                </a:lnTo>
                <a:lnTo>
                  <a:pt x="176314" y="109881"/>
                </a:lnTo>
                <a:lnTo>
                  <a:pt x="181394" y="150088"/>
                </a:lnTo>
                <a:lnTo>
                  <a:pt x="175920" y="187587"/>
                </a:lnTo>
                <a:lnTo>
                  <a:pt x="159151" y="216555"/>
                </a:lnTo>
                <a:lnTo>
                  <a:pt x="130564" y="235229"/>
                </a:lnTo>
                <a:lnTo>
                  <a:pt x="89636" y="241846"/>
                </a:lnTo>
                <a:lnTo>
                  <a:pt x="214988" y="241846"/>
                </a:lnTo>
                <a:lnTo>
                  <a:pt x="234586" y="206204"/>
                </a:lnTo>
                <a:lnTo>
                  <a:pt x="243141" y="150088"/>
                </a:lnTo>
                <a:lnTo>
                  <a:pt x="235855" y="92324"/>
                </a:lnTo>
                <a:lnTo>
                  <a:pt x="219415" y="583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4" name="object 344"/>
          <p:cNvSpPr/>
          <p:nvPr/>
        </p:nvSpPr>
        <p:spPr>
          <a:xfrm>
            <a:off x="2061883" y="280148"/>
            <a:ext cx="6622676" cy="1050551"/>
          </a:xfrm>
          <a:custGeom>
            <a:avLst/>
            <a:gdLst/>
            <a:ahLst/>
            <a:cxnLst/>
            <a:rect l="l" t="t" r="r" b="b"/>
            <a:pathLst>
              <a:path w="7505700" h="1190625">
                <a:moveTo>
                  <a:pt x="0" y="1190383"/>
                </a:moveTo>
                <a:lnTo>
                  <a:pt x="7505700" y="1190383"/>
                </a:lnTo>
                <a:lnTo>
                  <a:pt x="7505700" y="0"/>
                </a:lnTo>
                <a:lnTo>
                  <a:pt x="0" y="0"/>
                </a:lnTo>
                <a:lnTo>
                  <a:pt x="0" y="1190383"/>
                </a:lnTo>
                <a:close/>
              </a:path>
            </a:pathLst>
          </a:custGeom>
          <a:solidFill>
            <a:srgbClr val="16A751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5" name="object 345"/>
          <p:cNvSpPr txBox="1">
            <a:spLocks noGrp="1"/>
          </p:cNvSpPr>
          <p:nvPr>
            <p:ph type="title"/>
          </p:nvPr>
        </p:nvSpPr>
        <p:spPr>
          <a:xfrm>
            <a:off x="2212041" y="407755"/>
            <a:ext cx="6318997" cy="934645"/>
          </a:xfrm>
          <a:prstGeom prst="rect">
            <a:avLst/>
          </a:prstGeom>
        </p:spPr>
        <p:txBody>
          <a:bodyPr vert="horz" wrap="square" lIns="0" tIns="11206" rIns="0" bIns="0" rtlCol="0" anchor="t"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2000" spc="40" dirty="0"/>
              <a:t>Mi</a:t>
            </a:r>
            <a:r>
              <a:rPr lang="en-US" sz="2000" spc="40" dirty="0"/>
              <a:t>nimum</a:t>
            </a:r>
            <a:r>
              <a:rPr sz="2000" spc="40" dirty="0"/>
              <a:t> </a:t>
            </a:r>
            <a:r>
              <a:rPr sz="2000" spc="282" dirty="0"/>
              <a:t>College </a:t>
            </a:r>
            <a:r>
              <a:rPr sz="2000" spc="110" dirty="0"/>
              <a:t>Ad</a:t>
            </a:r>
            <a:r>
              <a:rPr lang="en-US" sz="2000" spc="110" dirty="0"/>
              <a:t>m</a:t>
            </a:r>
            <a:r>
              <a:rPr sz="2000" spc="110" dirty="0"/>
              <a:t>issions</a:t>
            </a:r>
            <a:r>
              <a:rPr sz="2000" spc="-481" dirty="0"/>
              <a:t> </a:t>
            </a:r>
            <a:r>
              <a:rPr lang="en-US" sz="2000" spc="180" dirty="0"/>
              <a:t> S</a:t>
            </a:r>
            <a:r>
              <a:rPr sz="2000" spc="180" dirty="0"/>
              <a:t>t</a:t>
            </a:r>
            <a:r>
              <a:rPr lang="en-US" sz="2000" spc="180" dirty="0"/>
              <a:t>a</a:t>
            </a:r>
            <a:r>
              <a:rPr sz="2000" spc="180" dirty="0"/>
              <a:t>nd</a:t>
            </a:r>
            <a:r>
              <a:rPr lang="en-US" sz="2000" spc="180" dirty="0"/>
              <a:t>a</a:t>
            </a:r>
            <a:r>
              <a:rPr sz="2000" spc="180" dirty="0"/>
              <a:t>rds</a:t>
            </a:r>
            <a:endParaRPr sz="2000" dirty="0"/>
          </a:p>
          <a:p>
            <a:pPr marL="11206">
              <a:lnSpc>
                <a:spcPct val="100000"/>
              </a:lnSpc>
            </a:pPr>
            <a:r>
              <a:rPr sz="2000" spc="-4" dirty="0">
                <a:latin typeface="Trebuchet MS"/>
                <a:cs typeface="Trebuchet MS"/>
              </a:rPr>
              <a:t>at </a:t>
            </a:r>
            <a:r>
              <a:rPr sz="2000" spc="-31" dirty="0">
                <a:latin typeface="Trebuchet MS"/>
                <a:cs typeface="Trebuchet MS"/>
              </a:rPr>
              <a:t>Washington’s </a:t>
            </a:r>
            <a:r>
              <a:rPr sz="2000" dirty="0">
                <a:latin typeface="Trebuchet MS"/>
                <a:cs typeface="Trebuchet MS"/>
              </a:rPr>
              <a:t>Public </a:t>
            </a:r>
            <a:r>
              <a:rPr sz="2000" spc="-31" dirty="0">
                <a:latin typeface="Trebuchet MS"/>
                <a:cs typeface="Trebuchet MS"/>
              </a:rPr>
              <a:t>Four-Year</a:t>
            </a:r>
            <a:r>
              <a:rPr sz="2000" spc="4" dirty="0">
                <a:latin typeface="Trebuchet MS"/>
                <a:cs typeface="Trebuchet MS"/>
              </a:rPr>
              <a:t> </a:t>
            </a:r>
            <a:r>
              <a:rPr sz="2000" spc="-4" dirty="0">
                <a:latin typeface="Trebuchet MS"/>
                <a:cs typeface="Trebuchet MS"/>
              </a:rPr>
              <a:t>Colleges</a:t>
            </a:r>
            <a:br>
              <a:rPr lang="en-US" sz="2000" spc="-4" dirty="0">
                <a:latin typeface="Trebuchet MS"/>
                <a:cs typeface="Trebuchet MS"/>
              </a:rPr>
            </a:br>
            <a:r>
              <a:rPr lang="en-US" sz="2000" spc="-4" dirty="0">
                <a:latin typeface="Trebuchet MS"/>
                <a:cs typeface="Trebuchet MS"/>
              </a:rPr>
              <a:t>(CADRS- College Academic Distribution Requirements)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46" name="object 346"/>
          <p:cNvSpPr/>
          <p:nvPr/>
        </p:nvSpPr>
        <p:spPr>
          <a:xfrm>
            <a:off x="2061883" y="6028765"/>
            <a:ext cx="8068235" cy="549088"/>
          </a:xfrm>
          <a:custGeom>
            <a:avLst/>
            <a:gdLst/>
            <a:ahLst/>
            <a:cxnLst/>
            <a:rect l="l" t="t" r="r" b="b"/>
            <a:pathLst>
              <a:path w="9144000" h="622300">
                <a:moveTo>
                  <a:pt x="0" y="622300"/>
                </a:moveTo>
                <a:lnTo>
                  <a:pt x="9144000" y="622300"/>
                </a:lnTo>
                <a:lnTo>
                  <a:pt x="9144000" y="0"/>
                </a:lnTo>
                <a:lnTo>
                  <a:pt x="0" y="0"/>
                </a:lnTo>
                <a:lnTo>
                  <a:pt x="0" y="622300"/>
                </a:lnTo>
                <a:close/>
              </a:path>
            </a:pathLst>
          </a:custGeom>
          <a:solidFill>
            <a:srgbClr val="767B78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7" name="object 347"/>
          <p:cNvSpPr/>
          <p:nvPr/>
        </p:nvSpPr>
        <p:spPr>
          <a:xfrm>
            <a:off x="7924274" y="6114417"/>
            <a:ext cx="2107153" cy="242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8" name="object 348"/>
          <p:cNvSpPr/>
          <p:nvPr/>
        </p:nvSpPr>
        <p:spPr>
          <a:xfrm>
            <a:off x="7587131" y="6114769"/>
            <a:ext cx="313645" cy="3673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49" name="object 349"/>
          <p:cNvSpPr txBox="1"/>
          <p:nvPr/>
        </p:nvSpPr>
        <p:spPr>
          <a:xfrm>
            <a:off x="7918133" y="6202915"/>
            <a:ext cx="2128557" cy="291261"/>
          </a:xfrm>
          <a:prstGeom prst="rect">
            <a:avLst/>
          </a:prstGeom>
        </p:spPr>
        <p:txBody>
          <a:bodyPr vert="horz" wrap="square" lIns="0" tIns="33618" rIns="0" bIns="0" rtlCol="0">
            <a:spAutoFit/>
          </a:bodyPr>
          <a:lstStyle/>
          <a:p>
            <a:pPr marL="11206">
              <a:spcBef>
                <a:spcPts val="265"/>
              </a:spcBef>
              <a:tabLst>
                <a:tab pos="2116904" algn="l"/>
              </a:tabLst>
            </a:pPr>
            <a:r>
              <a:rPr sz="97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	</a:t>
            </a:r>
            <a:endParaRPr sz="971" dirty="0">
              <a:latin typeface="Times New Roman"/>
              <a:cs typeface="Times New Roman"/>
            </a:endParaRPr>
          </a:p>
          <a:p>
            <a:pPr marL="13448">
              <a:spcBef>
                <a:spcPts val="115"/>
              </a:spcBef>
            </a:pPr>
            <a:r>
              <a:rPr sz="618" b="1" spc="18" dirty="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sz="618" b="1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71" dirty="0">
                <a:solidFill>
                  <a:srgbClr val="FFFFFF"/>
                </a:solidFill>
                <a:latin typeface="Book Antiqua"/>
                <a:cs typeface="Book Antiqua"/>
              </a:rPr>
              <a:t>D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49" dirty="0">
                <a:solidFill>
                  <a:srgbClr val="FFFFFF"/>
                </a:solidFill>
                <a:latin typeface="Book Antiqua"/>
                <a:cs typeface="Book Antiqua"/>
              </a:rPr>
              <a:t>U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53" dirty="0">
                <a:solidFill>
                  <a:srgbClr val="FFFFFF"/>
                </a:solidFill>
                <a:latin typeface="Book Antiqua"/>
                <a:cs typeface="Book Antiqua"/>
              </a:rPr>
              <a:t>C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-44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31" dirty="0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93" dirty="0">
                <a:solidFill>
                  <a:srgbClr val="FFFFFF"/>
                </a:solidFill>
                <a:latin typeface="Book Antiqua"/>
                <a:cs typeface="Book Antiqua"/>
              </a:rPr>
              <a:t>IO</a:t>
            </a:r>
            <a:r>
              <a:rPr sz="618" b="1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75" dirty="0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  <a:r>
              <a:rPr sz="618" b="1" spc="207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-110" dirty="0">
                <a:solidFill>
                  <a:srgbClr val="FFFFFF"/>
                </a:solidFill>
                <a:latin typeface="Book Antiqua"/>
                <a:cs typeface="Book Antiqua"/>
              </a:rPr>
              <a:t>•</a:t>
            </a:r>
            <a:r>
              <a:rPr sz="618" b="1" spc="-106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62" dirty="0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31" dirty="0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31" dirty="0">
                <a:solidFill>
                  <a:srgbClr val="FFFFFF"/>
                </a:solidFill>
                <a:latin typeface="Book Antiqua"/>
                <a:cs typeface="Book Antiqua"/>
              </a:rPr>
              <a:t>P</a:t>
            </a:r>
            <a:r>
              <a:rPr sz="618" b="1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62" dirty="0">
                <a:solidFill>
                  <a:srgbClr val="FFFFFF"/>
                </a:solidFill>
                <a:latin typeface="Book Antiqua"/>
                <a:cs typeface="Book Antiqua"/>
              </a:rPr>
              <a:t>O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26" dirty="0">
                <a:solidFill>
                  <a:srgbClr val="FFFFFF"/>
                </a:solidFill>
                <a:latin typeface="Book Antiqua"/>
                <a:cs typeface="Book Antiqua"/>
              </a:rPr>
              <a:t>R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31" dirty="0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49" dirty="0">
                <a:solidFill>
                  <a:srgbClr val="FFFFFF"/>
                </a:solidFill>
                <a:latin typeface="Book Antiqua"/>
                <a:cs typeface="Book Antiqua"/>
              </a:rPr>
              <a:t>U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106" dirty="0">
                <a:solidFill>
                  <a:srgbClr val="FFFFFF"/>
                </a:solidFill>
                <a:latin typeface="Book Antiqua"/>
                <a:cs typeface="Book Antiqua"/>
              </a:rPr>
              <a:t>NIT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4" dirty="0">
                <a:solidFill>
                  <a:srgbClr val="FFFFFF"/>
                </a:solidFill>
                <a:latin typeface="Book Antiqua"/>
                <a:cs typeface="Book Antiqua"/>
              </a:rPr>
              <a:t>Y</a:t>
            </a:r>
            <a:r>
              <a:rPr sz="618" b="1" spc="44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-110" dirty="0">
                <a:solidFill>
                  <a:srgbClr val="FFFFFF"/>
                </a:solidFill>
                <a:latin typeface="Book Antiqua"/>
                <a:cs typeface="Book Antiqua"/>
              </a:rPr>
              <a:t>•</a:t>
            </a:r>
            <a:r>
              <a:rPr sz="618" b="1" spc="-106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26" dirty="0">
                <a:solidFill>
                  <a:srgbClr val="FFFFFF"/>
                </a:solidFill>
                <a:latin typeface="Book Antiqua"/>
                <a:cs typeface="Book Antiqua"/>
              </a:rPr>
              <a:t>R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18" dirty="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-13" dirty="0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49" dirty="0">
                <a:solidFill>
                  <a:srgbClr val="FFFFFF"/>
                </a:solidFill>
                <a:latin typeface="Book Antiqua"/>
                <a:cs typeface="Book Antiqua"/>
              </a:rPr>
              <a:t>U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dirty="0">
                <a:solidFill>
                  <a:srgbClr val="FFFFFF"/>
                </a:solidFill>
                <a:latin typeface="Book Antiqua"/>
                <a:cs typeface="Book Antiqua"/>
              </a:rPr>
              <a:t>L</a:t>
            </a:r>
            <a:r>
              <a:rPr sz="618" b="1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31" dirty="0">
                <a:solidFill>
                  <a:srgbClr val="FFFFFF"/>
                </a:solidFill>
                <a:latin typeface="Book Antiqua"/>
                <a:cs typeface="Book Antiqua"/>
              </a:rPr>
              <a:t>T</a:t>
            </a:r>
            <a:r>
              <a:rPr sz="618" b="1" spc="-71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18" b="1" spc="-13" dirty="0">
                <a:solidFill>
                  <a:srgbClr val="FFFFFF"/>
                </a:solidFill>
                <a:latin typeface="Book Antiqua"/>
                <a:cs typeface="Book Antiqua"/>
              </a:rPr>
              <a:t>S</a:t>
            </a:r>
            <a:endParaRPr sz="618" dirty="0">
              <a:latin typeface="Book Antiqua"/>
              <a:cs typeface="Book Antiqua"/>
            </a:endParaRPr>
          </a:p>
        </p:txBody>
      </p:sp>
      <p:sp>
        <p:nvSpPr>
          <p:cNvPr id="350" name="object 350"/>
          <p:cNvSpPr txBox="1"/>
          <p:nvPr/>
        </p:nvSpPr>
        <p:spPr>
          <a:xfrm>
            <a:off x="2144807" y="6077568"/>
            <a:ext cx="4700307" cy="4595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>
              <a:spcBef>
                <a:spcPts val="88"/>
              </a:spcBef>
            </a:pPr>
            <a:r>
              <a:rPr sz="971" b="1" spc="4" dirty="0">
                <a:solidFill>
                  <a:srgbClr val="FFFFFF"/>
                </a:solidFill>
                <a:latin typeface="Trebuchet MS"/>
                <a:cs typeface="Trebuchet MS"/>
              </a:rPr>
              <a:t>FACt: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Continuing your education after high </a:t>
            </a:r>
            <a:r>
              <a:rPr sz="971" dirty="0">
                <a:solidFill>
                  <a:srgbClr val="FFFFFF"/>
                </a:solidFill>
                <a:latin typeface="Trebuchet MS"/>
                <a:cs typeface="Trebuchet MS"/>
              </a:rPr>
              <a:t>school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971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necessity in </a:t>
            </a:r>
            <a:r>
              <a:rPr sz="971" spc="-13" dirty="0">
                <a:solidFill>
                  <a:srgbClr val="FFFFFF"/>
                </a:solidFill>
                <a:latin typeface="Trebuchet MS"/>
                <a:cs typeface="Trebuchet MS"/>
              </a:rPr>
              <a:t>today’s </a:t>
            </a:r>
            <a:r>
              <a:rPr sz="971" spc="-22" dirty="0">
                <a:solidFill>
                  <a:srgbClr val="FFFFFF"/>
                </a:solidFill>
                <a:latin typeface="Trebuchet MS"/>
                <a:cs typeface="Trebuchet MS"/>
              </a:rPr>
              <a:t>economy.  </a:t>
            </a:r>
            <a:r>
              <a:rPr sz="971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more </a:t>
            </a:r>
            <a:r>
              <a:rPr sz="971" dirty="0">
                <a:solidFill>
                  <a:srgbClr val="FFFFFF"/>
                </a:solidFill>
                <a:latin typeface="Trebuchet MS"/>
                <a:cs typeface="Trebuchet MS"/>
              </a:rPr>
              <a:t>on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college </a:t>
            </a:r>
            <a:r>
              <a:rPr sz="971" dirty="0">
                <a:solidFill>
                  <a:srgbClr val="FFFFFF"/>
                </a:solidFill>
                <a:latin typeface="Trebuchet MS"/>
                <a:cs typeface="Trebuchet MS"/>
              </a:rPr>
              <a:t>readiness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971" spc="-9" dirty="0">
                <a:solidFill>
                  <a:srgbClr val="FFFFFF"/>
                </a:solidFill>
                <a:latin typeface="Trebuchet MS"/>
                <a:cs typeface="Trebuchet MS"/>
              </a:rPr>
              <a:t>financial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aid, </a:t>
            </a:r>
            <a:r>
              <a:rPr sz="971" dirty="0">
                <a:solidFill>
                  <a:srgbClr val="FFFFFF"/>
                </a:solidFill>
                <a:latin typeface="Trebuchet MS"/>
                <a:cs typeface="Trebuchet MS"/>
              </a:rPr>
              <a:t>visit </a:t>
            </a:r>
            <a:r>
              <a:rPr sz="971" b="1" spc="-9" dirty="0">
                <a:solidFill>
                  <a:srgbClr val="FFFFFF"/>
                </a:solidFill>
                <a:latin typeface="Trebuchet MS"/>
                <a:cs typeface="Trebuchet MS"/>
                <a:hlinkClick r:id="rId4"/>
              </a:rPr>
              <a:t>www.readysetgrad.org</a:t>
            </a:r>
            <a:r>
              <a:rPr sz="971" spc="-9" dirty="0">
                <a:solidFill>
                  <a:srgbClr val="FFFFFF"/>
                </a:solidFill>
                <a:latin typeface="Trebuchet MS"/>
                <a:cs typeface="Trebuchet MS"/>
                <a:hlinkClick r:id="rId4"/>
              </a:rPr>
              <a:t>,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your  </a:t>
            </a:r>
            <a:r>
              <a:rPr sz="971" dirty="0">
                <a:solidFill>
                  <a:srgbClr val="FFFFFF"/>
                </a:solidFill>
                <a:latin typeface="Trebuchet MS"/>
                <a:cs typeface="Trebuchet MS"/>
              </a:rPr>
              <a:t>resource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971" spc="-18" dirty="0">
                <a:solidFill>
                  <a:srgbClr val="FFFFFF"/>
                </a:solidFill>
                <a:latin typeface="Trebuchet MS"/>
                <a:cs typeface="Trebuchet MS"/>
              </a:rPr>
              <a:t>find,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pay </a:t>
            </a:r>
            <a:r>
              <a:rPr sz="971" spc="-35" dirty="0">
                <a:solidFill>
                  <a:srgbClr val="FFFFFF"/>
                </a:solidFill>
                <a:latin typeface="Trebuchet MS"/>
                <a:cs typeface="Trebuchet MS"/>
              </a:rPr>
              <a:t>for,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and complete the educational path </a:t>
            </a:r>
            <a:r>
              <a:rPr sz="971" spc="-13" dirty="0">
                <a:solidFill>
                  <a:srgbClr val="FFFFFF"/>
                </a:solidFill>
                <a:latin typeface="Trebuchet MS"/>
                <a:cs typeface="Trebuchet MS"/>
              </a:rPr>
              <a:t>that’s </a:t>
            </a:r>
            <a:r>
              <a:rPr sz="971" dirty="0">
                <a:solidFill>
                  <a:srgbClr val="FFFFFF"/>
                </a:solidFill>
                <a:latin typeface="Trebuchet MS"/>
                <a:cs typeface="Trebuchet MS"/>
              </a:rPr>
              <a:t>right for</a:t>
            </a:r>
            <a:r>
              <a:rPr sz="971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71" spc="-4" dirty="0">
                <a:solidFill>
                  <a:srgbClr val="FFFFFF"/>
                </a:solidFill>
                <a:latin typeface="Trebuchet MS"/>
                <a:cs typeface="Trebuchet MS"/>
              </a:rPr>
              <a:t>you.</a:t>
            </a:r>
            <a:endParaRPr sz="971" dirty="0">
              <a:latin typeface="Trebuchet MS"/>
              <a:cs typeface="Trebuchet MS"/>
            </a:endParaRPr>
          </a:p>
        </p:txBody>
      </p:sp>
      <p:sp>
        <p:nvSpPr>
          <p:cNvPr id="351" name="object 351"/>
          <p:cNvSpPr txBox="1"/>
          <p:nvPr/>
        </p:nvSpPr>
        <p:spPr>
          <a:xfrm>
            <a:off x="7093324" y="1395483"/>
            <a:ext cx="2926415" cy="529546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 marR="4483">
              <a:lnSpc>
                <a:spcPct val="105300"/>
              </a:lnSpc>
              <a:spcBef>
                <a:spcPts val="84"/>
              </a:spcBef>
            </a:pPr>
            <a:r>
              <a:rPr sz="1677" b="1" spc="-18" dirty="0">
                <a:solidFill>
                  <a:srgbClr val="204499"/>
                </a:solidFill>
                <a:latin typeface="Verdana"/>
                <a:cs typeface="Verdana"/>
              </a:rPr>
              <a:t>Some colleges have  additional</a:t>
            </a:r>
            <a:r>
              <a:rPr sz="1677" b="1" spc="-106" dirty="0">
                <a:solidFill>
                  <a:srgbClr val="204499"/>
                </a:solidFill>
                <a:latin typeface="Verdana"/>
                <a:cs typeface="Verdana"/>
              </a:rPr>
              <a:t> </a:t>
            </a:r>
            <a:r>
              <a:rPr sz="1677" b="1" spc="-18" dirty="0">
                <a:solidFill>
                  <a:srgbClr val="204499"/>
                </a:solidFill>
                <a:latin typeface="Verdana"/>
                <a:cs typeface="Verdana"/>
              </a:rPr>
              <a:t>requirements.</a:t>
            </a:r>
            <a:endParaRPr sz="1677" dirty="0">
              <a:latin typeface="Verdana"/>
              <a:cs typeface="Verdana"/>
            </a:endParaRPr>
          </a:p>
        </p:txBody>
      </p:sp>
      <p:sp>
        <p:nvSpPr>
          <p:cNvPr id="352" name="object 352"/>
          <p:cNvSpPr/>
          <p:nvPr/>
        </p:nvSpPr>
        <p:spPr>
          <a:xfrm>
            <a:off x="6979023" y="2094457"/>
            <a:ext cx="1653987" cy="35449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53" name="object 353"/>
          <p:cNvSpPr/>
          <p:nvPr/>
        </p:nvSpPr>
        <p:spPr>
          <a:xfrm>
            <a:off x="8745071" y="4596994"/>
            <a:ext cx="833156" cy="705971"/>
          </a:xfrm>
          <a:custGeom>
            <a:avLst/>
            <a:gdLst/>
            <a:ahLst/>
            <a:cxnLst/>
            <a:rect l="l" t="t" r="r" b="b"/>
            <a:pathLst>
              <a:path w="944245" h="800100">
                <a:moveTo>
                  <a:pt x="0" y="800100"/>
                </a:moveTo>
                <a:lnTo>
                  <a:pt x="944092" y="800100"/>
                </a:lnTo>
                <a:lnTo>
                  <a:pt x="944092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solidFill>
            <a:srgbClr val="FAA61C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54" name="object 354"/>
          <p:cNvSpPr/>
          <p:nvPr/>
        </p:nvSpPr>
        <p:spPr>
          <a:xfrm>
            <a:off x="9424753" y="4294178"/>
            <a:ext cx="705410" cy="1311649"/>
          </a:xfrm>
          <a:custGeom>
            <a:avLst/>
            <a:gdLst/>
            <a:ahLst/>
            <a:cxnLst/>
            <a:rect l="l" t="t" r="r" b="b"/>
            <a:pathLst>
              <a:path w="799465" h="1486535">
                <a:moveTo>
                  <a:pt x="0" y="0"/>
                </a:moveTo>
                <a:lnTo>
                  <a:pt x="0" y="1486484"/>
                </a:lnTo>
                <a:lnTo>
                  <a:pt x="799414" y="743242"/>
                </a:lnTo>
                <a:lnTo>
                  <a:pt x="0" y="0"/>
                </a:lnTo>
                <a:close/>
              </a:path>
            </a:pathLst>
          </a:custGeom>
          <a:solidFill>
            <a:srgbClr val="FAA61C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55" name="object 355"/>
          <p:cNvSpPr txBox="1"/>
          <p:nvPr/>
        </p:nvSpPr>
        <p:spPr>
          <a:xfrm>
            <a:off x="9592616" y="4868239"/>
            <a:ext cx="403971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971" b="1" dirty="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endParaRPr sz="971" dirty="0">
              <a:latin typeface="Verdana"/>
              <a:cs typeface="Verdana"/>
            </a:endParaRPr>
          </a:p>
        </p:txBody>
      </p:sp>
      <p:sp>
        <p:nvSpPr>
          <p:cNvPr id="356" name="object 356"/>
          <p:cNvSpPr txBox="1"/>
          <p:nvPr/>
        </p:nvSpPr>
        <p:spPr>
          <a:xfrm>
            <a:off x="8745071" y="4720322"/>
            <a:ext cx="876860" cy="4595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68360" marR="4483">
              <a:spcBef>
                <a:spcPts val="88"/>
              </a:spcBef>
            </a:pPr>
            <a:r>
              <a:rPr sz="971" b="1" spc="-4" dirty="0">
                <a:solidFill>
                  <a:srgbClr val="FFFFFF"/>
                </a:solidFill>
                <a:latin typeface="Verdana"/>
                <a:cs typeface="Verdana"/>
              </a:rPr>
              <a:t>What </a:t>
            </a:r>
            <a:r>
              <a:rPr sz="971" b="1" dirty="0">
                <a:solidFill>
                  <a:srgbClr val="FFFFFF"/>
                </a:solidFill>
                <a:latin typeface="Verdana"/>
                <a:cs typeface="Verdana"/>
              </a:rPr>
              <a:t>if</a:t>
            </a:r>
            <a:r>
              <a:rPr sz="971" b="1" spc="-8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71" b="1" dirty="0">
                <a:solidFill>
                  <a:srgbClr val="FFFFFF"/>
                </a:solidFill>
                <a:latin typeface="Verdana"/>
                <a:cs typeface="Verdana"/>
              </a:rPr>
              <a:t>you  </a:t>
            </a:r>
            <a:r>
              <a:rPr sz="971" b="1" spc="-4" dirty="0">
                <a:solidFill>
                  <a:srgbClr val="FFFFFF"/>
                </a:solidFill>
                <a:latin typeface="Verdana"/>
                <a:cs typeface="Verdana"/>
              </a:rPr>
              <a:t>don’t meet  standards?</a:t>
            </a:r>
            <a:endParaRPr sz="971" dirty="0">
              <a:latin typeface="Verdana"/>
              <a:cs typeface="Verdana"/>
            </a:endParaRPr>
          </a:p>
        </p:txBody>
      </p:sp>
      <p:sp>
        <p:nvSpPr>
          <p:cNvPr id="357" name="object 357"/>
          <p:cNvSpPr txBox="1"/>
          <p:nvPr/>
        </p:nvSpPr>
        <p:spPr>
          <a:xfrm>
            <a:off x="8733865" y="2058551"/>
            <a:ext cx="771524" cy="52786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>
              <a:lnSpc>
                <a:spcPct val="117700"/>
              </a:lnSpc>
              <a:spcBef>
                <a:spcPts val="88"/>
              </a:spcBef>
            </a:pPr>
            <a:r>
              <a:rPr sz="1500" spc="-18" dirty="0">
                <a:solidFill>
                  <a:srgbClr val="767B78"/>
                </a:solidFill>
                <a:latin typeface="Verdana"/>
                <a:cs typeface="Verdana"/>
              </a:rPr>
              <a:t>Explore  colleges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358" name="object 358"/>
          <p:cNvSpPr txBox="1"/>
          <p:nvPr/>
        </p:nvSpPr>
        <p:spPr>
          <a:xfrm>
            <a:off x="8733865" y="2636908"/>
            <a:ext cx="604557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31" dirty="0">
                <a:solidFill>
                  <a:srgbClr val="767B78"/>
                </a:solidFill>
                <a:latin typeface="Verdana"/>
                <a:cs typeface="Verdana"/>
              </a:rPr>
              <a:t>y</a:t>
            </a:r>
            <a:r>
              <a:rPr sz="1500" spc="-18" dirty="0">
                <a:solidFill>
                  <a:srgbClr val="767B78"/>
                </a:solidFill>
                <a:latin typeface="Verdana"/>
                <a:cs typeface="Verdana"/>
              </a:rPr>
              <a:t>ou’re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359" name="object 359"/>
          <p:cNvSpPr txBox="1"/>
          <p:nvPr/>
        </p:nvSpPr>
        <p:spPr>
          <a:xfrm>
            <a:off x="8733865" y="2905894"/>
            <a:ext cx="965387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18" dirty="0">
                <a:solidFill>
                  <a:srgbClr val="767B78"/>
                </a:solidFill>
                <a:latin typeface="Verdana"/>
                <a:cs typeface="Verdana"/>
              </a:rPr>
              <a:t>interested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360" name="object 360"/>
          <p:cNvSpPr txBox="1"/>
          <p:nvPr/>
        </p:nvSpPr>
        <p:spPr>
          <a:xfrm>
            <a:off x="8733865" y="3174880"/>
            <a:ext cx="1009650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9" dirty="0">
                <a:solidFill>
                  <a:srgbClr val="767B78"/>
                </a:solidFill>
                <a:latin typeface="Verdana"/>
                <a:cs typeface="Verdana"/>
              </a:rPr>
              <a:t>in to </a:t>
            </a:r>
            <a:r>
              <a:rPr sz="1500" spc="-13" dirty="0">
                <a:solidFill>
                  <a:srgbClr val="767B78"/>
                </a:solidFill>
                <a:latin typeface="Verdana"/>
                <a:cs typeface="Verdana"/>
              </a:rPr>
              <a:t>see</a:t>
            </a:r>
            <a:r>
              <a:rPr sz="1500" spc="-154" dirty="0">
                <a:solidFill>
                  <a:srgbClr val="767B78"/>
                </a:solidFill>
                <a:latin typeface="Verdana"/>
                <a:cs typeface="Verdana"/>
              </a:rPr>
              <a:t> </a:t>
            </a:r>
            <a:r>
              <a:rPr sz="1500" spc="-18" dirty="0">
                <a:solidFill>
                  <a:srgbClr val="767B78"/>
                </a:solidFill>
                <a:latin typeface="Verdana"/>
                <a:cs typeface="Verdana"/>
              </a:rPr>
              <a:t>if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361" name="object 361"/>
          <p:cNvSpPr txBox="1"/>
          <p:nvPr/>
        </p:nvSpPr>
        <p:spPr>
          <a:xfrm>
            <a:off x="8733865" y="3403481"/>
            <a:ext cx="1367678" cy="52786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>
              <a:lnSpc>
                <a:spcPct val="117700"/>
              </a:lnSpc>
              <a:spcBef>
                <a:spcPts val="88"/>
              </a:spcBef>
            </a:pPr>
            <a:r>
              <a:rPr sz="1500" spc="-13" dirty="0">
                <a:solidFill>
                  <a:srgbClr val="767B78"/>
                </a:solidFill>
                <a:latin typeface="Verdana"/>
                <a:cs typeface="Verdana"/>
              </a:rPr>
              <a:t>they </a:t>
            </a:r>
            <a:r>
              <a:rPr sz="1500" spc="-18" dirty="0">
                <a:solidFill>
                  <a:srgbClr val="767B78"/>
                </a:solidFill>
                <a:latin typeface="Verdana"/>
                <a:cs typeface="Verdana"/>
              </a:rPr>
              <a:t>require  </a:t>
            </a:r>
            <a:r>
              <a:rPr sz="1500" spc="-13" dirty="0">
                <a:solidFill>
                  <a:srgbClr val="767B78"/>
                </a:solidFill>
                <a:latin typeface="Verdana"/>
                <a:cs typeface="Verdana"/>
              </a:rPr>
              <a:t>more than</a:t>
            </a:r>
            <a:r>
              <a:rPr sz="1500" spc="-137" dirty="0">
                <a:solidFill>
                  <a:srgbClr val="767B78"/>
                </a:solidFill>
                <a:latin typeface="Verdana"/>
                <a:cs typeface="Verdana"/>
              </a:rPr>
              <a:t> </a:t>
            </a:r>
            <a:r>
              <a:rPr sz="1500" spc="-18" dirty="0">
                <a:solidFill>
                  <a:srgbClr val="767B78"/>
                </a:solidFill>
                <a:latin typeface="Verdana"/>
                <a:cs typeface="Verdana"/>
              </a:rPr>
              <a:t>the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362" name="object 362"/>
          <p:cNvSpPr txBox="1"/>
          <p:nvPr/>
        </p:nvSpPr>
        <p:spPr>
          <a:xfrm>
            <a:off x="8733865" y="3981838"/>
            <a:ext cx="978834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18" dirty="0">
                <a:solidFill>
                  <a:srgbClr val="767B78"/>
                </a:solidFill>
                <a:latin typeface="Verdana"/>
                <a:cs typeface="Verdana"/>
              </a:rPr>
              <a:t>minimum.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363" name="object 363"/>
          <p:cNvSpPr txBox="1"/>
          <p:nvPr/>
        </p:nvSpPr>
        <p:spPr>
          <a:xfrm>
            <a:off x="2102996" y="5770588"/>
            <a:ext cx="7979709" cy="17430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059" b="1" spc="-31" dirty="0">
                <a:solidFill>
                  <a:srgbClr val="A71F16"/>
                </a:solidFill>
                <a:latin typeface="Verdana"/>
                <a:cs typeface="Verdana"/>
              </a:rPr>
              <a:t>Meeting</a:t>
            </a:r>
            <a:r>
              <a:rPr sz="1059" b="1" spc="-62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26" dirty="0">
                <a:solidFill>
                  <a:srgbClr val="A71F16"/>
                </a:solidFill>
                <a:latin typeface="Verdana"/>
                <a:cs typeface="Verdana"/>
              </a:rPr>
              <a:t>the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1" dirty="0">
                <a:solidFill>
                  <a:srgbClr val="A71F16"/>
                </a:solidFill>
                <a:latin typeface="Verdana"/>
                <a:cs typeface="Verdana"/>
              </a:rPr>
              <a:t>minimum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1" dirty="0">
                <a:solidFill>
                  <a:srgbClr val="A71F16"/>
                </a:solidFill>
                <a:latin typeface="Verdana"/>
                <a:cs typeface="Verdana"/>
              </a:rPr>
              <a:t>college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5" dirty="0">
                <a:solidFill>
                  <a:srgbClr val="A71F16"/>
                </a:solidFill>
                <a:latin typeface="Verdana"/>
                <a:cs typeface="Verdana"/>
              </a:rPr>
              <a:t>admission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5" dirty="0">
                <a:solidFill>
                  <a:srgbClr val="A71F16"/>
                </a:solidFill>
                <a:latin typeface="Verdana"/>
                <a:cs typeface="Verdana"/>
              </a:rPr>
              <a:t>standards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26" dirty="0">
                <a:solidFill>
                  <a:srgbClr val="A71F16"/>
                </a:solidFill>
                <a:latin typeface="Verdana"/>
                <a:cs typeface="Verdana"/>
              </a:rPr>
              <a:t>does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26" dirty="0">
                <a:solidFill>
                  <a:srgbClr val="A71F16"/>
                </a:solidFill>
                <a:latin typeface="Verdana"/>
                <a:cs typeface="Verdana"/>
              </a:rPr>
              <a:t>not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5" dirty="0">
                <a:solidFill>
                  <a:srgbClr val="A71F16"/>
                </a:solidFill>
                <a:latin typeface="Verdana"/>
                <a:cs typeface="Verdana"/>
              </a:rPr>
              <a:t>guarantee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5" dirty="0">
                <a:solidFill>
                  <a:srgbClr val="A71F16"/>
                </a:solidFill>
                <a:latin typeface="Verdana"/>
                <a:cs typeface="Verdana"/>
              </a:rPr>
              <a:t>admission</a:t>
            </a:r>
            <a:r>
              <a:rPr sz="1059" b="1" spc="-62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18" dirty="0">
                <a:solidFill>
                  <a:srgbClr val="A71F16"/>
                </a:solidFill>
                <a:latin typeface="Verdana"/>
                <a:cs typeface="Verdana"/>
              </a:rPr>
              <a:t>to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dirty="0">
                <a:solidFill>
                  <a:srgbClr val="A71F16"/>
                </a:solidFill>
                <a:latin typeface="Verdana"/>
                <a:cs typeface="Verdana"/>
              </a:rPr>
              <a:t>a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1" dirty="0">
                <a:solidFill>
                  <a:srgbClr val="A71F16"/>
                </a:solidFill>
                <a:latin typeface="Verdana"/>
                <a:cs typeface="Verdana"/>
              </a:rPr>
              <a:t>public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5" dirty="0">
                <a:solidFill>
                  <a:srgbClr val="A71F16"/>
                </a:solidFill>
                <a:latin typeface="Verdana"/>
                <a:cs typeface="Verdana"/>
              </a:rPr>
              <a:t>four-year</a:t>
            </a:r>
            <a:r>
              <a:rPr sz="1059" b="1" spc="-57" dirty="0">
                <a:solidFill>
                  <a:srgbClr val="A71F16"/>
                </a:solidFill>
                <a:latin typeface="Verdana"/>
                <a:cs typeface="Verdana"/>
              </a:rPr>
              <a:t> </a:t>
            </a:r>
            <a:r>
              <a:rPr sz="1059" b="1" spc="-35" dirty="0">
                <a:solidFill>
                  <a:srgbClr val="A71F16"/>
                </a:solidFill>
                <a:latin typeface="Verdana"/>
                <a:cs typeface="Verdana"/>
              </a:rPr>
              <a:t>college.</a:t>
            </a:r>
            <a:endParaRPr sz="1059" dirty="0">
              <a:latin typeface="Verdana"/>
              <a:cs typeface="Verdana"/>
            </a:endParaRPr>
          </a:p>
        </p:txBody>
      </p:sp>
      <p:sp>
        <p:nvSpPr>
          <p:cNvPr id="364" name="object 364"/>
          <p:cNvSpPr/>
          <p:nvPr/>
        </p:nvSpPr>
        <p:spPr>
          <a:xfrm>
            <a:off x="2199135" y="2933700"/>
            <a:ext cx="2094940" cy="307601"/>
          </a:xfrm>
          <a:custGeom>
            <a:avLst/>
            <a:gdLst/>
            <a:ahLst/>
            <a:cxnLst/>
            <a:rect l="l" t="t" r="r" b="b"/>
            <a:pathLst>
              <a:path w="2374265" h="348614">
                <a:moveTo>
                  <a:pt x="2276970" y="0"/>
                </a:moveTo>
                <a:lnTo>
                  <a:pt x="96850" y="0"/>
                </a:lnTo>
                <a:lnTo>
                  <a:pt x="59246" y="5065"/>
                </a:lnTo>
                <a:lnTo>
                  <a:pt x="28451" y="18857"/>
                </a:lnTo>
                <a:lnTo>
                  <a:pt x="7642" y="39267"/>
                </a:lnTo>
                <a:lnTo>
                  <a:pt x="0" y="64185"/>
                </a:lnTo>
                <a:lnTo>
                  <a:pt x="0" y="284213"/>
                </a:lnTo>
                <a:lnTo>
                  <a:pt x="7642" y="309142"/>
                </a:lnTo>
                <a:lnTo>
                  <a:pt x="28451" y="329550"/>
                </a:lnTo>
                <a:lnTo>
                  <a:pt x="59246" y="343336"/>
                </a:lnTo>
                <a:lnTo>
                  <a:pt x="96850" y="348399"/>
                </a:lnTo>
                <a:lnTo>
                  <a:pt x="2276970" y="348399"/>
                </a:lnTo>
                <a:lnTo>
                  <a:pt x="2314579" y="343336"/>
                </a:lnTo>
                <a:lnTo>
                  <a:pt x="2345374" y="329550"/>
                </a:lnTo>
                <a:lnTo>
                  <a:pt x="2366179" y="309142"/>
                </a:lnTo>
                <a:lnTo>
                  <a:pt x="2373820" y="284213"/>
                </a:lnTo>
                <a:lnTo>
                  <a:pt x="2373820" y="64185"/>
                </a:lnTo>
                <a:lnTo>
                  <a:pt x="2366179" y="39267"/>
                </a:lnTo>
                <a:lnTo>
                  <a:pt x="2345374" y="18857"/>
                </a:lnTo>
                <a:lnTo>
                  <a:pt x="2314579" y="5065"/>
                </a:lnTo>
                <a:lnTo>
                  <a:pt x="2276970" y="0"/>
                </a:lnTo>
                <a:close/>
              </a:path>
            </a:pathLst>
          </a:custGeom>
          <a:solidFill>
            <a:srgbClr val="204697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65" name="object 365"/>
          <p:cNvSpPr txBox="1"/>
          <p:nvPr/>
        </p:nvSpPr>
        <p:spPr>
          <a:xfrm>
            <a:off x="2596619" y="2983155"/>
            <a:ext cx="1300443" cy="187273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>
              <a:spcBef>
                <a:spcPts val="84"/>
              </a:spcBef>
            </a:pPr>
            <a:r>
              <a:rPr sz="1147" b="1" spc="-4" dirty="0">
                <a:solidFill>
                  <a:srgbClr val="FFFFFF"/>
                </a:solidFill>
                <a:latin typeface="Trebuchet MS"/>
                <a:cs typeface="Trebuchet MS"/>
              </a:rPr>
              <a:t>REQUIRED</a:t>
            </a:r>
            <a:r>
              <a:rPr sz="1147" b="1" spc="-5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47" b="1" spc="-4" dirty="0">
                <a:solidFill>
                  <a:srgbClr val="FFFFFF"/>
                </a:solidFill>
                <a:latin typeface="Trebuchet MS"/>
                <a:cs typeface="Trebuchet MS"/>
              </a:rPr>
              <a:t>CREDITS</a:t>
            </a:r>
            <a:endParaRPr sz="1147" dirty="0">
              <a:latin typeface="Trebuchet MS"/>
              <a:cs typeface="Trebuchet MS"/>
            </a:endParaRPr>
          </a:p>
        </p:txBody>
      </p:sp>
      <p:sp>
        <p:nvSpPr>
          <p:cNvPr id="366" name="object 366"/>
          <p:cNvSpPr/>
          <p:nvPr/>
        </p:nvSpPr>
        <p:spPr>
          <a:xfrm>
            <a:off x="2272139" y="3457395"/>
            <a:ext cx="159684" cy="159684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19" y="180619"/>
                </a:moveTo>
                <a:lnTo>
                  <a:pt x="0" y="180619"/>
                </a:lnTo>
                <a:lnTo>
                  <a:pt x="0" y="0"/>
                </a:lnTo>
                <a:lnTo>
                  <a:pt x="180619" y="0"/>
                </a:lnTo>
                <a:lnTo>
                  <a:pt x="180619" y="180619"/>
                </a:lnTo>
                <a:close/>
              </a:path>
            </a:pathLst>
          </a:custGeom>
          <a:ln w="9664">
            <a:solidFill>
              <a:srgbClr val="204697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67" name="object 367"/>
          <p:cNvSpPr txBox="1"/>
          <p:nvPr/>
        </p:nvSpPr>
        <p:spPr>
          <a:xfrm>
            <a:off x="2545554" y="3447453"/>
            <a:ext cx="1168774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9" dirty="0">
                <a:solidFill>
                  <a:srgbClr val="204697"/>
                </a:solidFill>
                <a:latin typeface="Verdana"/>
                <a:cs typeface="Verdana"/>
              </a:rPr>
              <a:t>4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credits of</a:t>
            </a:r>
            <a:r>
              <a:rPr sz="927" spc="-44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dirty="0">
                <a:solidFill>
                  <a:srgbClr val="204697"/>
                </a:solidFill>
                <a:latin typeface="Verdana"/>
                <a:cs typeface="Verdana"/>
              </a:rPr>
              <a:t>English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68" name="object 368"/>
          <p:cNvSpPr/>
          <p:nvPr/>
        </p:nvSpPr>
        <p:spPr>
          <a:xfrm>
            <a:off x="2272139" y="3742061"/>
            <a:ext cx="159684" cy="159684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19" y="180619"/>
                </a:moveTo>
                <a:lnTo>
                  <a:pt x="0" y="180619"/>
                </a:lnTo>
                <a:lnTo>
                  <a:pt x="0" y="0"/>
                </a:lnTo>
                <a:lnTo>
                  <a:pt x="180619" y="0"/>
                </a:lnTo>
                <a:lnTo>
                  <a:pt x="180619" y="180619"/>
                </a:lnTo>
                <a:close/>
              </a:path>
            </a:pathLst>
          </a:custGeom>
          <a:ln w="9664">
            <a:solidFill>
              <a:srgbClr val="204697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69" name="object 369"/>
          <p:cNvSpPr txBox="1"/>
          <p:nvPr/>
        </p:nvSpPr>
        <p:spPr>
          <a:xfrm>
            <a:off x="2545562" y="3705159"/>
            <a:ext cx="1628775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9" dirty="0">
                <a:solidFill>
                  <a:srgbClr val="204697"/>
                </a:solidFill>
                <a:latin typeface="Verdana"/>
                <a:cs typeface="Verdana"/>
              </a:rPr>
              <a:t>3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credits of </a:t>
            </a:r>
            <a:r>
              <a:rPr sz="927" spc="9" dirty="0">
                <a:solidFill>
                  <a:srgbClr val="204697"/>
                </a:solidFill>
                <a:latin typeface="Verdana"/>
                <a:cs typeface="Verdana"/>
              </a:rPr>
              <a:t>math</a:t>
            </a:r>
            <a:r>
              <a:rPr sz="927" spc="-40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dirty="0">
                <a:solidFill>
                  <a:srgbClr val="204697"/>
                </a:solidFill>
                <a:latin typeface="Verdana"/>
                <a:cs typeface="Verdana"/>
              </a:rPr>
              <a:t>including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70" name="object 370"/>
          <p:cNvSpPr txBox="1"/>
          <p:nvPr/>
        </p:nvSpPr>
        <p:spPr>
          <a:xfrm>
            <a:off x="2545562" y="3848515"/>
            <a:ext cx="1460126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Algebra II or</a:t>
            </a:r>
            <a:r>
              <a:rPr sz="927" spc="-57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Integrated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71" name="object 371"/>
          <p:cNvSpPr txBox="1"/>
          <p:nvPr/>
        </p:nvSpPr>
        <p:spPr>
          <a:xfrm>
            <a:off x="2545562" y="3991871"/>
            <a:ext cx="510988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Math</a:t>
            </a:r>
            <a:r>
              <a:rPr sz="927" spc="-49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III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72" name="object 372"/>
          <p:cNvSpPr txBox="1"/>
          <p:nvPr/>
        </p:nvSpPr>
        <p:spPr>
          <a:xfrm>
            <a:off x="2588247" y="4525608"/>
            <a:ext cx="1554255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9" dirty="0">
                <a:solidFill>
                  <a:srgbClr val="204697"/>
                </a:solidFill>
                <a:latin typeface="Verdana"/>
                <a:cs typeface="Verdana"/>
              </a:rPr>
              <a:t>3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credits of social</a:t>
            </a:r>
            <a:r>
              <a:rPr sz="927" spc="-31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science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73" name="object 373"/>
          <p:cNvSpPr txBox="1"/>
          <p:nvPr/>
        </p:nvSpPr>
        <p:spPr>
          <a:xfrm>
            <a:off x="2545562" y="4799923"/>
            <a:ext cx="1177738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lang="en-US" sz="927" spc="9" dirty="0">
                <a:solidFill>
                  <a:srgbClr val="204697"/>
                </a:solidFill>
                <a:latin typeface="Verdana"/>
                <a:cs typeface="Verdana"/>
              </a:rPr>
              <a:t>3</a:t>
            </a:r>
            <a:r>
              <a:rPr sz="927" spc="9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credits of</a:t>
            </a:r>
            <a:r>
              <a:rPr sz="927" spc="-44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science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74" name="object 374"/>
          <p:cNvSpPr txBox="1"/>
          <p:nvPr/>
        </p:nvSpPr>
        <p:spPr>
          <a:xfrm>
            <a:off x="2545562" y="5097985"/>
            <a:ext cx="1719542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9" dirty="0">
                <a:solidFill>
                  <a:srgbClr val="204697"/>
                </a:solidFill>
                <a:latin typeface="Verdana"/>
                <a:cs typeface="Verdana"/>
              </a:rPr>
              <a:t>2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credits of </a:t>
            </a:r>
            <a:r>
              <a:rPr sz="927" dirty="0">
                <a:solidFill>
                  <a:srgbClr val="204697"/>
                </a:solidFill>
                <a:latin typeface="Verdana"/>
                <a:cs typeface="Verdana"/>
              </a:rPr>
              <a:t>world</a:t>
            </a:r>
            <a:r>
              <a:rPr sz="927" spc="-13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dirty="0">
                <a:solidFill>
                  <a:srgbClr val="204697"/>
                </a:solidFill>
                <a:latin typeface="Verdana"/>
                <a:cs typeface="Verdana"/>
              </a:rPr>
              <a:t>languages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75" name="object 375"/>
          <p:cNvSpPr/>
          <p:nvPr/>
        </p:nvSpPr>
        <p:spPr>
          <a:xfrm>
            <a:off x="2273638" y="4501476"/>
            <a:ext cx="182105" cy="185870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19" y="180619"/>
                </a:moveTo>
                <a:lnTo>
                  <a:pt x="0" y="180619"/>
                </a:lnTo>
                <a:lnTo>
                  <a:pt x="0" y="0"/>
                </a:lnTo>
                <a:lnTo>
                  <a:pt x="180619" y="0"/>
                </a:lnTo>
                <a:lnTo>
                  <a:pt x="180619" y="180619"/>
                </a:lnTo>
                <a:close/>
              </a:path>
            </a:pathLst>
          </a:custGeom>
          <a:ln w="9664">
            <a:solidFill>
              <a:srgbClr val="204697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76" name="object 376"/>
          <p:cNvSpPr/>
          <p:nvPr/>
        </p:nvSpPr>
        <p:spPr>
          <a:xfrm>
            <a:off x="2272123" y="4809825"/>
            <a:ext cx="159684" cy="159684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19" y="180632"/>
                </a:moveTo>
                <a:lnTo>
                  <a:pt x="0" y="180632"/>
                </a:lnTo>
                <a:lnTo>
                  <a:pt x="0" y="0"/>
                </a:lnTo>
                <a:lnTo>
                  <a:pt x="180619" y="0"/>
                </a:lnTo>
                <a:lnTo>
                  <a:pt x="180619" y="180632"/>
                </a:lnTo>
                <a:close/>
              </a:path>
            </a:pathLst>
          </a:custGeom>
          <a:ln w="9664">
            <a:solidFill>
              <a:srgbClr val="204697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77" name="object 377"/>
          <p:cNvSpPr/>
          <p:nvPr/>
        </p:nvSpPr>
        <p:spPr>
          <a:xfrm>
            <a:off x="2272123" y="5107857"/>
            <a:ext cx="159684" cy="159684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19" y="180619"/>
                </a:moveTo>
                <a:lnTo>
                  <a:pt x="0" y="180619"/>
                </a:lnTo>
                <a:lnTo>
                  <a:pt x="0" y="0"/>
                </a:lnTo>
                <a:lnTo>
                  <a:pt x="180619" y="0"/>
                </a:lnTo>
                <a:lnTo>
                  <a:pt x="180619" y="180619"/>
                </a:lnTo>
                <a:close/>
              </a:path>
            </a:pathLst>
          </a:custGeom>
          <a:ln w="9664">
            <a:solidFill>
              <a:srgbClr val="204697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78" name="object 378"/>
          <p:cNvSpPr/>
          <p:nvPr/>
        </p:nvSpPr>
        <p:spPr>
          <a:xfrm>
            <a:off x="2272123" y="5388289"/>
            <a:ext cx="159684" cy="159684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19" y="180619"/>
                </a:moveTo>
                <a:lnTo>
                  <a:pt x="0" y="180619"/>
                </a:lnTo>
                <a:lnTo>
                  <a:pt x="0" y="0"/>
                </a:lnTo>
                <a:lnTo>
                  <a:pt x="180619" y="0"/>
                </a:lnTo>
                <a:lnTo>
                  <a:pt x="180619" y="180619"/>
                </a:lnTo>
                <a:close/>
              </a:path>
            </a:pathLst>
          </a:custGeom>
          <a:ln w="9664">
            <a:solidFill>
              <a:srgbClr val="204697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79" name="object 379"/>
          <p:cNvSpPr txBox="1"/>
          <p:nvPr/>
        </p:nvSpPr>
        <p:spPr>
          <a:xfrm>
            <a:off x="2545562" y="5378319"/>
            <a:ext cx="910478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9" dirty="0">
                <a:solidFill>
                  <a:srgbClr val="204697"/>
                </a:solidFill>
                <a:latin typeface="Verdana"/>
                <a:cs typeface="Verdana"/>
              </a:rPr>
              <a:t>1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credit of</a:t>
            </a:r>
            <a:r>
              <a:rPr sz="927" spc="-57" dirty="0">
                <a:solidFill>
                  <a:srgbClr val="204697"/>
                </a:solidFill>
                <a:latin typeface="Verdana"/>
                <a:cs typeface="Verdana"/>
              </a:rPr>
              <a:t> </a:t>
            </a: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arts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80" name="object 380"/>
          <p:cNvSpPr/>
          <p:nvPr/>
        </p:nvSpPr>
        <p:spPr>
          <a:xfrm>
            <a:off x="2614669" y="1461273"/>
            <a:ext cx="1233868" cy="12338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81" name="object 381"/>
          <p:cNvSpPr/>
          <p:nvPr/>
        </p:nvSpPr>
        <p:spPr>
          <a:xfrm>
            <a:off x="5475417" y="1535220"/>
            <a:ext cx="730063" cy="730063"/>
          </a:xfrm>
          <a:custGeom>
            <a:avLst/>
            <a:gdLst/>
            <a:ahLst/>
            <a:cxnLst/>
            <a:rect l="l" t="t" r="r" b="b"/>
            <a:pathLst>
              <a:path w="827404" h="827405">
                <a:moveTo>
                  <a:pt x="413638" y="0"/>
                </a:moveTo>
                <a:lnTo>
                  <a:pt x="365404" y="2782"/>
                </a:lnTo>
                <a:lnTo>
                  <a:pt x="318803" y="10924"/>
                </a:lnTo>
                <a:lnTo>
                  <a:pt x="274145" y="24114"/>
                </a:lnTo>
                <a:lnTo>
                  <a:pt x="231741" y="42042"/>
                </a:lnTo>
                <a:lnTo>
                  <a:pt x="191902" y="64397"/>
                </a:lnTo>
                <a:lnTo>
                  <a:pt x="154939" y="90870"/>
                </a:lnTo>
                <a:lnTo>
                  <a:pt x="121161" y="121150"/>
                </a:lnTo>
                <a:lnTo>
                  <a:pt x="90879" y="154926"/>
                </a:lnTo>
                <a:lnTo>
                  <a:pt x="64404" y="191888"/>
                </a:lnTo>
                <a:lnTo>
                  <a:pt x="42046" y="231725"/>
                </a:lnTo>
                <a:lnTo>
                  <a:pt x="24117" y="274129"/>
                </a:lnTo>
                <a:lnTo>
                  <a:pt x="10925" y="318787"/>
                </a:lnTo>
                <a:lnTo>
                  <a:pt x="2783" y="365389"/>
                </a:lnTo>
                <a:lnTo>
                  <a:pt x="0" y="413626"/>
                </a:lnTo>
                <a:lnTo>
                  <a:pt x="2783" y="461865"/>
                </a:lnTo>
                <a:lnTo>
                  <a:pt x="10925" y="508469"/>
                </a:lnTo>
                <a:lnTo>
                  <a:pt x="24117" y="553128"/>
                </a:lnTo>
                <a:lnTo>
                  <a:pt x="42046" y="595532"/>
                </a:lnTo>
                <a:lnTo>
                  <a:pt x="64404" y="635370"/>
                </a:lnTo>
                <a:lnTo>
                  <a:pt x="90879" y="672331"/>
                </a:lnTo>
                <a:lnTo>
                  <a:pt x="121161" y="706107"/>
                </a:lnTo>
                <a:lnTo>
                  <a:pt x="154939" y="736386"/>
                </a:lnTo>
                <a:lnTo>
                  <a:pt x="191902" y="762857"/>
                </a:lnTo>
                <a:lnTo>
                  <a:pt x="231741" y="785212"/>
                </a:lnTo>
                <a:lnTo>
                  <a:pt x="274145" y="803139"/>
                </a:lnTo>
                <a:lnTo>
                  <a:pt x="318803" y="816328"/>
                </a:lnTo>
                <a:lnTo>
                  <a:pt x="365404" y="824469"/>
                </a:lnTo>
                <a:lnTo>
                  <a:pt x="413638" y="827252"/>
                </a:lnTo>
                <a:lnTo>
                  <a:pt x="461883" y="824469"/>
                </a:lnTo>
                <a:lnTo>
                  <a:pt x="508491" y="816328"/>
                </a:lnTo>
                <a:lnTo>
                  <a:pt x="553154" y="803139"/>
                </a:lnTo>
                <a:lnTo>
                  <a:pt x="595561" y="785212"/>
                </a:lnTo>
                <a:lnTo>
                  <a:pt x="635401" y="762857"/>
                </a:lnTo>
                <a:lnTo>
                  <a:pt x="672365" y="736386"/>
                </a:lnTo>
                <a:lnTo>
                  <a:pt x="706142" y="706107"/>
                </a:lnTo>
                <a:lnTo>
                  <a:pt x="736422" y="672331"/>
                </a:lnTo>
                <a:lnTo>
                  <a:pt x="762894" y="635370"/>
                </a:lnTo>
                <a:lnTo>
                  <a:pt x="785250" y="595532"/>
                </a:lnTo>
                <a:lnTo>
                  <a:pt x="803177" y="553128"/>
                </a:lnTo>
                <a:lnTo>
                  <a:pt x="816366" y="508469"/>
                </a:lnTo>
                <a:lnTo>
                  <a:pt x="824508" y="461865"/>
                </a:lnTo>
                <a:lnTo>
                  <a:pt x="827290" y="413626"/>
                </a:lnTo>
                <a:lnTo>
                  <a:pt x="824508" y="365389"/>
                </a:lnTo>
                <a:lnTo>
                  <a:pt x="816366" y="318787"/>
                </a:lnTo>
                <a:lnTo>
                  <a:pt x="803177" y="274129"/>
                </a:lnTo>
                <a:lnTo>
                  <a:pt x="785250" y="231725"/>
                </a:lnTo>
                <a:lnTo>
                  <a:pt x="762894" y="191888"/>
                </a:lnTo>
                <a:lnTo>
                  <a:pt x="736422" y="154926"/>
                </a:lnTo>
                <a:lnTo>
                  <a:pt x="706142" y="121150"/>
                </a:lnTo>
                <a:lnTo>
                  <a:pt x="672365" y="90870"/>
                </a:lnTo>
                <a:lnTo>
                  <a:pt x="635401" y="64397"/>
                </a:lnTo>
                <a:lnTo>
                  <a:pt x="595561" y="42042"/>
                </a:lnTo>
                <a:lnTo>
                  <a:pt x="553154" y="24114"/>
                </a:lnTo>
                <a:lnTo>
                  <a:pt x="508491" y="10924"/>
                </a:lnTo>
                <a:lnTo>
                  <a:pt x="461883" y="2782"/>
                </a:lnTo>
                <a:lnTo>
                  <a:pt x="413638" y="0"/>
                </a:lnTo>
                <a:close/>
              </a:path>
            </a:pathLst>
          </a:custGeom>
          <a:solidFill>
            <a:srgbClr val="FAA71C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82" name="object 382"/>
          <p:cNvSpPr/>
          <p:nvPr/>
        </p:nvSpPr>
        <p:spPr>
          <a:xfrm>
            <a:off x="5588714" y="1700363"/>
            <a:ext cx="519393" cy="401170"/>
          </a:xfrm>
          <a:custGeom>
            <a:avLst/>
            <a:gdLst/>
            <a:ahLst/>
            <a:cxnLst/>
            <a:rect l="l" t="t" r="r" b="b"/>
            <a:pathLst>
              <a:path w="588645" h="454660">
                <a:moveTo>
                  <a:pt x="5406" y="154254"/>
                </a:moveTo>
                <a:lnTo>
                  <a:pt x="45991" y="184563"/>
                </a:lnTo>
                <a:lnTo>
                  <a:pt x="81984" y="220841"/>
                </a:lnTo>
                <a:lnTo>
                  <a:pt x="113737" y="261795"/>
                </a:lnTo>
                <a:lnTo>
                  <a:pt x="141602" y="306133"/>
                </a:lnTo>
                <a:lnTo>
                  <a:pt x="165929" y="352562"/>
                </a:lnTo>
                <a:lnTo>
                  <a:pt x="187071" y="399788"/>
                </a:lnTo>
                <a:lnTo>
                  <a:pt x="205380" y="446519"/>
                </a:lnTo>
                <a:lnTo>
                  <a:pt x="212781" y="454208"/>
                </a:lnTo>
                <a:lnTo>
                  <a:pt x="222296" y="451567"/>
                </a:lnTo>
                <a:lnTo>
                  <a:pt x="230811" y="443183"/>
                </a:lnTo>
                <a:lnTo>
                  <a:pt x="233180" y="438048"/>
                </a:lnTo>
                <a:lnTo>
                  <a:pt x="204338" y="438048"/>
                </a:lnTo>
                <a:lnTo>
                  <a:pt x="214532" y="387763"/>
                </a:lnTo>
                <a:lnTo>
                  <a:pt x="198592" y="339512"/>
                </a:lnTo>
                <a:lnTo>
                  <a:pt x="177139" y="296927"/>
                </a:lnTo>
                <a:lnTo>
                  <a:pt x="152943" y="255668"/>
                </a:lnTo>
                <a:lnTo>
                  <a:pt x="125780" y="216604"/>
                </a:lnTo>
                <a:lnTo>
                  <a:pt x="95428" y="180604"/>
                </a:lnTo>
                <a:lnTo>
                  <a:pt x="87300" y="172885"/>
                </a:lnTo>
                <a:lnTo>
                  <a:pt x="42667" y="172885"/>
                </a:lnTo>
                <a:lnTo>
                  <a:pt x="37857" y="170843"/>
                </a:lnTo>
                <a:lnTo>
                  <a:pt x="23355" y="164750"/>
                </a:lnTo>
                <a:lnTo>
                  <a:pt x="14062" y="160133"/>
                </a:lnTo>
                <a:lnTo>
                  <a:pt x="5406" y="154254"/>
                </a:lnTo>
                <a:close/>
              </a:path>
              <a:path w="588645" h="454660">
                <a:moveTo>
                  <a:pt x="216704" y="380690"/>
                </a:moveTo>
                <a:lnTo>
                  <a:pt x="214532" y="387763"/>
                </a:lnTo>
                <a:lnTo>
                  <a:pt x="204338" y="438048"/>
                </a:lnTo>
                <a:lnTo>
                  <a:pt x="234158" y="425183"/>
                </a:lnTo>
                <a:lnTo>
                  <a:pt x="217524" y="382553"/>
                </a:lnTo>
                <a:lnTo>
                  <a:pt x="216704" y="380690"/>
                </a:lnTo>
                <a:close/>
              </a:path>
              <a:path w="588645" h="454660">
                <a:moveTo>
                  <a:pt x="571673" y="0"/>
                </a:moveTo>
                <a:lnTo>
                  <a:pt x="525448" y="20846"/>
                </a:lnTo>
                <a:lnTo>
                  <a:pt x="481189" y="44880"/>
                </a:lnTo>
                <a:lnTo>
                  <a:pt x="439157" y="72000"/>
                </a:lnTo>
                <a:lnTo>
                  <a:pt x="399614" y="102104"/>
                </a:lnTo>
                <a:lnTo>
                  <a:pt x="362823" y="135088"/>
                </a:lnTo>
                <a:lnTo>
                  <a:pt x="329046" y="170851"/>
                </a:lnTo>
                <a:lnTo>
                  <a:pt x="298544" y="209290"/>
                </a:lnTo>
                <a:lnTo>
                  <a:pt x="271580" y="250303"/>
                </a:lnTo>
                <a:lnTo>
                  <a:pt x="248415" y="293788"/>
                </a:lnTo>
                <a:lnTo>
                  <a:pt x="229312" y="339642"/>
                </a:lnTo>
                <a:lnTo>
                  <a:pt x="216704" y="380690"/>
                </a:lnTo>
                <a:lnTo>
                  <a:pt x="217524" y="382553"/>
                </a:lnTo>
                <a:lnTo>
                  <a:pt x="234158" y="425183"/>
                </a:lnTo>
                <a:lnTo>
                  <a:pt x="204338" y="438048"/>
                </a:lnTo>
                <a:lnTo>
                  <a:pt x="233180" y="438048"/>
                </a:lnTo>
                <a:lnTo>
                  <a:pt x="235212" y="433641"/>
                </a:lnTo>
                <a:lnTo>
                  <a:pt x="245754" y="383208"/>
                </a:lnTo>
                <a:lnTo>
                  <a:pt x="261404" y="335304"/>
                </a:lnTo>
                <a:lnTo>
                  <a:pt x="281823" y="290022"/>
                </a:lnTo>
                <a:lnTo>
                  <a:pt x="306668" y="247457"/>
                </a:lnTo>
                <a:lnTo>
                  <a:pt x="335597" y="207699"/>
                </a:lnTo>
                <a:lnTo>
                  <a:pt x="368269" y="170843"/>
                </a:lnTo>
                <a:lnTo>
                  <a:pt x="404343" y="136981"/>
                </a:lnTo>
                <a:lnTo>
                  <a:pt x="443475" y="106207"/>
                </a:lnTo>
                <a:lnTo>
                  <a:pt x="485326" y="78612"/>
                </a:lnTo>
                <a:lnTo>
                  <a:pt x="529552" y="54292"/>
                </a:lnTo>
                <a:lnTo>
                  <a:pt x="575813" y="33337"/>
                </a:lnTo>
                <a:lnTo>
                  <a:pt x="585432" y="23944"/>
                </a:lnTo>
                <a:lnTo>
                  <a:pt x="588364" y="10710"/>
                </a:lnTo>
                <a:lnTo>
                  <a:pt x="583986" y="456"/>
                </a:lnTo>
                <a:lnTo>
                  <a:pt x="571673" y="0"/>
                </a:lnTo>
                <a:close/>
              </a:path>
              <a:path w="588645" h="454660">
                <a:moveTo>
                  <a:pt x="24265" y="121272"/>
                </a:moveTo>
                <a:lnTo>
                  <a:pt x="5406" y="154254"/>
                </a:lnTo>
                <a:lnTo>
                  <a:pt x="14062" y="160133"/>
                </a:lnTo>
                <a:lnTo>
                  <a:pt x="23355" y="164750"/>
                </a:lnTo>
                <a:lnTo>
                  <a:pt x="37876" y="170851"/>
                </a:lnTo>
                <a:lnTo>
                  <a:pt x="42667" y="172885"/>
                </a:lnTo>
                <a:lnTo>
                  <a:pt x="55364" y="172178"/>
                </a:lnTo>
                <a:lnTo>
                  <a:pt x="65048" y="162299"/>
                </a:lnTo>
                <a:lnTo>
                  <a:pt x="67181" y="153777"/>
                </a:lnTo>
                <a:lnTo>
                  <a:pt x="61664" y="148537"/>
                </a:lnTo>
                <a:lnTo>
                  <a:pt x="24265" y="121272"/>
                </a:lnTo>
                <a:close/>
              </a:path>
              <a:path w="588645" h="454660">
                <a:moveTo>
                  <a:pt x="67181" y="153777"/>
                </a:moveTo>
                <a:lnTo>
                  <a:pt x="65048" y="162299"/>
                </a:lnTo>
                <a:lnTo>
                  <a:pt x="55364" y="172178"/>
                </a:lnTo>
                <a:lnTo>
                  <a:pt x="42667" y="172885"/>
                </a:lnTo>
                <a:lnTo>
                  <a:pt x="87300" y="172885"/>
                </a:lnTo>
                <a:lnTo>
                  <a:pt x="67181" y="153777"/>
                </a:lnTo>
                <a:close/>
              </a:path>
              <a:path w="588645" h="454660">
                <a:moveTo>
                  <a:pt x="12319" y="120412"/>
                </a:moveTo>
                <a:lnTo>
                  <a:pt x="3267" y="129509"/>
                </a:lnTo>
                <a:lnTo>
                  <a:pt x="0" y="142733"/>
                </a:lnTo>
                <a:lnTo>
                  <a:pt x="5406" y="154254"/>
                </a:lnTo>
                <a:lnTo>
                  <a:pt x="24265" y="121272"/>
                </a:lnTo>
                <a:lnTo>
                  <a:pt x="12319" y="120412"/>
                </a:lnTo>
                <a:close/>
              </a:path>
              <a:path w="588645" h="454660">
                <a:moveTo>
                  <a:pt x="24265" y="121272"/>
                </a:moveTo>
                <a:lnTo>
                  <a:pt x="61664" y="148537"/>
                </a:lnTo>
                <a:lnTo>
                  <a:pt x="67181" y="153777"/>
                </a:lnTo>
                <a:lnTo>
                  <a:pt x="68260" y="149467"/>
                </a:lnTo>
                <a:lnTo>
                  <a:pt x="61540" y="139903"/>
                </a:lnTo>
                <a:lnTo>
                  <a:pt x="42231" y="131759"/>
                </a:lnTo>
                <a:lnTo>
                  <a:pt x="32934" y="127144"/>
                </a:lnTo>
                <a:lnTo>
                  <a:pt x="24265" y="1212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83" name="object 383"/>
          <p:cNvSpPr/>
          <p:nvPr/>
        </p:nvSpPr>
        <p:spPr>
          <a:xfrm>
            <a:off x="4793143" y="2418752"/>
            <a:ext cx="2094940" cy="307601"/>
          </a:xfrm>
          <a:custGeom>
            <a:avLst/>
            <a:gdLst/>
            <a:ahLst/>
            <a:cxnLst/>
            <a:rect l="l" t="t" r="r" b="b"/>
            <a:pathLst>
              <a:path w="2374265" h="348614">
                <a:moveTo>
                  <a:pt x="2276957" y="0"/>
                </a:moveTo>
                <a:lnTo>
                  <a:pt x="96850" y="0"/>
                </a:lnTo>
                <a:lnTo>
                  <a:pt x="59246" y="5066"/>
                </a:lnTo>
                <a:lnTo>
                  <a:pt x="28451" y="18859"/>
                </a:lnTo>
                <a:lnTo>
                  <a:pt x="7642" y="39272"/>
                </a:lnTo>
                <a:lnTo>
                  <a:pt x="0" y="64198"/>
                </a:lnTo>
                <a:lnTo>
                  <a:pt x="0" y="284226"/>
                </a:lnTo>
                <a:lnTo>
                  <a:pt x="7642" y="309153"/>
                </a:lnTo>
                <a:lnTo>
                  <a:pt x="28451" y="329557"/>
                </a:lnTo>
                <a:lnTo>
                  <a:pt x="59246" y="343338"/>
                </a:lnTo>
                <a:lnTo>
                  <a:pt x="96850" y="348399"/>
                </a:lnTo>
                <a:lnTo>
                  <a:pt x="2276957" y="348399"/>
                </a:lnTo>
                <a:lnTo>
                  <a:pt x="2314566" y="343338"/>
                </a:lnTo>
                <a:lnTo>
                  <a:pt x="2345361" y="329557"/>
                </a:lnTo>
                <a:lnTo>
                  <a:pt x="2366166" y="309153"/>
                </a:lnTo>
                <a:lnTo>
                  <a:pt x="2373807" y="284226"/>
                </a:lnTo>
                <a:lnTo>
                  <a:pt x="2373807" y="64198"/>
                </a:lnTo>
                <a:lnTo>
                  <a:pt x="2366166" y="39272"/>
                </a:lnTo>
                <a:lnTo>
                  <a:pt x="2345361" y="18859"/>
                </a:lnTo>
                <a:lnTo>
                  <a:pt x="2314566" y="5066"/>
                </a:lnTo>
                <a:lnTo>
                  <a:pt x="2276957" y="0"/>
                </a:lnTo>
                <a:close/>
              </a:path>
            </a:pathLst>
          </a:custGeom>
          <a:solidFill>
            <a:srgbClr val="FAA71C"/>
          </a:solid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84" name="object 384"/>
          <p:cNvSpPr txBox="1"/>
          <p:nvPr/>
        </p:nvSpPr>
        <p:spPr>
          <a:xfrm>
            <a:off x="5673990" y="2466605"/>
            <a:ext cx="333375" cy="187273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>
              <a:spcBef>
                <a:spcPts val="84"/>
              </a:spcBef>
            </a:pPr>
            <a:r>
              <a:rPr sz="1147" b="1" spc="-4" dirty="0">
                <a:solidFill>
                  <a:srgbClr val="FFFFFF"/>
                </a:solidFill>
                <a:latin typeface="Century Gothic"/>
                <a:cs typeface="Century Gothic"/>
              </a:rPr>
              <a:t>GPA</a:t>
            </a:r>
            <a:endParaRPr sz="1147" dirty="0">
              <a:latin typeface="Century Gothic"/>
              <a:cs typeface="Century Gothic"/>
            </a:endParaRPr>
          </a:p>
        </p:txBody>
      </p:sp>
      <p:sp>
        <p:nvSpPr>
          <p:cNvPr id="385" name="object 385"/>
          <p:cNvSpPr/>
          <p:nvPr/>
        </p:nvSpPr>
        <p:spPr>
          <a:xfrm>
            <a:off x="4873844" y="2961451"/>
            <a:ext cx="159684" cy="159684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32" y="180619"/>
                </a:moveTo>
                <a:lnTo>
                  <a:pt x="0" y="180619"/>
                </a:lnTo>
                <a:lnTo>
                  <a:pt x="0" y="0"/>
                </a:lnTo>
                <a:lnTo>
                  <a:pt x="180632" y="0"/>
                </a:lnTo>
                <a:lnTo>
                  <a:pt x="180632" y="180619"/>
                </a:lnTo>
                <a:close/>
              </a:path>
            </a:pathLst>
          </a:custGeom>
          <a:ln w="9664">
            <a:solidFill>
              <a:srgbClr val="FAA71C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86" name="object 386"/>
          <p:cNvSpPr txBox="1"/>
          <p:nvPr/>
        </p:nvSpPr>
        <p:spPr>
          <a:xfrm>
            <a:off x="5161903" y="2941158"/>
            <a:ext cx="1370479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4" dirty="0">
                <a:solidFill>
                  <a:srgbClr val="FAA71C"/>
                </a:solidFill>
                <a:latin typeface="Verdana"/>
                <a:cs typeface="Verdana"/>
              </a:rPr>
              <a:t>Maintain at </a:t>
            </a:r>
            <a:r>
              <a:rPr sz="927" dirty="0">
                <a:solidFill>
                  <a:srgbClr val="FAA71C"/>
                </a:solidFill>
                <a:latin typeface="Verdana"/>
                <a:cs typeface="Verdana"/>
              </a:rPr>
              <a:t>least </a:t>
            </a:r>
            <a:r>
              <a:rPr sz="927" spc="4" dirty="0">
                <a:solidFill>
                  <a:srgbClr val="FAA71C"/>
                </a:solidFill>
                <a:latin typeface="Verdana"/>
                <a:cs typeface="Verdana"/>
              </a:rPr>
              <a:t>a</a:t>
            </a:r>
            <a:r>
              <a:rPr sz="927" spc="-18" dirty="0">
                <a:solidFill>
                  <a:srgbClr val="FAA71C"/>
                </a:solidFill>
                <a:latin typeface="Verdana"/>
                <a:cs typeface="Verdana"/>
              </a:rPr>
              <a:t> </a:t>
            </a:r>
            <a:r>
              <a:rPr sz="927" spc="4" dirty="0">
                <a:solidFill>
                  <a:srgbClr val="FAA71C"/>
                </a:solidFill>
                <a:latin typeface="Verdana"/>
                <a:cs typeface="Verdana"/>
              </a:rPr>
              <a:t>2.0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87" name="object 387"/>
          <p:cNvSpPr txBox="1"/>
          <p:nvPr/>
        </p:nvSpPr>
        <p:spPr>
          <a:xfrm>
            <a:off x="5161903" y="3084513"/>
            <a:ext cx="1228165" cy="155680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dirty="0">
                <a:solidFill>
                  <a:srgbClr val="FAA71C"/>
                </a:solidFill>
                <a:latin typeface="Verdana"/>
                <a:cs typeface="Verdana"/>
              </a:rPr>
              <a:t>grade point</a:t>
            </a:r>
            <a:r>
              <a:rPr sz="927" spc="-18" dirty="0">
                <a:solidFill>
                  <a:srgbClr val="FAA71C"/>
                </a:solidFill>
                <a:latin typeface="Verdana"/>
                <a:cs typeface="Verdana"/>
              </a:rPr>
              <a:t> </a:t>
            </a:r>
            <a:r>
              <a:rPr sz="927" dirty="0">
                <a:solidFill>
                  <a:srgbClr val="FAA71C"/>
                </a:solidFill>
                <a:latin typeface="Verdana"/>
                <a:cs typeface="Verdana"/>
              </a:rPr>
              <a:t>average</a:t>
            </a:r>
            <a:endParaRPr sz="927" dirty="0">
              <a:latin typeface="Verdana"/>
              <a:cs typeface="Verdana"/>
            </a:endParaRPr>
          </a:p>
        </p:txBody>
      </p:sp>
      <p:sp>
        <p:nvSpPr>
          <p:cNvPr id="388" name="object 388"/>
          <p:cNvSpPr/>
          <p:nvPr/>
        </p:nvSpPr>
        <p:spPr>
          <a:xfrm>
            <a:off x="4878922" y="4880508"/>
            <a:ext cx="159684" cy="159684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32" y="180619"/>
                </a:moveTo>
                <a:lnTo>
                  <a:pt x="0" y="180619"/>
                </a:lnTo>
                <a:lnTo>
                  <a:pt x="0" y="0"/>
                </a:lnTo>
                <a:lnTo>
                  <a:pt x="180632" y="0"/>
                </a:lnTo>
                <a:lnTo>
                  <a:pt x="180632" y="180619"/>
                </a:lnTo>
                <a:close/>
              </a:path>
            </a:pathLst>
          </a:custGeom>
          <a:ln w="9664">
            <a:solidFill>
              <a:srgbClr val="14A74F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94" name="object 394"/>
          <p:cNvSpPr/>
          <p:nvPr/>
        </p:nvSpPr>
        <p:spPr>
          <a:xfrm>
            <a:off x="4793151" y="4291854"/>
            <a:ext cx="2094940" cy="1208685"/>
          </a:xfrm>
          <a:custGeom>
            <a:avLst/>
            <a:gdLst/>
            <a:ahLst/>
            <a:cxnLst/>
            <a:rect l="l" t="t" r="r" b="b"/>
            <a:pathLst>
              <a:path w="2374265" h="348614">
                <a:moveTo>
                  <a:pt x="2276970" y="0"/>
                </a:moveTo>
                <a:lnTo>
                  <a:pt x="96850" y="0"/>
                </a:lnTo>
                <a:lnTo>
                  <a:pt x="59246" y="5066"/>
                </a:lnTo>
                <a:lnTo>
                  <a:pt x="28451" y="18859"/>
                </a:lnTo>
                <a:lnTo>
                  <a:pt x="7642" y="39272"/>
                </a:lnTo>
                <a:lnTo>
                  <a:pt x="0" y="64198"/>
                </a:lnTo>
                <a:lnTo>
                  <a:pt x="0" y="284226"/>
                </a:lnTo>
                <a:lnTo>
                  <a:pt x="7642" y="309153"/>
                </a:lnTo>
                <a:lnTo>
                  <a:pt x="28451" y="329557"/>
                </a:lnTo>
                <a:lnTo>
                  <a:pt x="59246" y="343338"/>
                </a:lnTo>
                <a:lnTo>
                  <a:pt x="96850" y="348399"/>
                </a:lnTo>
                <a:lnTo>
                  <a:pt x="2276970" y="348399"/>
                </a:lnTo>
                <a:lnTo>
                  <a:pt x="2314559" y="343338"/>
                </a:lnTo>
                <a:lnTo>
                  <a:pt x="2345347" y="329557"/>
                </a:lnTo>
                <a:lnTo>
                  <a:pt x="2366152" y="309153"/>
                </a:lnTo>
                <a:lnTo>
                  <a:pt x="2373795" y="284226"/>
                </a:lnTo>
                <a:lnTo>
                  <a:pt x="2373795" y="64198"/>
                </a:lnTo>
                <a:lnTo>
                  <a:pt x="2366152" y="39272"/>
                </a:lnTo>
                <a:lnTo>
                  <a:pt x="2345347" y="18859"/>
                </a:lnTo>
                <a:lnTo>
                  <a:pt x="2314559" y="5066"/>
                </a:lnTo>
                <a:lnTo>
                  <a:pt x="2276970" y="0"/>
                </a:lnTo>
                <a:close/>
              </a:path>
            </a:pathLst>
          </a:custGeom>
          <a:solidFill>
            <a:srgbClr val="14A74F"/>
          </a:solidFill>
        </p:spPr>
        <p:txBody>
          <a:bodyPr wrap="square" lIns="0" tIns="0" rIns="0" bIns="0" rtlCol="0"/>
          <a:lstStyle/>
          <a:p>
            <a:pPr algn="ctr"/>
            <a:endParaRPr lang="en-US" sz="1400" dirty="0"/>
          </a:p>
          <a:p>
            <a:pPr algn="ctr"/>
            <a:r>
              <a:rPr lang="en-US" sz="1400" dirty="0"/>
              <a:t>ALL WASHINGTON </a:t>
            </a:r>
          </a:p>
          <a:p>
            <a:pPr algn="ctr"/>
            <a:r>
              <a:rPr lang="en-US" sz="1400" dirty="0"/>
              <a:t>4-YEAR COLLEGES ARE NOW TEST OPTIONAL FOR ADMISSION</a:t>
            </a:r>
            <a:endParaRPr sz="1400" dirty="0"/>
          </a:p>
        </p:txBody>
      </p:sp>
      <p:sp>
        <p:nvSpPr>
          <p:cNvPr id="396" name="object 396"/>
          <p:cNvSpPr/>
          <p:nvPr/>
        </p:nvSpPr>
        <p:spPr>
          <a:xfrm>
            <a:off x="5464649" y="3427392"/>
            <a:ext cx="751522" cy="7515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97" name="object 397"/>
          <p:cNvSpPr/>
          <p:nvPr/>
        </p:nvSpPr>
        <p:spPr>
          <a:xfrm>
            <a:off x="2269213" y="4242956"/>
            <a:ext cx="159684" cy="159684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180619" y="180619"/>
                </a:moveTo>
                <a:lnTo>
                  <a:pt x="0" y="180619"/>
                </a:lnTo>
                <a:lnTo>
                  <a:pt x="0" y="0"/>
                </a:lnTo>
                <a:lnTo>
                  <a:pt x="180619" y="0"/>
                </a:lnTo>
                <a:lnTo>
                  <a:pt x="180619" y="180619"/>
                </a:lnTo>
                <a:close/>
              </a:path>
            </a:pathLst>
          </a:custGeom>
          <a:ln w="9664">
            <a:solidFill>
              <a:srgbClr val="204697"/>
            </a:solidFill>
          </a:ln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398" name="object 398"/>
          <p:cNvSpPr txBox="1"/>
          <p:nvPr/>
        </p:nvSpPr>
        <p:spPr>
          <a:xfrm>
            <a:off x="2545571" y="4227205"/>
            <a:ext cx="1825438" cy="298346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927" spc="4" dirty="0">
                <a:solidFill>
                  <a:srgbClr val="204697"/>
                </a:solidFill>
                <a:latin typeface="Verdana"/>
                <a:cs typeface="Verdana"/>
              </a:rPr>
              <a:t>Senior year </a:t>
            </a:r>
            <a:r>
              <a:rPr sz="927" spc="9" dirty="0">
                <a:solidFill>
                  <a:srgbClr val="204697"/>
                </a:solidFill>
                <a:latin typeface="Verdana"/>
                <a:cs typeface="Verdana"/>
              </a:rPr>
              <a:t>math</a:t>
            </a:r>
            <a:r>
              <a:rPr lang="en-US" sz="927" spc="9" dirty="0">
                <a:solidFill>
                  <a:srgbClr val="204697"/>
                </a:solidFill>
                <a:latin typeface="Verdana"/>
                <a:cs typeface="Verdana"/>
              </a:rPr>
              <a:t> or math based quantitative course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9ABF6-3EE9-442B-A1AB-A55D87AD4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166" y="953337"/>
            <a:ext cx="9607661" cy="12198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College Entrance Tests</a:t>
            </a:r>
            <a:br>
              <a:rPr lang="en-US" dirty="0"/>
            </a:br>
            <a:br>
              <a:rPr lang="en-US" dirty="0"/>
            </a:br>
            <a:r>
              <a:rPr lang="en-US" sz="3100" dirty="0">
                <a:solidFill>
                  <a:srgbClr val="FF0000"/>
                </a:solidFill>
              </a:rPr>
              <a:t>ALL WASHINGTON STATE COLLEGES ARE TEST OPTIONAL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C4CD9-FB70-459B-8F85-851B580D3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9166" y="1915352"/>
            <a:ext cx="4645152" cy="1056318"/>
          </a:xfrm>
        </p:spPr>
        <p:txBody>
          <a:bodyPr/>
          <a:lstStyle/>
          <a:p>
            <a:r>
              <a:rPr lang="en-US" dirty="0"/>
              <a:t>SAT                         ACT       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74DE68-1CB6-4414-BB97-BAB1CF06E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00" y="3107143"/>
            <a:ext cx="6388099" cy="2394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www.sat.org</a:t>
            </a:r>
            <a:r>
              <a:rPr lang="en-US" dirty="0"/>
              <a:t>                            </a:t>
            </a:r>
            <a:r>
              <a:rPr lang="en-US" u="sng" dirty="0">
                <a:solidFill>
                  <a:srgbClr val="0070C0"/>
                </a:solidFill>
              </a:rPr>
              <a:t>www.act.org</a:t>
            </a:r>
          </a:p>
          <a:p>
            <a:r>
              <a:rPr lang="en-US" dirty="0"/>
              <a:t>Test Prep:                              Test Prep:  </a:t>
            </a:r>
            <a:endParaRPr lang="en-US" sz="1800" dirty="0"/>
          </a:p>
          <a:p>
            <a:pPr marL="0" indent="0">
              <a:buNone/>
            </a:pPr>
            <a:r>
              <a:rPr lang="en-US" sz="1600" dirty="0">
                <a:hlinkClick r:id="rId3"/>
              </a:rPr>
              <a:t>www.khanacademy.org/sat</a:t>
            </a:r>
            <a:r>
              <a:rPr lang="en-US" sz="1600" dirty="0"/>
              <a:t>         </a:t>
            </a:r>
            <a:r>
              <a:rPr lang="en-US" sz="1600" u="sng" dirty="0">
                <a:solidFill>
                  <a:srgbClr val="0070C0"/>
                </a:solidFill>
              </a:rPr>
              <a:t>www.act.org/academy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7F878-E016-4892-9268-162B95962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          ACCUPLACER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F0E32-BC35-443C-B771-6D912E94E9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34200" y="2971669"/>
            <a:ext cx="4495800" cy="2487193"/>
          </a:xfrm>
        </p:spPr>
        <p:txBody>
          <a:bodyPr>
            <a:normAutofit/>
          </a:bodyPr>
          <a:lstStyle/>
          <a:p>
            <a:r>
              <a:rPr lang="en-US" dirty="0"/>
              <a:t>Community &amp; Technical Colleges</a:t>
            </a:r>
          </a:p>
          <a:p>
            <a:r>
              <a:rPr lang="en-US" dirty="0"/>
              <a:t>Administered at the college</a:t>
            </a:r>
          </a:p>
          <a:p>
            <a:r>
              <a:rPr lang="en-US" dirty="0"/>
              <a:t>Test Prep: </a:t>
            </a:r>
            <a:r>
              <a:rPr lang="en-US" sz="1800" dirty="0">
                <a:hlinkClick r:id="rId4"/>
              </a:rPr>
              <a:t>www.accuplacer.collegeboard.org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59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03C88-F0D4-45DF-9386-93F2A22F4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Search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A2270-4188-423E-A3B6-3C764C047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6293"/>
            <a:ext cx="5317118" cy="802237"/>
          </a:xfrm>
        </p:spPr>
        <p:txBody>
          <a:bodyPr>
            <a:normAutofit/>
          </a:bodyPr>
          <a:lstStyle/>
          <a:p>
            <a:r>
              <a:rPr lang="en-US" u="sng" dirty="0"/>
              <a:t>Websites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83E2CE-3D58-44FB-9588-47D2E7CCB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2424223"/>
            <a:ext cx="5469518" cy="3480441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https://www.sbctc.edu</a:t>
            </a:r>
            <a:r>
              <a:rPr lang="en-US" sz="16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Community and Technical Colleges - Washington State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https://wsac.wa.gov</a:t>
            </a:r>
            <a:r>
              <a:rPr lang="en-US" sz="1600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Washington Student Achievement Council – College and Financial Aid Info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https://www.wa-council.org</a:t>
            </a:r>
            <a:r>
              <a:rPr lang="en-US" sz="1600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Washington State college information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https://www.careerbridge.wa.gov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Careers &amp; Required Education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www.bigfuture.collegeboard.org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College Search – National/Local/International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dirty="0"/>
              <a:t>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3DCA22-0166-4CD4-90DB-A6B031C51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337" y="1611356"/>
            <a:ext cx="4645152" cy="717174"/>
          </a:xfrm>
        </p:spPr>
        <p:txBody>
          <a:bodyPr>
            <a:normAutofit/>
          </a:bodyPr>
          <a:lstStyle/>
          <a:p>
            <a:r>
              <a:rPr lang="en-US" dirty="0"/>
              <a:t>          </a:t>
            </a:r>
            <a:r>
              <a:rPr lang="en-US" u="sng" dirty="0"/>
              <a:t>College Fairs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F4353D-B6C4-4F56-B21C-019216B9E4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337" y="2562447"/>
            <a:ext cx="4645152" cy="3101753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4400" dirty="0"/>
              <a:t>Join RHS Counseling &amp; Career Center Schoology group:</a:t>
            </a:r>
          </a:p>
          <a:p>
            <a:pPr marL="0" indent="0" algn="ctr">
              <a:buNone/>
            </a:pPr>
            <a:r>
              <a:rPr lang="en-US" sz="4400" dirty="0"/>
              <a:t> CT2ZF-8VJJX</a:t>
            </a:r>
          </a:p>
          <a:p>
            <a:pPr marL="0" indent="0" algn="ctr">
              <a:buNone/>
            </a:pPr>
            <a:r>
              <a:rPr lang="en-US" sz="4400" dirty="0"/>
              <a:t>**Visit </a:t>
            </a:r>
            <a:r>
              <a:rPr lang="en-US" sz="4400" dirty="0">
                <a:hlinkClick r:id="rId6"/>
              </a:rPr>
              <a:t>www.pnacac.org</a:t>
            </a:r>
            <a:r>
              <a:rPr lang="en-US" sz="4400" dirty="0"/>
              <a:t> **</a:t>
            </a:r>
          </a:p>
          <a:p>
            <a:pPr marL="0" indent="0" algn="ctr">
              <a:buNone/>
            </a:pPr>
            <a:r>
              <a:rPr lang="en-US" sz="4400" dirty="0"/>
              <a:t>for more fair locations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13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D0EF-3F5E-4689-9B1C-6CE877CB3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69" y="202020"/>
            <a:ext cx="9603275" cy="80807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FINANCIAL 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32F7A-9C4B-423B-9BD2-8AD035E01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903767"/>
            <a:ext cx="10985499" cy="5284381"/>
          </a:xfrm>
        </p:spPr>
        <p:txBody>
          <a:bodyPr>
            <a:normAutofit/>
          </a:bodyPr>
          <a:lstStyle/>
          <a:p>
            <a:r>
              <a:rPr lang="en-US" dirty="0"/>
              <a:t>Financial Aid is money to help you pay for college </a:t>
            </a:r>
          </a:p>
          <a:p>
            <a:r>
              <a:rPr lang="en-US" dirty="0"/>
              <a:t>The money comes from federal and state governments, colleges and universities, banks, and organizations</a:t>
            </a:r>
          </a:p>
          <a:p>
            <a:r>
              <a:rPr lang="en-US" dirty="0"/>
              <a:t>Apply for financial aid through FAFSA or WAFSA</a:t>
            </a:r>
          </a:p>
          <a:p>
            <a:r>
              <a:rPr lang="en-US" dirty="0"/>
              <a:t>Colleges use the results of the FAFSA or WAFSA to create a financial aid package</a:t>
            </a:r>
          </a:p>
          <a:p>
            <a:r>
              <a:rPr lang="en-US" dirty="0"/>
              <a:t>The amount you and your family are expected to pay will vary based on factors including:</a:t>
            </a:r>
          </a:p>
          <a:p>
            <a:pPr marL="0" indent="0">
              <a:buNone/>
            </a:pPr>
            <a:r>
              <a:rPr lang="en-US" dirty="0"/>
              <a:t>	*Income        *The number of children in the family</a:t>
            </a:r>
          </a:p>
          <a:p>
            <a:pPr marL="0" indent="0">
              <a:buNone/>
            </a:pPr>
            <a:r>
              <a:rPr lang="en-US" dirty="0"/>
              <a:t>	*Assets           *The number of children attending college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/>
              <a:t>  COST OF ATTENDANCE (COA) – EXPECTED FAMILY CONTRIBUTION (EFC) = </a:t>
            </a:r>
            <a:r>
              <a:rPr lang="en-US" sz="1800" b="1" dirty="0"/>
              <a:t>FINANCIAL NEED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998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FB062-4013-4116-BBD0-273F92C77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PAYING FOR COLLEGE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7D290-0C53-4A84-AA9E-AFCA345CD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584251"/>
            <a:ext cx="9603275" cy="44550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Free Application for Federal Student Aid – FAFSA </a:t>
            </a:r>
            <a:r>
              <a:rPr lang="en-US" dirty="0">
                <a:hlinkClick r:id="rId2"/>
              </a:rPr>
              <a:t>www.fafsa.gov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OR</a:t>
            </a:r>
          </a:p>
          <a:p>
            <a:r>
              <a:rPr lang="en-US" dirty="0"/>
              <a:t>WAFSA - </a:t>
            </a:r>
            <a:r>
              <a:rPr lang="en-US" dirty="0">
                <a:solidFill>
                  <a:schemeClr val="accent1"/>
                </a:solidFill>
                <a:hlinkClick r:id="rId3"/>
              </a:rPr>
              <a:t>https://wsac.wa.gov</a:t>
            </a:r>
            <a:r>
              <a:rPr lang="en-US" dirty="0">
                <a:solidFill>
                  <a:schemeClr val="accent1"/>
                </a:solidFill>
              </a:rPr>
              <a:t> – </a:t>
            </a:r>
            <a:r>
              <a:rPr lang="en-US" dirty="0"/>
              <a:t>Undocumented student</a:t>
            </a:r>
          </a:p>
          <a:p>
            <a:pPr marL="0" indent="0" algn="ctr">
              <a:buNone/>
            </a:pPr>
            <a:r>
              <a:rPr lang="en-US" dirty="0"/>
              <a:t>**Apply NOW – October 1</a:t>
            </a:r>
            <a:r>
              <a:rPr lang="en-US" baseline="30000" dirty="0"/>
              <a:t>st</a:t>
            </a:r>
            <a:r>
              <a:rPr lang="en-US" dirty="0"/>
              <a:t> and after**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*Scholarships – Merit &amp; income based - from private &amp; public sources</a:t>
            </a:r>
          </a:p>
          <a:p>
            <a:pPr marL="0" indent="0">
              <a:buNone/>
            </a:pPr>
            <a:r>
              <a:rPr lang="en-US" dirty="0"/>
              <a:t>*Loans – Income based, federal &amp; private</a:t>
            </a:r>
          </a:p>
          <a:p>
            <a:pPr marL="0" indent="0">
              <a:buNone/>
            </a:pPr>
            <a:r>
              <a:rPr lang="en-US" dirty="0"/>
              <a:t>*Grants – Income based, federal, state, college</a:t>
            </a:r>
          </a:p>
          <a:p>
            <a:pPr marL="0" indent="0">
              <a:buNone/>
            </a:pPr>
            <a:r>
              <a:rPr lang="en-US" dirty="0"/>
              <a:t>*Work Study – Income based, federal, state, college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187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2335E-A1CD-474A-AF11-57AE4B17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29340"/>
            <a:ext cx="9603275" cy="1173219"/>
          </a:xfrm>
        </p:spPr>
        <p:txBody>
          <a:bodyPr/>
          <a:lstStyle/>
          <a:p>
            <a:pPr algn="ctr"/>
            <a:r>
              <a:rPr lang="en-US" dirty="0"/>
              <a:t>Scholarship Websites/Resources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E4F74-05EE-46E1-889A-35E903139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541721"/>
            <a:ext cx="9603275" cy="4486939"/>
          </a:xfrm>
        </p:spPr>
        <p:txBody>
          <a:bodyPr>
            <a:normAutofit fontScale="775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www.washboard.org</a:t>
            </a: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Scholarships Washington State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https://scholarshipjunkies.org</a:t>
            </a:r>
            <a:r>
              <a:rPr lang="en-US" sz="21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b="1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Scholarships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https://scholarships360.org</a:t>
            </a:r>
            <a:r>
              <a:rPr lang="en-US" sz="2100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b="1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Scholarships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www.fastweb.com</a:t>
            </a:r>
            <a:r>
              <a:rPr lang="en-US" sz="2100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b="1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Scholarships</a:t>
            </a:r>
            <a:r>
              <a:rPr lang="en-US" sz="2100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www/bigfuture.collegeboard.org/scholarship-search </a:t>
            </a:r>
            <a:r>
              <a:rPr lang="en-US" sz="2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100" b="1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Scholarships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6"/>
              </a:rPr>
              <a:t>https://wsac.wa.gov/college-bound</a:t>
            </a:r>
            <a:r>
              <a:rPr lang="en-US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-College Bound WSAC (Must be eligible in 7</a:t>
            </a:r>
            <a:r>
              <a:rPr lang="en-US" sz="2100" b="1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lang="en-US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/8</a:t>
            </a:r>
            <a:r>
              <a:rPr lang="en-US" sz="2100" b="1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lang="en-US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grade)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RHS Website: Counseling &amp; Career Center – Financial Aid Scholarships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 RHS Counseling &amp; Career Center Schoology – CT2ZF-8VJJX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RHS Local Scholarship Campaign – RHS Seniors Only – Release date February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84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BF7F-986D-4E22-98F8-F628C1343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2108200"/>
            <a:ext cx="9603275" cy="182880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??QUESTIONS??</a:t>
            </a:r>
          </a:p>
        </p:txBody>
      </p:sp>
    </p:spTree>
    <p:extLst>
      <p:ext uri="{BB962C8B-B14F-4D97-AF65-F5344CB8AC3E}">
        <p14:creationId xmlns:p14="http://schemas.microsoft.com/office/powerpoint/2010/main" val="149796098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259F2FADE97488FB0CB2513B3AEF9" ma:contentTypeVersion="13" ma:contentTypeDescription="Create a new document." ma:contentTypeScope="" ma:versionID="e097042263cd7a17e26fb1fc6c8bfd91">
  <xsd:schema xmlns:xsd="http://www.w3.org/2001/XMLSchema" xmlns:xs="http://www.w3.org/2001/XMLSchema" xmlns:p="http://schemas.microsoft.com/office/2006/metadata/properties" xmlns:ns3="c549cd75-03ca-4bbc-925d-bb2123e24429" xmlns:ns4="bb038b4d-0a33-4f8d-9f20-71962146ac06" targetNamespace="http://schemas.microsoft.com/office/2006/metadata/properties" ma:root="true" ma:fieldsID="dfb5d99f4a2adab1d805669c03f3506f" ns3:_="" ns4:_="">
    <xsd:import namespace="c549cd75-03ca-4bbc-925d-bb2123e24429"/>
    <xsd:import namespace="bb038b4d-0a33-4f8d-9f20-71962146ac0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49cd75-03ca-4bbc-925d-bb2123e2442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038b4d-0a33-4f8d-9f20-71962146a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480DD8-4C88-475C-A985-F4B52E3570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49cd75-03ca-4bbc-925d-bb2123e24429"/>
    <ds:schemaRef ds:uri="bb038b4d-0a33-4f8d-9f20-71962146ac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941A29-F67E-421A-A1C1-EA7D9D21DD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C43741-10C5-45FE-87FC-9F5E9389D12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932</TotalTime>
  <Words>911</Words>
  <Application>Microsoft Office PowerPoint</Application>
  <PresentationFormat>Widescreen</PresentationFormat>
  <Paragraphs>121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Book Antiqua</vt:lpstr>
      <vt:lpstr>Calibri</vt:lpstr>
      <vt:lpstr>Century Gothic</vt:lpstr>
      <vt:lpstr>Times New Roman</vt:lpstr>
      <vt:lpstr>Trebuchet MS</vt:lpstr>
      <vt:lpstr>Verdana</vt:lpstr>
      <vt:lpstr>Gallery</vt:lpstr>
      <vt:lpstr>College 101                      </vt:lpstr>
      <vt:lpstr>Washington State What’s After High School??</vt:lpstr>
      <vt:lpstr>College Search</vt:lpstr>
      <vt:lpstr>Minimum College Admissions  Standards at Washington’s Public Four-Year Colleges (CADRS- College Academic Distribution Requirements)</vt:lpstr>
      <vt:lpstr>College Entrance Tests  ALL WASHINGTON STATE COLLEGES ARE TEST OPTIONAL</vt:lpstr>
      <vt:lpstr>Search Resources</vt:lpstr>
      <vt:lpstr>FINANCIAL AID</vt:lpstr>
      <vt:lpstr>PAYING FOR COLLEGE</vt:lpstr>
      <vt:lpstr>Scholarship Websites/Resources</vt:lpstr>
      <vt:lpstr>??QUESTIONS??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&amp; Financial                             Aid Basics</dc:title>
  <dc:creator>Tierney, Lori H.</dc:creator>
  <cp:lastModifiedBy>Tierney, Lori H.</cp:lastModifiedBy>
  <cp:revision>20</cp:revision>
  <cp:lastPrinted>2019-10-03T14:59:35Z</cp:lastPrinted>
  <dcterms:created xsi:type="dcterms:W3CDTF">2019-10-01T21:40:28Z</dcterms:created>
  <dcterms:modified xsi:type="dcterms:W3CDTF">2021-09-29T23:04:03Z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0x010100FA8259F2FADE97488FB0CB2513B3AEF9</vt:lpwstr>
  </property>
</Properties>
</file>