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DAA56-49EF-44D6-8868-EC798AF32290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9FB2D-3769-4F30-9CEC-2AB12B5677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4532DA-EAE2-4FB3-9F67-9C0C37A32F0C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34E9B2-F029-43C8-9D42-580C584A4DB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Soc. St. Study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7 &amp; 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4000" dirty="0" smtClean="0"/>
              <a:t>The chief of all the ancient Greek Gods was </a:t>
            </a:r>
            <a:r>
              <a:rPr lang="en-US" sz="4000" u="sng" dirty="0" smtClean="0"/>
              <a:t>Zeus</a:t>
            </a:r>
            <a:r>
              <a:rPr lang="en-US" sz="4000" dirty="0" smtClean="0"/>
              <a:t>.  </a:t>
            </a:r>
          </a:p>
          <a:p>
            <a:pPr marL="514350" indent="-514350">
              <a:buAutoNum type="arabicParenR"/>
            </a:pPr>
            <a:r>
              <a:rPr lang="en-US" sz="4000" dirty="0" smtClean="0"/>
              <a:t>Unlike citizens of Greece, People in ancient Mesopotamia and Egypt had no rights and no vice in </a:t>
            </a:r>
            <a:r>
              <a:rPr lang="en-US" sz="4000" u="sng" dirty="0" smtClean="0"/>
              <a:t>government</a:t>
            </a:r>
            <a:r>
              <a:rPr lang="en-US" sz="4000" dirty="0" smtClean="0"/>
              <a:t>.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3) The first Greek mathematician to establish the principles of geometry was </a:t>
            </a:r>
            <a:r>
              <a:rPr lang="en-US" sz="4000" u="sng" dirty="0" smtClean="0"/>
              <a:t>Pythagoras</a:t>
            </a:r>
            <a:r>
              <a:rPr lang="en-US" sz="4000" dirty="0" smtClean="0"/>
              <a:t>. </a:t>
            </a:r>
          </a:p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 smtClean="0"/>
              <a:t>4) Persian religion based on one god – </a:t>
            </a:r>
            <a:r>
              <a:rPr lang="en-US" sz="4000" u="sng" dirty="0" smtClean="0"/>
              <a:t>Zoroastrianism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5)</a:t>
            </a:r>
            <a:r>
              <a:rPr lang="en-US" sz="4400" u="sng" dirty="0" smtClean="0"/>
              <a:t> </a:t>
            </a:r>
            <a:r>
              <a:rPr lang="en-US" sz="4400" u="sng" dirty="0" err="1" smtClean="0"/>
              <a:t>Ephors</a:t>
            </a:r>
            <a:r>
              <a:rPr lang="en-US" sz="4400" u="sng" dirty="0" smtClean="0"/>
              <a:t> </a:t>
            </a:r>
            <a:r>
              <a:rPr lang="en-US" sz="4400" dirty="0" smtClean="0"/>
              <a:t>– high- ranking government officials </a:t>
            </a:r>
          </a:p>
          <a:p>
            <a:pPr>
              <a:buNone/>
            </a:pPr>
            <a:endParaRPr lang="en-US" sz="4400" dirty="0"/>
          </a:p>
          <a:p>
            <a:pPr>
              <a:buNone/>
            </a:pPr>
            <a:r>
              <a:rPr lang="en-US" sz="4400" dirty="0" smtClean="0"/>
              <a:t>6) Government by the people – </a:t>
            </a:r>
            <a:r>
              <a:rPr lang="en-US" sz="4400" u="sng" dirty="0" smtClean="0"/>
              <a:t>democracy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7) Control by a small group – </a:t>
            </a:r>
            <a:r>
              <a:rPr lang="en-US" sz="4000" u="sng" dirty="0" smtClean="0"/>
              <a:t>oligarchy</a:t>
            </a:r>
            <a:r>
              <a:rPr lang="en-US" sz="4000" dirty="0" smtClean="0"/>
              <a:t> </a:t>
            </a:r>
          </a:p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 smtClean="0"/>
              <a:t>8) Enslaved people – </a:t>
            </a:r>
            <a:r>
              <a:rPr lang="en-US" sz="4000" u="sng" dirty="0" smtClean="0"/>
              <a:t>helots</a:t>
            </a:r>
            <a:r>
              <a:rPr lang="en-US" sz="4000" dirty="0" smtClean="0"/>
              <a:t> </a:t>
            </a:r>
          </a:p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 smtClean="0"/>
              <a:t>9) Persian province - </a:t>
            </a:r>
            <a:r>
              <a:rPr lang="en-US" sz="4000" u="sng" dirty="0" smtClean="0"/>
              <a:t>satrapy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10) Narrow channel of water – </a:t>
            </a:r>
            <a:r>
              <a:rPr lang="en-US" sz="4000" u="sng" dirty="0" smtClean="0"/>
              <a:t>strait</a:t>
            </a:r>
          </a:p>
          <a:p>
            <a:pPr>
              <a:buNone/>
            </a:pPr>
            <a:endParaRPr lang="en-US" sz="4000" u="sng" dirty="0"/>
          </a:p>
          <a:p>
            <a:pPr>
              <a:buNone/>
            </a:pPr>
            <a:r>
              <a:rPr lang="en-US" sz="4000" dirty="0" smtClean="0"/>
              <a:t>11) Absolute ruler – </a:t>
            </a:r>
            <a:r>
              <a:rPr lang="en-US" sz="4000" u="sng" dirty="0" smtClean="0"/>
              <a:t>tyrant 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12) Encouraged women to participate in government - Aspasia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13) Provided Sparta with gold to build ships – </a:t>
            </a:r>
            <a:r>
              <a:rPr lang="en-US" sz="4000" u="sng" dirty="0" smtClean="0"/>
              <a:t>Persians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14) Thinkers who reflected on the meaning of life –</a:t>
            </a:r>
            <a:r>
              <a:rPr lang="en-US" sz="4000" u="sng" dirty="0" smtClean="0"/>
              <a:t> philosophers </a:t>
            </a:r>
          </a:p>
          <a:p>
            <a:pPr>
              <a:buNone/>
            </a:pP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000" dirty="0" smtClean="0"/>
              <a:t>15) The “first citizens” of Athens who encouraged the arts and learning – </a:t>
            </a:r>
            <a:r>
              <a:rPr lang="en-US" sz="4000" u="sng" dirty="0" smtClean="0"/>
              <a:t>Pericles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16) The Greeks were able to defeat the Persian fleet at the Strait of Salamis in part because </a:t>
            </a:r>
            <a:r>
              <a:rPr lang="en-US" sz="4000" u="sng" dirty="0" smtClean="0"/>
              <a:t>their ships were smaller and faster.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17) Who told King Ptolemy that if he wanted to truly understand plane geometry, he would have to study hard? </a:t>
            </a:r>
            <a:r>
              <a:rPr lang="en-US" u="sng" dirty="0" smtClean="0"/>
              <a:t>Euclid</a:t>
            </a:r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r>
              <a:rPr lang="en-US" dirty="0" smtClean="0"/>
              <a:t>18) In the Iliad, what was the result of </a:t>
            </a:r>
            <a:r>
              <a:rPr lang="en-US" dirty="0" err="1" smtClean="0"/>
              <a:t>Achilles’s</a:t>
            </a:r>
            <a:r>
              <a:rPr lang="en-US" dirty="0" smtClean="0"/>
              <a:t> anger against the Achaeans? </a:t>
            </a:r>
            <a:r>
              <a:rPr lang="en-US" u="sng" dirty="0" smtClean="0"/>
              <a:t>Countless ills and death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19) The Mycenaean's came to Greece from </a:t>
            </a:r>
            <a:r>
              <a:rPr lang="en-US" sz="4000" u="sng" dirty="0" smtClean="0"/>
              <a:t>Central Asia</a:t>
            </a:r>
            <a:r>
              <a:rPr lang="en-US" sz="4000" dirty="0" smtClean="0"/>
              <a:t>. 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20) After their defeat at the Strait of Salamis, </a:t>
            </a:r>
            <a:r>
              <a:rPr lang="en-US" sz="4000" u="sng" dirty="0" smtClean="0"/>
              <a:t>Persian foot soldiers set fire to the city of Athens.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21) After the Persian Wars ended, Athens </a:t>
            </a:r>
            <a:r>
              <a:rPr lang="en-US" sz="4000" u="sng" dirty="0" smtClean="0"/>
              <a:t>became the economic and cultural center of Greece. </a:t>
            </a:r>
          </a:p>
          <a:p>
            <a:pPr>
              <a:buNone/>
            </a:pPr>
            <a:r>
              <a:rPr lang="en-US" sz="4000" dirty="0" smtClean="0"/>
              <a:t>22) This author wrote in The Republic that an ideal nation would have a just and fair government lead by philosopher-kings. </a:t>
            </a:r>
            <a:r>
              <a:rPr lang="en-US" sz="4000" u="sng" dirty="0" smtClean="0"/>
              <a:t>Plato </a:t>
            </a:r>
            <a:r>
              <a:rPr lang="en-US" sz="4000" dirty="0" smtClean="0"/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23) Who, according to Homer, were angry with each other? </a:t>
            </a:r>
            <a:r>
              <a:rPr lang="en-US" sz="4000" u="sng" dirty="0" smtClean="0"/>
              <a:t>Achilles and the son of </a:t>
            </a:r>
            <a:r>
              <a:rPr lang="en-US" sz="4000" u="sng" dirty="0" err="1" smtClean="0"/>
              <a:t>Atreus</a:t>
            </a:r>
            <a:r>
              <a:rPr lang="en-US" sz="4000" u="sng" dirty="0" smtClean="0"/>
              <a:t> 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24) Whose armies conquered the land as far east as modern Pakistan? </a:t>
            </a:r>
            <a:r>
              <a:rPr lang="en-US" sz="4000" u="sng" dirty="0" smtClean="0"/>
              <a:t>Alexander the Great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25</a:t>
            </a:r>
            <a:r>
              <a:rPr lang="en-US" sz="4400" dirty="0" smtClean="0"/>
              <a:t>) The Hellenistic Era produced a great body of achievements in </a:t>
            </a:r>
            <a:r>
              <a:rPr lang="en-US" sz="4400" u="sng" dirty="0" smtClean="0"/>
              <a:t>science, math, art, architecture, literature, and philosophy. </a:t>
            </a:r>
            <a:endParaRPr lang="en-US" sz="4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26) What did Darius expect Alexander to do? </a:t>
            </a:r>
            <a:r>
              <a:rPr lang="en-US" sz="4000" u="sng" dirty="0" smtClean="0"/>
              <a:t>Stage a night attack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27) Xerxes was king of </a:t>
            </a:r>
            <a:r>
              <a:rPr lang="en-US" sz="4000" u="sng" dirty="0" smtClean="0"/>
              <a:t>Persia</a:t>
            </a:r>
            <a:r>
              <a:rPr lang="en-US" sz="4000" dirty="0" smtClean="0"/>
              <a:t>.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400" dirty="0" smtClean="0"/>
              <a:t>28) The </a:t>
            </a:r>
            <a:r>
              <a:rPr lang="en-US" sz="4400" u="sng" dirty="0" smtClean="0"/>
              <a:t>Minoans </a:t>
            </a:r>
            <a:r>
              <a:rPr lang="en-US" sz="4400" dirty="0" smtClean="0"/>
              <a:t>made their living as traders.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29) Persia as located in what would be considered present day </a:t>
            </a:r>
            <a:r>
              <a:rPr lang="en-US" sz="4400" u="sng" dirty="0" smtClean="0"/>
              <a:t>Iran.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4000" dirty="0" smtClean="0"/>
              <a:t>30) What help did Sparta receive from Persia in exchange fro some Greek territory?</a:t>
            </a:r>
            <a:r>
              <a:rPr lang="en-US" sz="4000" u="sng" dirty="0" smtClean="0"/>
              <a:t> Persia gave Sparta gold so they could build their own navy.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31) What did Plato feel for Socrates? </a:t>
            </a:r>
            <a:r>
              <a:rPr lang="en-US" sz="4000" u="sng" dirty="0" smtClean="0"/>
              <a:t>Deep admiration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dirty="0" smtClean="0"/>
              <a:t>32) The ancient Olympic Games, which occur every four years in Greece, were held in honor of </a:t>
            </a:r>
            <a:r>
              <a:rPr lang="en-US" sz="4000" u="sng" dirty="0" smtClean="0"/>
              <a:t>Zeus.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33) The library here attracted scholars from all over the world. </a:t>
            </a:r>
            <a:r>
              <a:rPr lang="en-US" sz="4000" u="sng" dirty="0" smtClean="0"/>
              <a:t>Alexander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dirty="0" smtClean="0"/>
              <a:t>34) Since Spartan men  lived away from home, Spartan women </a:t>
            </a:r>
            <a:r>
              <a:rPr lang="en-US" sz="4000" u="sng" dirty="0" smtClean="0"/>
              <a:t>could own property and travel.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35) Mycenaean's could pay their taxes in </a:t>
            </a:r>
            <a:r>
              <a:rPr lang="en-US" sz="4000" u="sng" dirty="0" smtClean="0"/>
              <a:t>wheat, livestock, or honey</a:t>
            </a:r>
            <a:r>
              <a:rPr lang="en-US" u="sng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36) What did Alexander’s generals want him to do? </a:t>
            </a:r>
            <a:r>
              <a:rPr lang="en-US" sz="3600" u="sng" dirty="0" smtClean="0"/>
              <a:t>Stage a night attack 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37) Who wrote the Odyssey? </a:t>
            </a:r>
            <a:r>
              <a:rPr lang="en-US" sz="3600" u="sng" dirty="0" smtClean="0"/>
              <a:t>Homer </a:t>
            </a:r>
          </a:p>
          <a:p>
            <a:pPr>
              <a:buNone/>
            </a:pPr>
            <a:endParaRPr lang="en-US" sz="3600" u="sng" dirty="0" smtClean="0"/>
          </a:p>
          <a:p>
            <a:pPr>
              <a:buNone/>
            </a:pPr>
            <a:r>
              <a:rPr lang="en-US" sz="3600" dirty="0" smtClean="0"/>
              <a:t>38) Modern examples of drama include </a:t>
            </a:r>
            <a:r>
              <a:rPr lang="en-US" sz="3600" u="sng" dirty="0" smtClean="0"/>
              <a:t>movies and plays</a:t>
            </a:r>
            <a:r>
              <a:rPr lang="en-US" sz="3600" dirty="0" smtClean="0"/>
              <a:t>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39) Why did Sparta’s leaders favor a military society? </a:t>
            </a:r>
            <a:r>
              <a:rPr lang="en-US" sz="4000" u="sng" dirty="0" smtClean="0"/>
              <a:t>They thought it created obedient and loyal citizens.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40) Who was the god of the Greek underworld? </a:t>
            </a:r>
            <a:r>
              <a:rPr lang="en-US" sz="4000" u="sng" dirty="0" smtClean="0"/>
              <a:t>Hades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41) The reason the Delian League failed was that </a:t>
            </a:r>
            <a:r>
              <a:rPr lang="en-US" sz="4400" u="sng" dirty="0" smtClean="0"/>
              <a:t>Athens had become so powerful that it took control over it. </a:t>
            </a:r>
          </a:p>
          <a:p>
            <a:pPr>
              <a:buNone/>
            </a:pPr>
            <a:endParaRPr lang="en-US" sz="4400" u="sng" dirty="0" smtClean="0"/>
          </a:p>
          <a:p>
            <a:pPr>
              <a:buNone/>
            </a:pPr>
            <a:r>
              <a:rPr lang="en-US" sz="4400" dirty="0" smtClean="0"/>
              <a:t>42) Slavery in Athens </a:t>
            </a:r>
            <a:r>
              <a:rPr lang="en-US" sz="4400" u="sng" dirty="0" smtClean="0"/>
              <a:t>was very common</a:t>
            </a:r>
            <a:r>
              <a:rPr lang="en-US" sz="4400" dirty="0" smtClean="0"/>
              <a:t>.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43) Artemis is the goddess of the </a:t>
            </a:r>
            <a:r>
              <a:rPr lang="en-US" sz="4000" u="sng" dirty="0" smtClean="0"/>
              <a:t>hunt and wild animals. </a:t>
            </a:r>
          </a:p>
          <a:p>
            <a:pPr>
              <a:buNone/>
            </a:pPr>
            <a:endParaRPr lang="en-US" sz="4000" u="sng" dirty="0" smtClean="0"/>
          </a:p>
          <a:p>
            <a:pPr>
              <a:buNone/>
            </a:pPr>
            <a:r>
              <a:rPr lang="en-US" sz="4000" dirty="0" smtClean="0"/>
              <a:t>44) If the Greeks do not want to fight Phillip in his kingdom, where will they fight? </a:t>
            </a:r>
            <a:r>
              <a:rPr lang="en-US" sz="4000" u="sng" dirty="0" smtClean="0"/>
              <a:t>At home in Greece. </a:t>
            </a:r>
            <a:endParaRPr lang="en-US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45) Who was the goddess of wisdom and crafts and was so popular that she had a major city-state named in her honor? </a:t>
            </a:r>
            <a:r>
              <a:rPr lang="en-US" sz="4400" u="sng" dirty="0" smtClean="0"/>
              <a:t>Athena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46) What did Socrates mean by “my departure hence”? </a:t>
            </a:r>
            <a:r>
              <a:rPr lang="en-US" sz="3600" u="sng" dirty="0" smtClean="0"/>
              <a:t>His death </a:t>
            </a:r>
          </a:p>
          <a:p>
            <a:pPr>
              <a:buNone/>
            </a:pPr>
            <a:endParaRPr lang="en-US" sz="3600" u="sng" dirty="0" smtClean="0"/>
          </a:p>
          <a:p>
            <a:pPr>
              <a:buNone/>
            </a:pPr>
            <a:r>
              <a:rPr lang="en-US" sz="3600" dirty="0" smtClean="0"/>
              <a:t>47) Why were colonies first established by the Greeks around 700 B.C.? </a:t>
            </a:r>
            <a:r>
              <a:rPr lang="en-US" sz="3600" u="sng" dirty="0" smtClean="0"/>
              <a:t>They could not grow enough food to feed their increasing population. </a:t>
            </a:r>
            <a:endParaRPr lang="en-US" sz="3600" u="sng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48) Because of the conquests made by Cyrus, the Persians already controlled </a:t>
            </a:r>
            <a:r>
              <a:rPr lang="en-US" sz="4400" u="sng" dirty="0" smtClean="0"/>
              <a:t>Anatolia</a:t>
            </a:r>
            <a:r>
              <a:rPr lang="en-US" sz="4400" dirty="0" smtClean="0"/>
              <a:t> before their wars with Greece. 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753</Words>
  <Application>Microsoft Office PowerPoint</Application>
  <PresentationFormat>On-screen Show (4:3)</PresentationFormat>
  <Paragraphs>73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Soc. St. Study Guide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 </vt:lpstr>
      <vt:lpstr>Slide 24</vt:lpstr>
      <vt:lpstr>Slide 25</vt:lpstr>
    </vt:vector>
  </TitlesOfParts>
  <Company>Bement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Soc. St. Study Guide</dc:title>
  <dc:creator>hwalker</dc:creator>
  <cp:lastModifiedBy>hwalker</cp:lastModifiedBy>
  <cp:revision>10</cp:revision>
  <dcterms:created xsi:type="dcterms:W3CDTF">2014-10-29T14:51:07Z</dcterms:created>
  <dcterms:modified xsi:type="dcterms:W3CDTF">2015-11-10T19:39:35Z</dcterms:modified>
</cp:coreProperties>
</file>