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1" autoAdjust="0"/>
    <p:restoredTop sz="94660"/>
  </p:normalViewPr>
  <p:slideViewPr>
    <p:cSldViewPr>
      <p:cViewPr varScale="1">
        <p:scale>
          <a:sx n="69" d="100"/>
          <a:sy n="69" d="100"/>
        </p:scale>
        <p:origin x="-142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9D7277-12D8-4995-ACC6-0DCD28DFF923}" type="datetimeFigureOut">
              <a:rPr lang="en-US" smtClean="0"/>
              <a:pPr/>
              <a:t>8/9/2013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383DD0-2772-45C9-A45C-DB5264E96A6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4917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383DD0-2772-45C9-A45C-DB5264E96A6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3251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6EB44-3F3F-48E9-94AA-AFB86266F2B7}" type="datetimeFigureOut">
              <a:rPr lang="en-US" smtClean="0"/>
              <a:pPr/>
              <a:t>8/9/2013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EB0D3-E791-4EED-997F-F4C0FCA705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6EB44-3F3F-48E9-94AA-AFB86266F2B7}" type="datetimeFigureOut">
              <a:rPr lang="en-US" smtClean="0"/>
              <a:pPr/>
              <a:t>8/9/2013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EB0D3-E791-4EED-997F-F4C0FCA705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6EB44-3F3F-48E9-94AA-AFB86266F2B7}" type="datetimeFigureOut">
              <a:rPr lang="en-US" smtClean="0"/>
              <a:pPr/>
              <a:t>8/9/2013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EB0D3-E791-4EED-997F-F4C0FCA705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6EB44-3F3F-48E9-94AA-AFB86266F2B7}" type="datetimeFigureOut">
              <a:rPr lang="en-US" smtClean="0"/>
              <a:pPr/>
              <a:t>8/9/2013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EB0D3-E791-4EED-997F-F4C0FCA705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6EB44-3F3F-48E9-94AA-AFB86266F2B7}" type="datetimeFigureOut">
              <a:rPr lang="en-US" smtClean="0"/>
              <a:pPr/>
              <a:t>8/9/2013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EB0D3-E791-4EED-997F-F4C0FCA705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6EB44-3F3F-48E9-94AA-AFB86266F2B7}" type="datetimeFigureOut">
              <a:rPr lang="en-US" smtClean="0"/>
              <a:pPr/>
              <a:t>8/9/2013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EB0D3-E791-4EED-997F-F4C0FCA705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6EB44-3F3F-48E9-94AA-AFB86266F2B7}" type="datetimeFigureOut">
              <a:rPr lang="en-US" smtClean="0"/>
              <a:pPr/>
              <a:t>8/9/2013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EB0D3-E791-4EED-997F-F4C0FCA705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6EB44-3F3F-48E9-94AA-AFB86266F2B7}" type="datetimeFigureOut">
              <a:rPr lang="en-US" smtClean="0"/>
              <a:pPr/>
              <a:t>8/9/2013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EB0D3-E791-4EED-997F-F4C0FCA705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6EB44-3F3F-48E9-94AA-AFB86266F2B7}" type="datetimeFigureOut">
              <a:rPr lang="en-US" smtClean="0"/>
              <a:pPr/>
              <a:t>8/9/2013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EB0D3-E791-4EED-997F-F4C0FCA705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6EB44-3F3F-48E9-94AA-AFB86266F2B7}" type="datetimeFigureOut">
              <a:rPr lang="en-US" smtClean="0"/>
              <a:pPr/>
              <a:t>8/9/2013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EB0D3-E791-4EED-997F-F4C0FCA705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6EB44-3F3F-48E9-94AA-AFB86266F2B7}" type="datetimeFigureOut">
              <a:rPr lang="en-US" smtClean="0"/>
              <a:pPr/>
              <a:t>8/9/2013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EB0D3-E791-4EED-997F-F4C0FCA705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26EB44-3F3F-48E9-94AA-AFB86266F2B7}" type="datetimeFigureOut">
              <a:rPr lang="en-US" smtClean="0"/>
              <a:pPr/>
              <a:t>8/9/2013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6EB0D3-E791-4EED-997F-F4C0FCA705F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Figurative Language in Music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Sydney Kilgore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01017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Metaphor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1981200"/>
            <a:ext cx="7467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Bloom- The Paper Kites</a:t>
            </a:r>
          </a:p>
          <a:p>
            <a:endParaRPr lang="en-US" sz="2400" dirty="0"/>
          </a:p>
          <a:p>
            <a:r>
              <a:rPr lang="en-US" sz="2400" dirty="0" smtClean="0"/>
              <a:t>“The whole world, it is sleeping, but my world is you.”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150539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Simile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1600200"/>
            <a:ext cx="7543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Dead Sea- The </a:t>
            </a:r>
            <a:r>
              <a:rPr lang="en-US" sz="2400" dirty="0" err="1" smtClean="0"/>
              <a:t>Lumineers</a:t>
            </a:r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“Like the Dead Sea, you told me I was like the Dead Sea. You'll never sink when you are with me, oh lord, like the Dead Sea.”</a:t>
            </a:r>
          </a:p>
        </p:txBody>
      </p:sp>
    </p:spTree>
    <p:extLst>
      <p:ext uri="{BB962C8B-B14F-4D97-AF65-F5344CB8AC3E}">
        <p14:creationId xmlns:p14="http://schemas.microsoft.com/office/powerpoint/2010/main" xmlns="" val="3300167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Alliteration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1752600"/>
            <a:ext cx="7696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You Need Me, I Don’t Need You- Ed </a:t>
            </a:r>
            <a:r>
              <a:rPr lang="en-US" sz="2400" dirty="0" err="1" smtClean="0"/>
              <a:t>Sheeran</a:t>
            </a:r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“Suffolk sadly seems to sort of suffocate me.”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744550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Hyperbole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1981200"/>
            <a:ext cx="7162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Taylor Swift and Ed </a:t>
            </a:r>
            <a:r>
              <a:rPr lang="en-US" sz="2400" dirty="0" err="1" smtClean="0"/>
              <a:t>Sheeran</a:t>
            </a:r>
            <a:r>
              <a:rPr lang="en-US" sz="2400" dirty="0" smtClean="0"/>
              <a:t>- Everything has changed</a:t>
            </a:r>
          </a:p>
          <a:p>
            <a:endParaRPr lang="en-US" sz="2400" dirty="0"/>
          </a:p>
          <a:p>
            <a:r>
              <a:rPr lang="en-US" sz="2400" dirty="0" smtClean="0"/>
              <a:t>“And all I've seen since eighteen hours ago is green eyes and freckles in your smile.”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123579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Onomatopoeia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43000" y="2209800"/>
            <a:ext cx="74645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Paramore</a:t>
            </a:r>
            <a:r>
              <a:rPr lang="en-US" sz="2400" dirty="0" smtClean="0"/>
              <a:t> – </a:t>
            </a:r>
            <a:r>
              <a:rPr lang="en-US" sz="2400" dirty="0" err="1" smtClean="0"/>
              <a:t>Crushcrushcrush</a:t>
            </a:r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“Crush, crush, crush”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429457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Imagery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2057400"/>
            <a:ext cx="7391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Cats and Dogs – The Head and The Heart</a:t>
            </a:r>
          </a:p>
          <a:p>
            <a:endParaRPr lang="en-US" sz="2400" dirty="0"/>
          </a:p>
          <a:p>
            <a:r>
              <a:rPr lang="en-US" sz="2400" dirty="0" smtClean="0"/>
              <a:t>“Somewhere underneath the floorboard, I will sweep my garden. Underneath the cupboard, lives a mouse and he discovered there was nothing there. Nothing there to discover.”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40634068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</TotalTime>
  <Words>166</Words>
  <Application>Microsoft Office PowerPoint</Application>
  <PresentationFormat>On-screen Show (4:3)</PresentationFormat>
  <Paragraphs>27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Figurative Language in Music</vt:lpstr>
      <vt:lpstr>Metaphor</vt:lpstr>
      <vt:lpstr>Simile</vt:lpstr>
      <vt:lpstr>Alliteration</vt:lpstr>
      <vt:lpstr>Hyperbole</vt:lpstr>
      <vt:lpstr>Onomatopoeia</vt:lpstr>
      <vt:lpstr>Imagery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Figurative Language in Music</dc:title>
  <dc:creator>Lorraine Mattorano</dc:creator>
  <cp:lastModifiedBy>Owner</cp:lastModifiedBy>
  <cp:revision>12</cp:revision>
  <dcterms:created xsi:type="dcterms:W3CDTF">2013-08-09T13:28:52Z</dcterms:created>
  <dcterms:modified xsi:type="dcterms:W3CDTF">2013-08-10T01:30:49Z</dcterms:modified>
</cp:coreProperties>
</file>