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Amatic SC"/>
      <p:regular r:id="rId17"/>
      <p:bold r:id="rId18"/>
    </p:embeddedFont>
    <p:embeddedFont>
      <p:font typeface="Bowlby One"/>
      <p:regular r:id="rId19"/>
    </p:embeddedFont>
    <p:embeddedFont>
      <p:font typeface="Handlee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andlee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maticSC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BowlbyOne-regular.fntdata"/><Relationship Id="rId6" Type="http://schemas.openxmlformats.org/officeDocument/2006/relationships/slide" Target="slides/slide1.xml"/><Relationship Id="rId18" Type="http://schemas.openxmlformats.org/officeDocument/2006/relationships/font" Target="fonts/AmaticS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462d60d8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462d60d8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55d886093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55d886093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55d886093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55d886093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55d886093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55d886093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5d886093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55d886093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5d886093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55d886093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55d886093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55d886093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55d886093a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55d886093a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55d886093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55d886093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55d886093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55d886093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BD4EB"/>
            </a:gs>
            <a:gs pos="100000">
              <a:srgbClr val="9180B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Bowlby One"/>
                <a:ea typeface="Bowlby One"/>
                <a:cs typeface="Bowlby One"/>
                <a:sym typeface="Bowlby One"/>
              </a:rPr>
              <a:t>Simplifying </a:t>
            </a:r>
            <a:endParaRPr sz="4400"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Bowlby One"/>
                <a:ea typeface="Bowlby One"/>
                <a:cs typeface="Bowlby One"/>
                <a:sym typeface="Bowlby One"/>
              </a:rPr>
              <a:t>Expressions </a:t>
            </a:r>
            <a:endParaRPr sz="4400"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andlee"/>
                <a:ea typeface="Handlee"/>
                <a:cs typeface="Handlee"/>
                <a:sym typeface="Handlee"/>
              </a:rPr>
              <a:t>Thinking Tasks</a:t>
            </a:r>
            <a:endParaRPr>
              <a:latin typeface="Handlee"/>
              <a:ea typeface="Handlee"/>
              <a:cs typeface="Handlee"/>
              <a:sym typeface="Handle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1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5760" y="2214075"/>
            <a:ext cx="3192475" cy="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2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2300" y="2132525"/>
            <a:ext cx="28194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3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763" y="2258838"/>
            <a:ext cx="2920475" cy="62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4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2275" y="2130000"/>
            <a:ext cx="281944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5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7988" y="2162175"/>
            <a:ext cx="3248025" cy="81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6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2213" y="2162175"/>
            <a:ext cx="4219575" cy="81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7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0288" y="2171700"/>
            <a:ext cx="4543425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8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6875" y="2147888"/>
            <a:ext cx="5810250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9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163" y="2147888"/>
            <a:ext cx="7305675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owlby One"/>
                <a:ea typeface="Bowlby One"/>
                <a:cs typeface="Bowlby One"/>
                <a:sym typeface="Bowlby One"/>
              </a:rPr>
              <a:t>Task 10</a:t>
            </a:r>
            <a:endParaRPr>
              <a:latin typeface="Bowlby One"/>
              <a:ea typeface="Bowlby One"/>
              <a:cs typeface="Bowlby One"/>
              <a:sym typeface="Bowlby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4">
                <a:latin typeface="Amatic SC"/>
                <a:ea typeface="Amatic SC"/>
                <a:cs typeface="Amatic SC"/>
                <a:sym typeface="Amatic SC"/>
              </a:rPr>
              <a:t>(Source: Moore)</a:t>
            </a:r>
            <a:endParaRPr sz="1244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420300"/>
            <a:ext cx="85206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333333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Directions: Simplify the following expression to determine its value.</a:t>
            </a:r>
            <a:endParaRPr sz="3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325" y="2157413"/>
            <a:ext cx="6991350" cy="8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