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74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D635DD9-EC7B-4C98-A84D-61D22097C96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7A3A83-4A1F-4857-8521-71E62F492A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Silent Discussion: Romeo and Juliet pre-reading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17822\AppData\Local\Microsoft\Windows\Temporary Internet Files\Content.IE5\86Z9LAK0\MC9001041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429000"/>
            <a:ext cx="301371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869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7239000" cy="1143000"/>
          </a:xfrm>
        </p:spPr>
        <p:txBody>
          <a:bodyPr/>
          <a:lstStyle/>
          <a:p>
            <a:r>
              <a:rPr lang="en-US" dirty="0" smtClean="0"/>
              <a:t>Silent discussion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77724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Take out a lined piece of paper and put an MLA header on the top left side of the paper.</a:t>
            </a:r>
          </a:p>
          <a:p>
            <a:r>
              <a:rPr lang="en-US" dirty="0" smtClean="0"/>
              <a:t>As I click through this presentation, you will view many statements and respond to them with your honest and school appropriate opinion.</a:t>
            </a:r>
          </a:p>
          <a:p>
            <a:r>
              <a:rPr lang="en-US" dirty="0" smtClean="0"/>
              <a:t>After you respond to each statement write your name (DO NOT INITIAL—NO CURSIVE).</a:t>
            </a:r>
          </a:p>
          <a:p>
            <a:r>
              <a:rPr lang="en-US" dirty="0" smtClean="0"/>
              <a:t>You will then pass your paper and take a few minutes to read what the person in front of you wrote.</a:t>
            </a:r>
          </a:p>
          <a:p>
            <a:r>
              <a:rPr lang="en-US" dirty="0" smtClean="0"/>
              <a:t>You will then respond to either what they </a:t>
            </a:r>
            <a:r>
              <a:rPr lang="en-US" dirty="0" err="1" smtClean="0"/>
              <a:t>wrote,the</a:t>
            </a:r>
            <a:r>
              <a:rPr lang="en-US" dirty="0" smtClean="0"/>
              <a:t> current </a:t>
            </a:r>
            <a:r>
              <a:rPr lang="en-US" dirty="0" err="1" smtClean="0"/>
              <a:t>question,or</a:t>
            </a:r>
            <a:r>
              <a:rPr lang="en-US" dirty="0" smtClean="0"/>
              <a:t> a mixture of the 2. When finished--again write your name.</a:t>
            </a:r>
          </a:p>
          <a:p>
            <a:r>
              <a:rPr lang="en-US" dirty="0" smtClean="0"/>
              <a:t>We will repeat this process until we read all of the statements and at the very end you will find your original paper with your MLA header at the top.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get full credit for this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3040"/>
            <a:ext cx="8077200" cy="5394960"/>
          </a:xfrm>
        </p:spPr>
        <p:txBody>
          <a:bodyPr/>
          <a:lstStyle/>
          <a:p>
            <a:r>
              <a:rPr lang="en-US" dirty="0" smtClean="0"/>
              <a:t>You WILL turn in the paper at the end of class</a:t>
            </a:r>
          </a:p>
          <a:p>
            <a:r>
              <a:rPr lang="en-US" dirty="0" smtClean="0"/>
              <a:t>I WILL be reading them entirely</a:t>
            </a:r>
          </a:p>
          <a:p>
            <a:r>
              <a:rPr lang="en-US" dirty="0" smtClean="0"/>
              <a:t>To receive an “A” you must provide detailed, thoughtful answers/responses to most of the questions.</a:t>
            </a:r>
          </a:p>
          <a:p>
            <a:r>
              <a:rPr lang="en-US" dirty="0" smtClean="0"/>
              <a:t>Write agree or disagree </a:t>
            </a:r>
            <a:r>
              <a:rPr lang="en-US" u="sng" dirty="0" smtClean="0"/>
              <a:t>and WHY </a:t>
            </a:r>
            <a:endParaRPr lang="en-US" u="sng" dirty="0"/>
          </a:p>
          <a:p>
            <a:r>
              <a:rPr lang="en-US" dirty="0" smtClean="0"/>
              <a:t>The more writing, the better. Use the entire time to respond to each question</a:t>
            </a:r>
          </a:p>
          <a:p>
            <a:r>
              <a:rPr lang="en-US" dirty="0" smtClean="0"/>
              <a:t>Don’t forget to write your name EVERY TIME you respond. You will receive points for each response. If you forget, you lose the point.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03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It is worth sacrificing your family to be with the one you love.</a:t>
            </a:r>
          </a:p>
        </p:txBody>
      </p:sp>
    </p:spTree>
    <p:extLst>
      <p:ext uri="{BB962C8B-B14F-4D97-AF65-F5344CB8AC3E}">
        <p14:creationId xmlns:p14="http://schemas.microsoft.com/office/powerpoint/2010/main" val="185468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 person can be in love at age 15</a:t>
            </a:r>
          </a:p>
        </p:txBody>
      </p:sp>
    </p:spTree>
    <p:extLst>
      <p:ext uri="{BB962C8B-B14F-4D97-AF65-F5344CB8AC3E}">
        <p14:creationId xmlns:p14="http://schemas.microsoft.com/office/powerpoint/2010/main" val="290167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Love at first sight is possible.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03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B13F9A"/>
              </a:buClr>
            </a:pPr>
            <a:r>
              <a:rPr lang="en-US" sz="4800" dirty="0">
                <a:solidFill>
                  <a:prstClr val="black"/>
                </a:solidFill>
              </a:rPr>
              <a:t>Hatred is a feeling that is taught.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16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Sometimes there are valid reasons for grudges.</a:t>
            </a:r>
          </a:p>
        </p:txBody>
      </p:sp>
    </p:spTree>
    <p:extLst>
      <p:ext uri="{BB962C8B-B14F-4D97-AF65-F5344CB8AC3E}">
        <p14:creationId xmlns:p14="http://schemas.microsoft.com/office/powerpoint/2010/main" val="113690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There is no valid justification in killing someone.</a:t>
            </a:r>
          </a:p>
        </p:txBody>
      </p:sp>
    </p:spTree>
    <p:extLst>
      <p:ext uri="{BB962C8B-B14F-4D97-AF65-F5344CB8AC3E}">
        <p14:creationId xmlns:p14="http://schemas.microsoft.com/office/powerpoint/2010/main" val="363065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One should always resolve disputes (disagreements).</a:t>
            </a:r>
          </a:p>
        </p:txBody>
      </p:sp>
    </p:spTree>
    <p:extLst>
      <p:ext uri="{BB962C8B-B14F-4D97-AF65-F5344CB8AC3E}">
        <p14:creationId xmlns:p14="http://schemas.microsoft.com/office/powerpoint/2010/main" val="1440223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Tragedies in life are always a bad thing.</a:t>
            </a:r>
          </a:p>
        </p:txBody>
      </p:sp>
    </p:spTree>
    <p:extLst>
      <p:ext uri="{BB962C8B-B14F-4D97-AF65-F5344CB8AC3E}">
        <p14:creationId xmlns:p14="http://schemas.microsoft.com/office/powerpoint/2010/main" val="1673618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Love should be blind to family differences.</a:t>
            </a:r>
          </a:p>
        </p:txBody>
      </p:sp>
    </p:spTree>
    <p:extLst>
      <p:ext uri="{BB962C8B-B14F-4D97-AF65-F5344CB8AC3E}">
        <p14:creationId xmlns:p14="http://schemas.microsoft.com/office/powerpoint/2010/main" val="784162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When it comes to matters of love, trust your feelings.</a:t>
            </a:r>
          </a:p>
        </p:txBody>
      </p:sp>
    </p:spTree>
    <p:extLst>
      <p:ext uri="{BB962C8B-B14F-4D97-AF65-F5344CB8AC3E}">
        <p14:creationId xmlns:p14="http://schemas.microsoft.com/office/powerpoint/2010/main" val="2640295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Revenge is justifiable – “An eye for an eye.”</a:t>
            </a:r>
          </a:p>
        </p:txBody>
      </p:sp>
    </p:spTree>
    <p:extLst>
      <p:ext uri="{BB962C8B-B14F-4D97-AF65-F5344CB8AC3E}">
        <p14:creationId xmlns:p14="http://schemas.microsoft.com/office/powerpoint/2010/main" val="3504537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Men should be ruled by their passions.</a:t>
            </a:r>
          </a:p>
        </p:txBody>
      </p:sp>
    </p:spTree>
    <p:extLst>
      <p:ext uri="{BB962C8B-B14F-4D97-AF65-F5344CB8AC3E}">
        <p14:creationId xmlns:p14="http://schemas.microsoft.com/office/powerpoint/2010/main" val="260638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It is okay to be dishonest if the result is good.</a:t>
            </a:r>
          </a:p>
        </p:txBody>
      </p:sp>
    </p:spTree>
    <p:extLst>
      <p:ext uri="{BB962C8B-B14F-4D97-AF65-F5344CB8AC3E}">
        <p14:creationId xmlns:p14="http://schemas.microsoft.com/office/powerpoint/2010/main" val="2872683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Parents should have some say about whom their children marry.</a:t>
            </a:r>
          </a:p>
        </p:txBody>
      </p:sp>
    </p:spTree>
    <p:extLst>
      <p:ext uri="{BB962C8B-B14F-4D97-AF65-F5344CB8AC3E}">
        <p14:creationId xmlns:p14="http://schemas.microsoft.com/office/powerpoint/2010/main" val="1091869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ideal age to marry is _________ because ______.</a:t>
            </a:r>
          </a:p>
        </p:txBody>
      </p:sp>
    </p:spTree>
    <p:extLst>
      <p:ext uri="{BB962C8B-B14F-4D97-AF65-F5344CB8AC3E}">
        <p14:creationId xmlns:p14="http://schemas.microsoft.com/office/powerpoint/2010/main" val="4136391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Is there only one true love for each of us “soul mate”, or could we be happy with many different people.</a:t>
            </a:r>
          </a:p>
        </p:txBody>
      </p:sp>
    </p:spTree>
    <p:extLst>
      <p:ext uri="{BB962C8B-B14F-4D97-AF65-F5344CB8AC3E}">
        <p14:creationId xmlns:p14="http://schemas.microsoft.com/office/powerpoint/2010/main" val="2450831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Deliver the paper you currently have to the person whose name is at the top left of the page in MLA format.</a:t>
            </a:r>
          </a:p>
          <a:p>
            <a:r>
              <a:rPr lang="en-US" dirty="0" smtClean="0"/>
              <a:t>When you get your paper back, read through the discussion that took place today amongst your peers.</a:t>
            </a:r>
          </a:p>
          <a:p>
            <a:r>
              <a:rPr lang="en-US" dirty="0" smtClean="0"/>
              <a:t>On your way out of class today submit your papers to the class bin </a:t>
            </a:r>
            <a:r>
              <a:rPr lang="en-US" dirty="0" smtClean="0">
                <a:sym typeface="Wingdings" pitchFamily="2" charset="2"/>
              </a:rPr>
              <a:t>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 descr="C:\Users\17822\AppData\Local\Microsoft\Windows\Temporary Internet Files\Content.IE5\0MV5PNGD\MC90043321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029200"/>
            <a:ext cx="3810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91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185</TotalTime>
  <Words>500</Words>
  <Application>Microsoft Office PowerPoint</Application>
  <PresentationFormat>On-screen Show (4:3)</PresentationFormat>
  <Paragraphs>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Trebuchet MS</vt:lpstr>
      <vt:lpstr>Wingdings</vt:lpstr>
      <vt:lpstr>Wingdings 2</vt:lpstr>
      <vt:lpstr>Opulent</vt:lpstr>
      <vt:lpstr>Silent Discussion: Romeo and Juliet pre-reading</vt:lpstr>
      <vt:lpstr>Silent discussion directions</vt:lpstr>
      <vt:lpstr>To get full credit for this assignment…</vt:lpstr>
      <vt:lpstr>#1 </vt:lpstr>
      <vt:lpstr>#2 </vt:lpstr>
      <vt:lpstr>#3</vt:lpstr>
      <vt:lpstr>#4</vt:lpstr>
      <vt:lpstr>#5</vt:lpstr>
      <vt:lpstr>#6</vt:lpstr>
      <vt:lpstr>#7</vt:lpstr>
      <vt:lpstr>#8</vt:lpstr>
      <vt:lpstr>#9</vt:lpstr>
      <vt:lpstr>#10</vt:lpstr>
      <vt:lpstr>#11</vt:lpstr>
      <vt:lpstr>#12</vt:lpstr>
      <vt:lpstr>#13</vt:lpstr>
      <vt:lpstr>#14</vt:lpstr>
      <vt:lpstr>#15</vt:lpstr>
      <vt:lpstr>#16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Silent Discussion: Romeo and Juliet pre-reading</dc:title>
  <dc:creator>Windows User</dc:creator>
  <cp:lastModifiedBy>Stinnett, Desiree</cp:lastModifiedBy>
  <cp:revision>6</cp:revision>
  <dcterms:created xsi:type="dcterms:W3CDTF">2013-01-10T16:02:36Z</dcterms:created>
  <dcterms:modified xsi:type="dcterms:W3CDTF">2016-09-01T15:36:52Z</dcterms:modified>
</cp:coreProperties>
</file>