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Century Gothic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CenturyGothic-boldItalic.fntdata"/><Relationship Id="rId10" Type="http://schemas.openxmlformats.org/officeDocument/2006/relationships/font" Target="fonts/CenturyGothic-italic.fntdata"/><Relationship Id="rId9" Type="http://schemas.openxmlformats.org/officeDocument/2006/relationships/font" Target="fonts/CenturyGothi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CenturyGothi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io9qvdQdMGqbcudP0iWrLZ_guyPHnsImgDEt7RctvUo/edit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2f83906ff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2f83906ff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Go to next slide for task:   </a:t>
            </a:r>
            <a:r>
              <a:rPr lang="en">
                <a:solidFill>
                  <a:schemeClr val="dk1"/>
                </a:solidFill>
              </a:rPr>
              <a:t>Printable shapes: </a:t>
            </a:r>
            <a:r>
              <a:rPr lang="en"/>
              <a:t>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https://docs.google.com/document/d/1io9qvdQdMGqbcudP0iWrLZ_guyPHnsImgDEt7RctvUo/edit</a:t>
            </a:r>
            <a:r>
              <a:rPr lang="en"/>
              <a:t> 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2f83906ff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2f83906ff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092676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7476" y="152400"/>
            <a:ext cx="384597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852500" y="436700"/>
            <a:ext cx="7086000" cy="3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Task: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Sort shapes into groups you decide on.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Label each group.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Draw two more shapes into each group you’ve created.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Finish the sentence: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All shapes in this group ___________________________________.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