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</p:sldIdLst>
  <p:sldSz cy="5143500" cx="9144000"/>
  <p:notesSz cx="6858000" cy="9144000"/>
  <p:embeddedFontLst>
    <p:embeddedFont>
      <p:font typeface="Questrial"/>
      <p:regular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14" roundtripDataSignature="AMtx7mhKmeeiCXmJnrXdYjIs+pOeSv5go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Questrial-regular.fntdata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customschemas.google.com/relationships/presentationmetadata" Target="meta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0" name="Google Shape;39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1" name="Google Shape;40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8" name="Google Shape;40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4" name="Google Shape;41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0" name="Google Shape;42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6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1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1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1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1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1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10"/>
          <p:cNvGrpSpPr/>
          <p:nvPr/>
        </p:nvGrpSpPr>
        <p:grpSpPr>
          <a:xfrm>
            <a:off x="-247255" y="-44532"/>
            <a:ext cx="9386888" cy="5192849"/>
            <a:chOff x="-329674" y="-51881"/>
            <a:chExt cx="12515851" cy="6923798"/>
          </a:xfrm>
        </p:grpSpPr>
        <p:sp>
          <p:nvSpPr>
            <p:cNvPr id="58" name="Google Shape;58;p10"/>
            <p:cNvSpPr/>
            <p:nvPr/>
          </p:nvSpPr>
          <p:spPr>
            <a:xfrm>
              <a:off x="-329674" y="1298404"/>
              <a:ext cx="9702800" cy="5573512"/>
            </a:xfrm>
            <a:custGeom>
              <a:rect b="b" l="l" r="r" t="t"/>
              <a:pathLst>
                <a:path extrusionOk="0" h="1169" w="2038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0"/>
            <p:cNvSpPr/>
            <p:nvPr/>
          </p:nvSpPr>
          <p:spPr>
            <a:xfrm>
              <a:off x="670451" y="2018236"/>
              <a:ext cx="7373938" cy="4848892"/>
            </a:xfrm>
            <a:custGeom>
              <a:rect b="b" l="l" r="r" t="t"/>
              <a:pathLst>
                <a:path extrusionOk="0" h="1017" w="1549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0"/>
            <p:cNvSpPr/>
            <p:nvPr/>
          </p:nvSpPr>
          <p:spPr>
            <a:xfrm>
              <a:off x="251351" y="1788400"/>
              <a:ext cx="8035925" cy="5083516"/>
            </a:xfrm>
            <a:custGeom>
              <a:rect b="b" l="l" r="r" t="t"/>
              <a:pathLst>
                <a:path extrusionOk="0" h="1066" w="1688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0"/>
            <p:cNvSpPr/>
            <p:nvPr/>
          </p:nvSpPr>
          <p:spPr>
            <a:xfrm>
              <a:off x="-1061" y="549842"/>
              <a:ext cx="10334625" cy="6322075"/>
            </a:xfrm>
            <a:custGeom>
              <a:rect b="b" l="l" r="r" t="t"/>
              <a:pathLst>
                <a:path extrusionOk="0" h="1326" w="2171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0"/>
            <p:cNvSpPr/>
            <p:nvPr/>
          </p:nvSpPr>
          <p:spPr>
            <a:xfrm>
              <a:off x="3701" y="6186246"/>
              <a:ext cx="504825" cy="681527"/>
            </a:xfrm>
            <a:custGeom>
              <a:rect b="b" l="l" r="r" t="t"/>
              <a:pathLst>
                <a:path extrusionOk="0" h="143" w="106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0"/>
            <p:cNvSpPr/>
            <p:nvPr/>
          </p:nvSpPr>
          <p:spPr>
            <a:xfrm>
              <a:off x="-1061" y="-51881"/>
              <a:ext cx="11091863" cy="6923796"/>
            </a:xfrm>
            <a:custGeom>
              <a:rect b="b" l="l" r="r" t="t"/>
              <a:pathLst>
                <a:path extrusionOk="0" h="1452" w="2330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0"/>
            <p:cNvSpPr/>
            <p:nvPr/>
          </p:nvSpPr>
          <p:spPr>
            <a:xfrm>
              <a:off x="5426601" y="5579"/>
              <a:ext cx="5788025" cy="6847184"/>
            </a:xfrm>
            <a:custGeom>
              <a:rect b="b" l="l" r="r" t="t"/>
              <a:pathLst>
                <a:path extrusionOk="0" h="1436" w="121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0"/>
            <p:cNvSpPr/>
            <p:nvPr/>
          </p:nvSpPr>
          <p:spPr>
            <a:xfrm>
              <a:off x="-1061" y="5579"/>
              <a:ext cx="1057275" cy="614491"/>
            </a:xfrm>
            <a:custGeom>
              <a:rect b="b" l="l" r="r" t="t"/>
              <a:pathLst>
                <a:path extrusionOk="0" h="129" w="222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0"/>
            <p:cNvSpPr/>
            <p:nvPr/>
          </p:nvSpPr>
          <p:spPr>
            <a:xfrm>
              <a:off x="5821889" y="5579"/>
              <a:ext cx="5588000" cy="6866337"/>
            </a:xfrm>
            <a:custGeom>
              <a:rect b="b" l="l" r="r" t="t"/>
              <a:pathLst>
                <a:path extrusionOk="0" h="1440" w="1174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0"/>
            <p:cNvSpPr/>
            <p:nvPr/>
          </p:nvSpPr>
          <p:spPr>
            <a:xfrm>
              <a:off x="3701" y="790"/>
              <a:ext cx="595313" cy="352734"/>
            </a:xfrm>
            <a:custGeom>
              <a:rect b="b" l="l" r="r" t="t"/>
              <a:pathLst>
                <a:path extrusionOk="0" h="74" w="125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0"/>
            <p:cNvSpPr/>
            <p:nvPr/>
          </p:nvSpPr>
          <p:spPr>
            <a:xfrm>
              <a:off x="6012389" y="5579"/>
              <a:ext cx="5497513" cy="6866337"/>
            </a:xfrm>
            <a:custGeom>
              <a:rect b="b" l="l" r="r" t="t"/>
              <a:pathLst>
                <a:path extrusionOk="0" h="1440" w="1155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0"/>
            <p:cNvSpPr/>
            <p:nvPr/>
          </p:nvSpPr>
          <p:spPr>
            <a:xfrm>
              <a:off x="-1061" y="5579"/>
              <a:ext cx="357188" cy="213875"/>
            </a:xfrm>
            <a:custGeom>
              <a:rect b="b" l="l" r="r" t="t"/>
              <a:pathLst>
                <a:path extrusionOk="0" h="45" w="7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0"/>
            <p:cNvSpPr/>
            <p:nvPr/>
          </p:nvSpPr>
          <p:spPr>
            <a:xfrm>
              <a:off x="6210826" y="790"/>
              <a:ext cx="5522913" cy="6871126"/>
            </a:xfrm>
            <a:custGeom>
              <a:rect b="b" l="l" r="r" t="t"/>
              <a:pathLst>
                <a:path extrusionOk="0" h="1441" w="1160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0"/>
            <p:cNvSpPr/>
            <p:nvPr/>
          </p:nvSpPr>
          <p:spPr>
            <a:xfrm>
              <a:off x="6463239" y="5579"/>
              <a:ext cx="5413375" cy="6866337"/>
            </a:xfrm>
            <a:custGeom>
              <a:rect b="b" l="l" r="r" t="t"/>
              <a:pathLst>
                <a:path extrusionOk="0" h="1440" w="1137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0"/>
            <p:cNvSpPr/>
            <p:nvPr/>
          </p:nvSpPr>
          <p:spPr>
            <a:xfrm>
              <a:off x="6877576" y="5579"/>
              <a:ext cx="5037138" cy="6861550"/>
            </a:xfrm>
            <a:custGeom>
              <a:rect b="b" l="l" r="r" t="t"/>
              <a:pathLst>
                <a:path extrusionOk="0" h="1439" w="1058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0"/>
            <p:cNvSpPr/>
            <p:nvPr/>
          </p:nvSpPr>
          <p:spPr>
            <a:xfrm>
              <a:off x="8768289" y="5579"/>
              <a:ext cx="3417888" cy="2742066"/>
            </a:xfrm>
            <a:custGeom>
              <a:rect b="b" l="l" r="r" t="t"/>
              <a:pathLst>
                <a:path extrusionOk="0" h="575" w="718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0"/>
            <p:cNvSpPr/>
            <p:nvPr/>
          </p:nvSpPr>
          <p:spPr>
            <a:xfrm>
              <a:off x="9235014" y="10367"/>
              <a:ext cx="2951163" cy="2555325"/>
            </a:xfrm>
            <a:custGeom>
              <a:rect b="b" l="l" r="r" t="t"/>
              <a:pathLst>
                <a:path extrusionOk="0" h="536" w="620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0"/>
            <p:cNvSpPr/>
            <p:nvPr/>
          </p:nvSpPr>
          <p:spPr>
            <a:xfrm>
              <a:off x="10020826" y="5579"/>
              <a:ext cx="2165350" cy="1358265"/>
            </a:xfrm>
            <a:custGeom>
              <a:rect b="b" l="l" r="r" t="t"/>
              <a:pathLst>
                <a:path extrusionOk="0" h="285" w="45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0"/>
            <p:cNvSpPr/>
            <p:nvPr/>
          </p:nvSpPr>
          <p:spPr>
            <a:xfrm>
              <a:off x="11290826" y="5579"/>
              <a:ext cx="895350" cy="534687"/>
            </a:xfrm>
            <a:custGeom>
              <a:rect b="b" l="l" r="r" t="t"/>
              <a:pathLst>
                <a:path extrusionOk="0" h="112" w="188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7" name="Google Shape;77;p10"/>
          <p:cNvGrpSpPr/>
          <p:nvPr/>
        </p:nvGrpSpPr>
        <p:grpSpPr>
          <a:xfrm>
            <a:off x="1251970" y="889863"/>
            <a:ext cx="6636259" cy="3358450"/>
            <a:chOff x="1669293" y="1186483"/>
            <a:chExt cx="8848345" cy="4477933"/>
          </a:xfrm>
        </p:grpSpPr>
        <p:sp>
          <p:nvSpPr>
            <p:cNvPr id="78" name="Google Shape;78;p10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0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1" name="Google Shape;81;p10"/>
          <p:cNvSpPr txBox="1"/>
          <p:nvPr>
            <p:ph type="ctrTitle"/>
          </p:nvPr>
        </p:nvSpPr>
        <p:spPr>
          <a:xfrm>
            <a:off x="1319428" y="1556628"/>
            <a:ext cx="6509936" cy="131154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228600" spcFirstLastPara="1" rIns="228600" wrap="square" tIns="228600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4050"/>
              <a:buFont typeface="Calibri"/>
              <a:buNone/>
              <a:defRPr sz="4050">
                <a:solidFill>
                  <a:srgbClr val="FFFE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0"/>
          <p:cNvSpPr txBox="1"/>
          <p:nvPr>
            <p:ph idx="1" type="subTitle"/>
          </p:nvPr>
        </p:nvSpPr>
        <p:spPr>
          <a:xfrm>
            <a:off x="1319428" y="2929700"/>
            <a:ext cx="6505070" cy="9919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rmAutofit/>
          </a:bodyPr>
          <a:lstStyle>
            <a:lvl1pPr lvl="0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85"/>
              <a:buNone/>
              <a:defRPr b="0" sz="1350">
                <a:solidFill>
                  <a:srgbClr val="FFFEFF"/>
                </a:solidFill>
              </a:defRPr>
            </a:lvl1pPr>
            <a:lvl2pPr lvl="1" algn="ctr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485"/>
              <a:buNone/>
              <a:defRPr sz="1350"/>
            </a:lvl2pPr>
            <a:lvl3pPr lvl="2" algn="ctr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485"/>
              <a:buNone/>
              <a:defRPr sz="1350"/>
            </a:lvl3pPr>
            <a:lvl4pPr lvl="3" algn="ctr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20"/>
              <a:buNone/>
              <a:defRPr sz="1200"/>
            </a:lvl4pPr>
            <a:lvl5pPr lvl="4" algn="ctr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20"/>
              <a:buNone/>
              <a:defRPr sz="1200"/>
            </a:lvl5pPr>
            <a:lvl6pPr lvl="5" algn="ctr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20"/>
              <a:buNone/>
              <a:defRPr sz="1200"/>
            </a:lvl6pPr>
            <a:lvl7pPr lvl="6" algn="ctr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20"/>
              <a:buNone/>
              <a:defRPr sz="1200"/>
            </a:lvl7pPr>
            <a:lvl8pPr lvl="7" algn="ctr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20"/>
              <a:buNone/>
              <a:defRPr sz="1200"/>
            </a:lvl8pPr>
            <a:lvl9pPr lvl="8" algn="ctr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20"/>
              <a:buNone/>
              <a:defRPr sz="1200"/>
            </a:lvl9pPr>
          </a:lstStyle>
          <a:p/>
        </p:txBody>
      </p:sp>
      <p:sp>
        <p:nvSpPr>
          <p:cNvPr id="83" name="Google Shape;83;p10"/>
          <p:cNvSpPr txBox="1"/>
          <p:nvPr>
            <p:ph idx="10" type="dt"/>
          </p:nvPr>
        </p:nvSpPr>
        <p:spPr>
          <a:xfrm>
            <a:off x="603504" y="240030"/>
            <a:ext cx="27432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0"/>
          <p:cNvSpPr txBox="1"/>
          <p:nvPr>
            <p:ph idx="11" type="ftr"/>
          </p:nvPr>
        </p:nvSpPr>
        <p:spPr>
          <a:xfrm>
            <a:off x="603504" y="4670298"/>
            <a:ext cx="7941564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0"/>
          <p:cNvSpPr txBox="1"/>
          <p:nvPr>
            <p:ph idx="12" type="sldNum"/>
          </p:nvPr>
        </p:nvSpPr>
        <p:spPr>
          <a:xfrm>
            <a:off x="7852410" y="240030"/>
            <a:ext cx="6858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8" name="Google Shape;88;p1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9" name="Google Shape;8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2" name="Google Shape;92;p1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3" name="Google Shape;93;p1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4" name="Google Shape;9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23"/>
          <p:cNvGrpSpPr/>
          <p:nvPr/>
        </p:nvGrpSpPr>
        <p:grpSpPr>
          <a:xfrm>
            <a:off x="-313135" y="0"/>
            <a:ext cx="9438086" cy="5139929"/>
            <a:chOff x="-417513" y="0"/>
            <a:chExt cx="12584114" cy="6853238"/>
          </a:xfrm>
        </p:grpSpPr>
        <p:sp>
          <p:nvSpPr>
            <p:cNvPr id="97" name="Google Shape;97;p23"/>
            <p:cNvSpPr/>
            <p:nvPr/>
          </p:nvSpPr>
          <p:spPr>
            <a:xfrm>
              <a:off x="1306513" y="0"/>
              <a:ext cx="3862388" cy="6843713"/>
            </a:xfrm>
            <a:custGeom>
              <a:rect b="b" l="l" r="r" t="t"/>
              <a:pathLst>
                <a:path extrusionOk="0" h="1440" w="813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23"/>
            <p:cNvSpPr/>
            <p:nvPr/>
          </p:nvSpPr>
          <p:spPr>
            <a:xfrm>
              <a:off x="10626725" y="9525"/>
              <a:ext cx="1539875" cy="555625"/>
            </a:xfrm>
            <a:custGeom>
              <a:rect b="b" l="l" r="r" t="t"/>
              <a:pathLst>
                <a:path extrusionOk="0" h="117" w="324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23"/>
            <p:cNvSpPr/>
            <p:nvPr/>
          </p:nvSpPr>
          <p:spPr>
            <a:xfrm>
              <a:off x="10247313" y="5013325"/>
              <a:ext cx="1919288" cy="1830388"/>
            </a:xfrm>
            <a:custGeom>
              <a:rect b="b" l="l" r="r" t="t"/>
              <a:pathLst>
                <a:path extrusionOk="0" h="385" w="404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23"/>
            <p:cNvSpPr/>
            <p:nvPr/>
          </p:nvSpPr>
          <p:spPr>
            <a:xfrm>
              <a:off x="1120775" y="0"/>
              <a:ext cx="3676650" cy="6843713"/>
            </a:xfrm>
            <a:custGeom>
              <a:rect b="b" l="l" r="r" t="t"/>
              <a:pathLst>
                <a:path extrusionOk="0" h="1440" w="774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23"/>
            <p:cNvSpPr/>
            <p:nvPr/>
          </p:nvSpPr>
          <p:spPr>
            <a:xfrm>
              <a:off x="11202988" y="9525"/>
              <a:ext cx="963613" cy="366713"/>
            </a:xfrm>
            <a:custGeom>
              <a:rect b="b" l="l" r="r" t="t"/>
              <a:pathLst>
                <a:path extrusionOk="0" h="77" w="203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23"/>
            <p:cNvSpPr/>
            <p:nvPr/>
          </p:nvSpPr>
          <p:spPr>
            <a:xfrm>
              <a:off x="10494963" y="5275263"/>
              <a:ext cx="1666875" cy="1577975"/>
            </a:xfrm>
            <a:custGeom>
              <a:rect b="b" l="l" r="r" t="t"/>
              <a:pathLst>
                <a:path extrusionOk="0" h="332" w="351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23"/>
            <p:cNvSpPr/>
            <p:nvPr/>
          </p:nvSpPr>
          <p:spPr>
            <a:xfrm>
              <a:off x="1001713" y="0"/>
              <a:ext cx="3621088" cy="6843713"/>
            </a:xfrm>
            <a:custGeom>
              <a:rect b="b" l="l" r="r" t="t"/>
              <a:pathLst>
                <a:path extrusionOk="0" h="1440" w="762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23"/>
            <p:cNvSpPr/>
            <p:nvPr/>
          </p:nvSpPr>
          <p:spPr>
            <a:xfrm>
              <a:off x="11501438" y="9525"/>
              <a:ext cx="665163" cy="257175"/>
            </a:xfrm>
            <a:custGeom>
              <a:rect b="b" l="l" r="r" t="t"/>
              <a:pathLst>
                <a:path extrusionOk="0" h="54" w="140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23"/>
            <p:cNvSpPr/>
            <p:nvPr/>
          </p:nvSpPr>
          <p:spPr>
            <a:xfrm>
              <a:off x="10641013" y="5408613"/>
              <a:ext cx="1525588" cy="1435100"/>
            </a:xfrm>
            <a:custGeom>
              <a:rect b="b" l="l" r="r" t="t"/>
              <a:pathLst>
                <a:path extrusionOk="0" h="302" w="321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23"/>
            <p:cNvSpPr/>
            <p:nvPr/>
          </p:nvSpPr>
          <p:spPr>
            <a:xfrm>
              <a:off x="1001713" y="0"/>
              <a:ext cx="3244850" cy="6843713"/>
            </a:xfrm>
            <a:custGeom>
              <a:rect b="b" l="l" r="r" t="t"/>
              <a:pathLst>
                <a:path extrusionOk="0" h="1440" w="683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23"/>
            <p:cNvSpPr/>
            <p:nvPr/>
          </p:nvSpPr>
          <p:spPr>
            <a:xfrm>
              <a:off x="10802938" y="5518150"/>
              <a:ext cx="1363663" cy="1325563"/>
            </a:xfrm>
            <a:custGeom>
              <a:rect b="b" l="l" r="r" t="t"/>
              <a:pathLst>
                <a:path extrusionOk="0" h="279" w="287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23"/>
            <p:cNvSpPr/>
            <p:nvPr/>
          </p:nvSpPr>
          <p:spPr>
            <a:xfrm>
              <a:off x="889000" y="0"/>
              <a:ext cx="3230563" cy="6843713"/>
            </a:xfrm>
            <a:custGeom>
              <a:rect b="b" l="l" r="r" t="t"/>
              <a:pathLst>
                <a:path extrusionOk="0" h="1440" w="68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23"/>
            <p:cNvSpPr/>
            <p:nvPr/>
          </p:nvSpPr>
          <p:spPr>
            <a:xfrm>
              <a:off x="10979150" y="5694363"/>
              <a:ext cx="1187450" cy="1149350"/>
            </a:xfrm>
            <a:custGeom>
              <a:rect b="b" l="l" r="r" t="t"/>
              <a:pathLst>
                <a:path extrusionOk="0" h="242" w="250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23"/>
            <p:cNvSpPr/>
            <p:nvPr/>
          </p:nvSpPr>
          <p:spPr>
            <a:xfrm>
              <a:off x="484188" y="0"/>
              <a:ext cx="3421063" cy="6843713"/>
            </a:xfrm>
            <a:custGeom>
              <a:rect b="b" l="l" r="r" t="t"/>
              <a:pathLst>
                <a:path extrusionOk="0" h="1440" w="72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23"/>
            <p:cNvSpPr/>
            <p:nvPr/>
          </p:nvSpPr>
          <p:spPr>
            <a:xfrm>
              <a:off x="11287125" y="6049963"/>
              <a:ext cx="879475" cy="793750"/>
            </a:xfrm>
            <a:custGeom>
              <a:rect b="b" l="l" r="r" t="t"/>
              <a:pathLst>
                <a:path extrusionOk="0" h="167" w="185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23"/>
            <p:cNvSpPr/>
            <p:nvPr/>
          </p:nvSpPr>
          <p:spPr>
            <a:xfrm>
              <a:off x="598488" y="0"/>
              <a:ext cx="2717800" cy="6843713"/>
            </a:xfrm>
            <a:custGeom>
              <a:rect b="b" l="l" r="r" t="t"/>
              <a:pathLst>
                <a:path extrusionOk="0" h="1440" w="572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23"/>
            <p:cNvSpPr/>
            <p:nvPr/>
          </p:nvSpPr>
          <p:spPr>
            <a:xfrm>
              <a:off x="261938" y="0"/>
              <a:ext cx="2944813" cy="6843713"/>
            </a:xfrm>
            <a:custGeom>
              <a:rect b="b" l="l" r="r" t="t"/>
              <a:pathLst>
                <a:path extrusionOk="0" h="1440" w="62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lg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23"/>
            <p:cNvSpPr/>
            <p:nvPr/>
          </p:nvSpPr>
          <p:spPr>
            <a:xfrm>
              <a:off x="-417513" y="0"/>
              <a:ext cx="2403475" cy="6843713"/>
            </a:xfrm>
            <a:custGeom>
              <a:rect b="b" l="l" r="r" t="t"/>
              <a:pathLst>
                <a:path extrusionOk="0" h="1440" w="506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23"/>
            <p:cNvSpPr/>
            <p:nvPr/>
          </p:nvSpPr>
          <p:spPr>
            <a:xfrm>
              <a:off x="14288" y="9525"/>
              <a:ext cx="1771650" cy="3198813"/>
            </a:xfrm>
            <a:custGeom>
              <a:rect b="b" l="l" r="r" t="t"/>
              <a:pathLst>
                <a:path extrusionOk="0" h="673" w="3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23"/>
            <p:cNvSpPr/>
            <p:nvPr/>
          </p:nvSpPr>
          <p:spPr>
            <a:xfrm>
              <a:off x="4763" y="6016625"/>
              <a:ext cx="214313" cy="827088"/>
            </a:xfrm>
            <a:custGeom>
              <a:rect b="b" l="l" r="r" t="t"/>
              <a:pathLst>
                <a:path extrusionOk="0" h="174" w="45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23"/>
            <p:cNvSpPr/>
            <p:nvPr/>
          </p:nvSpPr>
          <p:spPr>
            <a:xfrm>
              <a:off x="14288" y="0"/>
              <a:ext cx="1562100" cy="2228850"/>
            </a:xfrm>
            <a:custGeom>
              <a:rect b="b" l="l" r="r" t="t"/>
              <a:pathLst>
                <a:path extrusionOk="0" h="469" w="32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8" name="Google Shape;118;p23"/>
          <p:cNvGrpSpPr/>
          <p:nvPr/>
        </p:nvGrpSpPr>
        <p:grpSpPr>
          <a:xfrm>
            <a:off x="600108" y="1274692"/>
            <a:ext cx="2755857" cy="2602816"/>
            <a:chOff x="697883" y="1816768"/>
            <a:chExt cx="3674476" cy="3470421"/>
          </a:xfrm>
        </p:grpSpPr>
        <p:sp>
          <p:nvSpPr>
            <p:cNvPr id="119" name="Google Shape;119;p23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23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2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2" name="Google Shape;122;p23"/>
          <p:cNvSpPr txBox="1"/>
          <p:nvPr>
            <p:ph type="title"/>
          </p:nvPr>
        </p:nvSpPr>
        <p:spPr>
          <a:xfrm>
            <a:off x="666474" y="1762444"/>
            <a:ext cx="2624234" cy="1842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600" lIns="228600" spcFirstLastPara="1" rIns="228600" wrap="square" tIns="22860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3000"/>
              <a:buFont typeface="Calibri"/>
              <a:buNone/>
              <a:defRPr>
                <a:solidFill>
                  <a:srgbClr val="FFFE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3"/>
          <p:cNvSpPr txBox="1"/>
          <p:nvPr>
            <p:ph idx="1" type="body"/>
          </p:nvPr>
        </p:nvSpPr>
        <p:spPr>
          <a:xfrm>
            <a:off x="3838836" y="602389"/>
            <a:ext cx="4711405" cy="3936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54330" lvl="0" marL="4572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980"/>
              <a:buChar char="▪"/>
              <a:defRPr/>
            </a:lvl1pPr>
            <a:lvl2pPr indent="-354330" lvl="1" marL="9144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2pPr>
            <a:lvl3pPr indent="-354330" lvl="2" marL="1371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3pPr>
            <a:lvl4pPr indent="-354330" lvl="3" marL="1828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4pPr>
            <a:lvl5pPr indent="-354329" lvl="4" marL="22860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5pPr>
            <a:lvl6pPr indent="-354329" lvl="5" marL="27432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6pPr>
            <a:lvl7pPr indent="-354329" lvl="6" marL="32004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7pPr>
            <a:lvl8pPr indent="-354329" lvl="7" marL="3657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8pPr>
            <a:lvl9pPr indent="-354329" lvl="8" marL="4114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9pPr>
          </a:lstStyle>
          <a:p/>
        </p:txBody>
      </p:sp>
      <p:sp>
        <p:nvSpPr>
          <p:cNvPr id="124" name="Google Shape;124;p23"/>
          <p:cNvSpPr txBox="1"/>
          <p:nvPr>
            <p:ph idx="10" type="dt"/>
          </p:nvPr>
        </p:nvSpPr>
        <p:spPr>
          <a:xfrm>
            <a:off x="603504" y="240030"/>
            <a:ext cx="27432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3"/>
          <p:cNvSpPr txBox="1"/>
          <p:nvPr>
            <p:ph idx="11" type="ftr"/>
          </p:nvPr>
        </p:nvSpPr>
        <p:spPr>
          <a:xfrm>
            <a:off x="603504" y="4670298"/>
            <a:ext cx="7941564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3"/>
          <p:cNvSpPr txBox="1"/>
          <p:nvPr>
            <p:ph idx="12" type="sldNum"/>
          </p:nvPr>
        </p:nvSpPr>
        <p:spPr>
          <a:xfrm>
            <a:off x="7852410" y="240030"/>
            <a:ext cx="6858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24"/>
          <p:cNvGrpSpPr/>
          <p:nvPr/>
        </p:nvGrpSpPr>
        <p:grpSpPr>
          <a:xfrm>
            <a:off x="-247255" y="-44532"/>
            <a:ext cx="9386888" cy="5192849"/>
            <a:chOff x="-329674" y="-51881"/>
            <a:chExt cx="12515851" cy="6923798"/>
          </a:xfrm>
        </p:grpSpPr>
        <p:sp>
          <p:nvSpPr>
            <p:cNvPr id="129" name="Google Shape;129;p24"/>
            <p:cNvSpPr/>
            <p:nvPr/>
          </p:nvSpPr>
          <p:spPr>
            <a:xfrm>
              <a:off x="-329674" y="1298404"/>
              <a:ext cx="9702800" cy="5573512"/>
            </a:xfrm>
            <a:custGeom>
              <a:rect b="b" l="l" r="r" t="t"/>
              <a:pathLst>
                <a:path extrusionOk="0" h="1169" w="2038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24"/>
            <p:cNvSpPr/>
            <p:nvPr/>
          </p:nvSpPr>
          <p:spPr>
            <a:xfrm>
              <a:off x="670451" y="2018236"/>
              <a:ext cx="7373938" cy="4848892"/>
            </a:xfrm>
            <a:custGeom>
              <a:rect b="b" l="l" r="r" t="t"/>
              <a:pathLst>
                <a:path extrusionOk="0" h="1017" w="1549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24"/>
            <p:cNvSpPr/>
            <p:nvPr/>
          </p:nvSpPr>
          <p:spPr>
            <a:xfrm>
              <a:off x="251351" y="1788400"/>
              <a:ext cx="8035925" cy="5083516"/>
            </a:xfrm>
            <a:custGeom>
              <a:rect b="b" l="l" r="r" t="t"/>
              <a:pathLst>
                <a:path extrusionOk="0" h="1066" w="1688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24"/>
            <p:cNvSpPr/>
            <p:nvPr/>
          </p:nvSpPr>
          <p:spPr>
            <a:xfrm>
              <a:off x="-1061" y="549842"/>
              <a:ext cx="10334625" cy="6322075"/>
            </a:xfrm>
            <a:custGeom>
              <a:rect b="b" l="l" r="r" t="t"/>
              <a:pathLst>
                <a:path extrusionOk="0" h="1326" w="2171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24"/>
            <p:cNvSpPr/>
            <p:nvPr/>
          </p:nvSpPr>
          <p:spPr>
            <a:xfrm>
              <a:off x="3701" y="6186246"/>
              <a:ext cx="504825" cy="681527"/>
            </a:xfrm>
            <a:custGeom>
              <a:rect b="b" l="l" r="r" t="t"/>
              <a:pathLst>
                <a:path extrusionOk="0" h="143" w="106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24"/>
            <p:cNvSpPr/>
            <p:nvPr/>
          </p:nvSpPr>
          <p:spPr>
            <a:xfrm>
              <a:off x="-1061" y="-51881"/>
              <a:ext cx="11091863" cy="6923796"/>
            </a:xfrm>
            <a:custGeom>
              <a:rect b="b" l="l" r="r" t="t"/>
              <a:pathLst>
                <a:path extrusionOk="0" h="1452" w="2330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24"/>
            <p:cNvSpPr/>
            <p:nvPr/>
          </p:nvSpPr>
          <p:spPr>
            <a:xfrm>
              <a:off x="5426601" y="5579"/>
              <a:ext cx="5788025" cy="6847184"/>
            </a:xfrm>
            <a:custGeom>
              <a:rect b="b" l="l" r="r" t="t"/>
              <a:pathLst>
                <a:path extrusionOk="0" h="1436" w="121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24"/>
            <p:cNvSpPr/>
            <p:nvPr/>
          </p:nvSpPr>
          <p:spPr>
            <a:xfrm>
              <a:off x="-1061" y="5579"/>
              <a:ext cx="1057275" cy="614491"/>
            </a:xfrm>
            <a:custGeom>
              <a:rect b="b" l="l" r="r" t="t"/>
              <a:pathLst>
                <a:path extrusionOk="0" h="129" w="222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24"/>
            <p:cNvSpPr/>
            <p:nvPr/>
          </p:nvSpPr>
          <p:spPr>
            <a:xfrm>
              <a:off x="5821889" y="5579"/>
              <a:ext cx="5588000" cy="6866337"/>
            </a:xfrm>
            <a:custGeom>
              <a:rect b="b" l="l" r="r" t="t"/>
              <a:pathLst>
                <a:path extrusionOk="0" h="1440" w="1174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24"/>
            <p:cNvSpPr/>
            <p:nvPr/>
          </p:nvSpPr>
          <p:spPr>
            <a:xfrm>
              <a:off x="3701" y="790"/>
              <a:ext cx="595313" cy="352734"/>
            </a:xfrm>
            <a:custGeom>
              <a:rect b="b" l="l" r="r" t="t"/>
              <a:pathLst>
                <a:path extrusionOk="0" h="74" w="125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24"/>
            <p:cNvSpPr/>
            <p:nvPr/>
          </p:nvSpPr>
          <p:spPr>
            <a:xfrm>
              <a:off x="6012389" y="5579"/>
              <a:ext cx="5497513" cy="6866337"/>
            </a:xfrm>
            <a:custGeom>
              <a:rect b="b" l="l" r="r" t="t"/>
              <a:pathLst>
                <a:path extrusionOk="0" h="1440" w="1155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24"/>
            <p:cNvSpPr/>
            <p:nvPr/>
          </p:nvSpPr>
          <p:spPr>
            <a:xfrm>
              <a:off x="-1061" y="5579"/>
              <a:ext cx="357188" cy="213875"/>
            </a:xfrm>
            <a:custGeom>
              <a:rect b="b" l="l" r="r" t="t"/>
              <a:pathLst>
                <a:path extrusionOk="0" h="45" w="7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24"/>
            <p:cNvSpPr/>
            <p:nvPr/>
          </p:nvSpPr>
          <p:spPr>
            <a:xfrm>
              <a:off x="6210826" y="790"/>
              <a:ext cx="5522913" cy="6871126"/>
            </a:xfrm>
            <a:custGeom>
              <a:rect b="b" l="l" r="r" t="t"/>
              <a:pathLst>
                <a:path extrusionOk="0" h="1441" w="1160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24"/>
            <p:cNvSpPr/>
            <p:nvPr/>
          </p:nvSpPr>
          <p:spPr>
            <a:xfrm>
              <a:off x="6463239" y="5579"/>
              <a:ext cx="5413375" cy="6866337"/>
            </a:xfrm>
            <a:custGeom>
              <a:rect b="b" l="l" r="r" t="t"/>
              <a:pathLst>
                <a:path extrusionOk="0" h="1440" w="1137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24"/>
            <p:cNvSpPr/>
            <p:nvPr/>
          </p:nvSpPr>
          <p:spPr>
            <a:xfrm>
              <a:off x="6877576" y="5579"/>
              <a:ext cx="5037138" cy="6861550"/>
            </a:xfrm>
            <a:custGeom>
              <a:rect b="b" l="l" r="r" t="t"/>
              <a:pathLst>
                <a:path extrusionOk="0" h="1439" w="1058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24"/>
            <p:cNvSpPr/>
            <p:nvPr/>
          </p:nvSpPr>
          <p:spPr>
            <a:xfrm>
              <a:off x="8768289" y="5579"/>
              <a:ext cx="3417888" cy="2742066"/>
            </a:xfrm>
            <a:custGeom>
              <a:rect b="b" l="l" r="r" t="t"/>
              <a:pathLst>
                <a:path extrusionOk="0" h="575" w="718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24"/>
            <p:cNvSpPr/>
            <p:nvPr/>
          </p:nvSpPr>
          <p:spPr>
            <a:xfrm>
              <a:off x="9235014" y="10367"/>
              <a:ext cx="2951163" cy="2555325"/>
            </a:xfrm>
            <a:custGeom>
              <a:rect b="b" l="l" r="r" t="t"/>
              <a:pathLst>
                <a:path extrusionOk="0" h="536" w="620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24"/>
            <p:cNvSpPr/>
            <p:nvPr/>
          </p:nvSpPr>
          <p:spPr>
            <a:xfrm>
              <a:off x="10020826" y="5579"/>
              <a:ext cx="2165350" cy="1358265"/>
            </a:xfrm>
            <a:custGeom>
              <a:rect b="b" l="l" r="r" t="t"/>
              <a:pathLst>
                <a:path extrusionOk="0" h="285" w="45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24"/>
            <p:cNvSpPr/>
            <p:nvPr/>
          </p:nvSpPr>
          <p:spPr>
            <a:xfrm>
              <a:off x="11290826" y="5579"/>
              <a:ext cx="895350" cy="534687"/>
            </a:xfrm>
            <a:custGeom>
              <a:rect b="b" l="l" r="r" t="t"/>
              <a:pathLst>
                <a:path extrusionOk="0" h="112" w="188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8" name="Google Shape;148;p24"/>
          <p:cNvGrpSpPr/>
          <p:nvPr/>
        </p:nvGrpSpPr>
        <p:grpSpPr>
          <a:xfrm>
            <a:off x="2444659" y="889863"/>
            <a:ext cx="4249609" cy="3358450"/>
            <a:chOff x="3259545" y="1186483"/>
            <a:chExt cx="5666145" cy="4477933"/>
          </a:xfrm>
        </p:grpSpPr>
        <p:sp>
          <p:nvSpPr>
            <p:cNvPr id="149" name="Google Shape;149;p24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24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24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2" name="Google Shape;152;p24"/>
          <p:cNvSpPr txBox="1"/>
          <p:nvPr>
            <p:ph type="title"/>
          </p:nvPr>
        </p:nvSpPr>
        <p:spPr>
          <a:xfrm>
            <a:off x="2508162" y="1556047"/>
            <a:ext cx="4117668" cy="126704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228600" spcFirstLastPara="1" rIns="228600" wrap="square" tIns="22860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3300"/>
              <a:buFont typeface="Calibri"/>
              <a:buNone/>
              <a:defRPr sz="3300">
                <a:solidFill>
                  <a:srgbClr val="FFFE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24"/>
          <p:cNvSpPr txBox="1"/>
          <p:nvPr>
            <p:ph idx="1" type="body"/>
          </p:nvPr>
        </p:nvSpPr>
        <p:spPr>
          <a:xfrm>
            <a:off x="2508162" y="2885138"/>
            <a:ext cx="4117667" cy="10378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485"/>
              <a:buNone/>
              <a:defRPr sz="1350">
                <a:solidFill>
                  <a:srgbClr val="FFFEFF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485"/>
              <a:buNone/>
              <a:defRPr sz="135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485"/>
              <a:buNone/>
              <a:defRPr sz="135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2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2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2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2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2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2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54" name="Google Shape;154;p24"/>
          <p:cNvSpPr txBox="1"/>
          <p:nvPr>
            <p:ph idx="10" type="dt"/>
          </p:nvPr>
        </p:nvSpPr>
        <p:spPr>
          <a:xfrm>
            <a:off x="603504" y="240030"/>
            <a:ext cx="27432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24"/>
          <p:cNvSpPr txBox="1"/>
          <p:nvPr>
            <p:ph idx="11" type="ftr"/>
          </p:nvPr>
        </p:nvSpPr>
        <p:spPr>
          <a:xfrm>
            <a:off x="603504" y="4670298"/>
            <a:ext cx="7941564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24"/>
          <p:cNvSpPr txBox="1"/>
          <p:nvPr>
            <p:ph idx="12" type="sldNum"/>
          </p:nvPr>
        </p:nvSpPr>
        <p:spPr>
          <a:xfrm>
            <a:off x="7852410" y="240030"/>
            <a:ext cx="6858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" name="Google Shape;158;p25"/>
          <p:cNvGrpSpPr/>
          <p:nvPr/>
        </p:nvGrpSpPr>
        <p:grpSpPr>
          <a:xfrm>
            <a:off x="-313135" y="0"/>
            <a:ext cx="9438086" cy="5139929"/>
            <a:chOff x="-417513" y="0"/>
            <a:chExt cx="12584114" cy="6853238"/>
          </a:xfrm>
        </p:grpSpPr>
        <p:sp>
          <p:nvSpPr>
            <p:cNvPr id="159" name="Google Shape;159;p25"/>
            <p:cNvSpPr/>
            <p:nvPr/>
          </p:nvSpPr>
          <p:spPr>
            <a:xfrm>
              <a:off x="1306513" y="0"/>
              <a:ext cx="3862388" cy="6843713"/>
            </a:xfrm>
            <a:custGeom>
              <a:rect b="b" l="l" r="r" t="t"/>
              <a:pathLst>
                <a:path extrusionOk="0" h="1440" w="813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25"/>
            <p:cNvSpPr/>
            <p:nvPr/>
          </p:nvSpPr>
          <p:spPr>
            <a:xfrm>
              <a:off x="10626725" y="9525"/>
              <a:ext cx="1539875" cy="555625"/>
            </a:xfrm>
            <a:custGeom>
              <a:rect b="b" l="l" r="r" t="t"/>
              <a:pathLst>
                <a:path extrusionOk="0" h="117" w="324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25"/>
            <p:cNvSpPr/>
            <p:nvPr/>
          </p:nvSpPr>
          <p:spPr>
            <a:xfrm>
              <a:off x="10247313" y="5013325"/>
              <a:ext cx="1919288" cy="1830388"/>
            </a:xfrm>
            <a:custGeom>
              <a:rect b="b" l="l" r="r" t="t"/>
              <a:pathLst>
                <a:path extrusionOk="0" h="385" w="404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25"/>
            <p:cNvSpPr/>
            <p:nvPr/>
          </p:nvSpPr>
          <p:spPr>
            <a:xfrm>
              <a:off x="1120775" y="0"/>
              <a:ext cx="3676650" cy="6843713"/>
            </a:xfrm>
            <a:custGeom>
              <a:rect b="b" l="l" r="r" t="t"/>
              <a:pathLst>
                <a:path extrusionOk="0" h="1440" w="774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25"/>
            <p:cNvSpPr/>
            <p:nvPr/>
          </p:nvSpPr>
          <p:spPr>
            <a:xfrm>
              <a:off x="11202988" y="9525"/>
              <a:ext cx="963613" cy="366713"/>
            </a:xfrm>
            <a:custGeom>
              <a:rect b="b" l="l" r="r" t="t"/>
              <a:pathLst>
                <a:path extrusionOk="0" h="77" w="203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25"/>
            <p:cNvSpPr/>
            <p:nvPr/>
          </p:nvSpPr>
          <p:spPr>
            <a:xfrm>
              <a:off x="10494963" y="5275263"/>
              <a:ext cx="1666875" cy="1577975"/>
            </a:xfrm>
            <a:custGeom>
              <a:rect b="b" l="l" r="r" t="t"/>
              <a:pathLst>
                <a:path extrusionOk="0" h="332" w="351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25"/>
            <p:cNvSpPr/>
            <p:nvPr/>
          </p:nvSpPr>
          <p:spPr>
            <a:xfrm>
              <a:off x="1001713" y="0"/>
              <a:ext cx="3621088" cy="6843713"/>
            </a:xfrm>
            <a:custGeom>
              <a:rect b="b" l="l" r="r" t="t"/>
              <a:pathLst>
                <a:path extrusionOk="0" h="1440" w="762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25"/>
            <p:cNvSpPr/>
            <p:nvPr/>
          </p:nvSpPr>
          <p:spPr>
            <a:xfrm>
              <a:off x="11501438" y="9525"/>
              <a:ext cx="665163" cy="257175"/>
            </a:xfrm>
            <a:custGeom>
              <a:rect b="b" l="l" r="r" t="t"/>
              <a:pathLst>
                <a:path extrusionOk="0" h="54" w="140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25"/>
            <p:cNvSpPr/>
            <p:nvPr/>
          </p:nvSpPr>
          <p:spPr>
            <a:xfrm>
              <a:off x="10641013" y="5408613"/>
              <a:ext cx="1525588" cy="1435100"/>
            </a:xfrm>
            <a:custGeom>
              <a:rect b="b" l="l" r="r" t="t"/>
              <a:pathLst>
                <a:path extrusionOk="0" h="302" w="321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25"/>
            <p:cNvSpPr/>
            <p:nvPr/>
          </p:nvSpPr>
          <p:spPr>
            <a:xfrm>
              <a:off x="1001713" y="0"/>
              <a:ext cx="3244850" cy="6843713"/>
            </a:xfrm>
            <a:custGeom>
              <a:rect b="b" l="l" r="r" t="t"/>
              <a:pathLst>
                <a:path extrusionOk="0" h="1440" w="683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25"/>
            <p:cNvSpPr/>
            <p:nvPr/>
          </p:nvSpPr>
          <p:spPr>
            <a:xfrm>
              <a:off x="10802938" y="5518150"/>
              <a:ext cx="1363663" cy="1325563"/>
            </a:xfrm>
            <a:custGeom>
              <a:rect b="b" l="l" r="r" t="t"/>
              <a:pathLst>
                <a:path extrusionOk="0" h="279" w="287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25"/>
            <p:cNvSpPr/>
            <p:nvPr/>
          </p:nvSpPr>
          <p:spPr>
            <a:xfrm>
              <a:off x="889000" y="0"/>
              <a:ext cx="3230563" cy="6843713"/>
            </a:xfrm>
            <a:custGeom>
              <a:rect b="b" l="l" r="r" t="t"/>
              <a:pathLst>
                <a:path extrusionOk="0" h="1440" w="68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25"/>
            <p:cNvSpPr/>
            <p:nvPr/>
          </p:nvSpPr>
          <p:spPr>
            <a:xfrm>
              <a:off x="10979150" y="5694363"/>
              <a:ext cx="1187450" cy="1149350"/>
            </a:xfrm>
            <a:custGeom>
              <a:rect b="b" l="l" r="r" t="t"/>
              <a:pathLst>
                <a:path extrusionOk="0" h="242" w="250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25"/>
            <p:cNvSpPr/>
            <p:nvPr/>
          </p:nvSpPr>
          <p:spPr>
            <a:xfrm>
              <a:off x="484188" y="0"/>
              <a:ext cx="3421063" cy="6843713"/>
            </a:xfrm>
            <a:custGeom>
              <a:rect b="b" l="l" r="r" t="t"/>
              <a:pathLst>
                <a:path extrusionOk="0" h="1440" w="72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25"/>
            <p:cNvSpPr/>
            <p:nvPr/>
          </p:nvSpPr>
          <p:spPr>
            <a:xfrm>
              <a:off x="11287125" y="6049963"/>
              <a:ext cx="879475" cy="793750"/>
            </a:xfrm>
            <a:custGeom>
              <a:rect b="b" l="l" r="r" t="t"/>
              <a:pathLst>
                <a:path extrusionOk="0" h="167" w="185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25"/>
            <p:cNvSpPr/>
            <p:nvPr/>
          </p:nvSpPr>
          <p:spPr>
            <a:xfrm>
              <a:off x="598488" y="0"/>
              <a:ext cx="2717800" cy="6843713"/>
            </a:xfrm>
            <a:custGeom>
              <a:rect b="b" l="l" r="r" t="t"/>
              <a:pathLst>
                <a:path extrusionOk="0" h="1440" w="572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25"/>
            <p:cNvSpPr/>
            <p:nvPr/>
          </p:nvSpPr>
          <p:spPr>
            <a:xfrm>
              <a:off x="261938" y="0"/>
              <a:ext cx="2944813" cy="6843713"/>
            </a:xfrm>
            <a:custGeom>
              <a:rect b="b" l="l" r="r" t="t"/>
              <a:pathLst>
                <a:path extrusionOk="0" h="1440" w="62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lg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25"/>
            <p:cNvSpPr/>
            <p:nvPr/>
          </p:nvSpPr>
          <p:spPr>
            <a:xfrm>
              <a:off x="-417513" y="0"/>
              <a:ext cx="2403475" cy="6843713"/>
            </a:xfrm>
            <a:custGeom>
              <a:rect b="b" l="l" r="r" t="t"/>
              <a:pathLst>
                <a:path extrusionOk="0" h="1440" w="506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25"/>
            <p:cNvSpPr/>
            <p:nvPr/>
          </p:nvSpPr>
          <p:spPr>
            <a:xfrm>
              <a:off x="14288" y="9525"/>
              <a:ext cx="1771650" cy="3198813"/>
            </a:xfrm>
            <a:custGeom>
              <a:rect b="b" l="l" r="r" t="t"/>
              <a:pathLst>
                <a:path extrusionOk="0" h="673" w="3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25"/>
            <p:cNvSpPr/>
            <p:nvPr/>
          </p:nvSpPr>
          <p:spPr>
            <a:xfrm>
              <a:off x="4763" y="6016625"/>
              <a:ext cx="214313" cy="827088"/>
            </a:xfrm>
            <a:custGeom>
              <a:rect b="b" l="l" r="r" t="t"/>
              <a:pathLst>
                <a:path extrusionOk="0" h="174" w="45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25"/>
            <p:cNvSpPr/>
            <p:nvPr/>
          </p:nvSpPr>
          <p:spPr>
            <a:xfrm>
              <a:off x="14288" y="0"/>
              <a:ext cx="1562100" cy="2228850"/>
            </a:xfrm>
            <a:custGeom>
              <a:rect b="b" l="l" r="r" t="t"/>
              <a:pathLst>
                <a:path extrusionOk="0" h="469" w="32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0" name="Google Shape;180;p25"/>
          <p:cNvGrpSpPr/>
          <p:nvPr/>
        </p:nvGrpSpPr>
        <p:grpSpPr>
          <a:xfrm>
            <a:off x="600108" y="1274692"/>
            <a:ext cx="2755857" cy="2602816"/>
            <a:chOff x="697883" y="1816768"/>
            <a:chExt cx="3674476" cy="3470421"/>
          </a:xfrm>
        </p:grpSpPr>
        <p:sp>
          <p:nvSpPr>
            <p:cNvPr id="181" name="Google Shape;181;p25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25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25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4" name="Google Shape;184;p25"/>
          <p:cNvSpPr txBox="1"/>
          <p:nvPr>
            <p:ph type="title"/>
          </p:nvPr>
        </p:nvSpPr>
        <p:spPr>
          <a:xfrm>
            <a:off x="666750" y="1754752"/>
            <a:ext cx="2625621" cy="1852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3000"/>
              <a:buFont typeface="Calibri"/>
              <a:buNone/>
              <a:defRPr>
                <a:solidFill>
                  <a:srgbClr val="FFFE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5" name="Google Shape;185;p25"/>
          <p:cNvSpPr txBox="1"/>
          <p:nvPr>
            <p:ph idx="1" type="body"/>
          </p:nvPr>
        </p:nvSpPr>
        <p:spPr>
          <a:xfrm>
            <a:off x="3840659" y="602391"/>
            <a:ext cx="4702193" cy="1786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4330" lvl="0" marL="4572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980"/>
              <a:buChar char="▪"/>
              <a:defRPr/>
            </a:lvl1pPr>
            <a:lvl2pPr indent="-354330" lvl="1" marL="9144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2pPr>
            <a:lvl3pPr indent="-354330" lvl="2" marL="1371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3pPr>
            <a:lvl4pPr indent="-354330" lvl="3" marL="1828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4pPr>
            <a:lvl5pPr indent="-354329" lvl="4" marL="22860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5pPr>
            <a:lvl6pPr indent="-354329" lvl="5" marL="27432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6pPr>
            <a:lvl7pPr indent="-354329" lvl="6" marL="32004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7pPr>
            <a:lvl8pPr indent="-354329" lvl="7" marL="3657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8pPr>
            <a:lvl9pPr indent="-354329" lvl="8" marL="4114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9pPr>
          </a:lstStyle>
          <a:p/>
        </p:txBody>
      </p:sp>
      <p:sp>
        <p:nvSpPr>
          <p:cNvPr id="186" name="Google Shape;186;p25"/>
          <p:cNvSpPr txBox="1"/>
          <p:nvPr>
            <p:ph idx="2" type="body"/>
          </p:nvPr>
        </p:nvSpPr>
        <p:spPr>
          <a:xfrm>
            <a:off x="3838835" y="2754121"/>
            <a:ext cx="4704017" cy="17876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4330" lvl="0" marL="4572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980"/>
              <a:buChar char="▪"/>
              <a:defRPr/>
            </a:lvl1pPr>
            <a:lvl2pPr indent="-354330" lvl="1" marL="9144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2pPr>
            <a:lvl3pPr indent="-354330" lvl="2" marL="1371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3pPr>
            <a:lvl4pPr indent="-354330" lvl="3" marL="1828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4pPr>
            <a:lvl5pPr indent="-354329" lvl="4" marL="22860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5pPr>
            <a:lvl6pPr indent="-354329" lvl="5" marL="27432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6pPr>
            <a:lvl7pPr indent="-354329" lvl="6" marL="32004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7pPr>
            <a:lvl8pPr indent="-354329" lvl="7" marL="3657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8pPr>
            <a:lvl9pPr indent="-354329" lvl="8" marL="4114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9pPr>
          </a:lstStyle>
          <a:p/>
        </p:txBody>
      </p:sp>
      <p:sp>
        <p:nvSpPr>
          <p:cNvPr id="187" name="Google Shape;187;p25"/>
          <p:cNvSpPr txBox="1"/>
          <p:nvPr>
            <p:ph idx="10" type="dt"/>
          </p:nvPr>
        </p:nvSpPr>
        <p:spPr>
          <a:xfrm>
            <a:off x="603504" y="240030"/>
            <a:ext cx="27432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8" name="Google Shape;188;p25"/>
          <p:cNvSpPr txBox="1"/>
          <p:nvPr>
            <p:ph idx="11" type="ftr"/>
          </p:nvPr>
        </p:nvSpPr>
        <p:spPr>
          <a:xfrm>
            <a:off x="603504" y="4670298"/>
            <a:ext cx="7941564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9" name="Google Shape;189;p25"/>
          <p:cNvSpPr txBox="1"/>
          <p:nvPr>
            <p:ph idx="12" type="sldNum"/>
          </p:nvPr>
        </p:nvSpPr>
        <p:spPr>
          <a:xfrm>
            <a:off x="7852410" y="240030"/>
            <a:ext cx="6858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1" name="Google Shape;191;p26"/>
          <p:cNvGrpSpPr/>
          <p:nvPr/>
        </p:nvGrpSpPr>
        <p:grpSpPr>
          <a:xfrm>
            <a:off x="-313135" y="0"/>
            <a:ext cx="9438086" cy="5139929"/>
            <a:chOff x="-417513" y="0"/>
            <a:chExt cx="12584114" cy="6853238"/>
          </a:xfrm>
        </p:grpSpPr>
        <p:sp>
          <p:nvSpPr>
            <p:cNvPr id="192" name="Google Shape;192;p26"/>
            <p:cNvSpPr/>
            <p:nvPr/>
          </p:nvSpPr>
          <p:spPr>
            <a:xfrm>
              <a:off x="1306513" y="0"/>
              <a:ext cx="3862388" cy="6843713"/>
            </a:xfrm>
            <a:custGeom>
              <a:rect b="b" l="l" r="r" t="t"/>
              <a:pathLst>
                <a:path extrusionOk="0" h="1440" w="813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26"/>
            <p:cNvSpPr/>
            <p:nvPr/>
          </p:nvSpPr>
          <p:spPr>
            <a:xfrm>
              <a:off x="10626725" y="9525"/>
              <a:ext cx="1539875" cy="555625"/>
            </a:xfrm>
            <a:custGeom>
              <a:rect b="b" l="l" r="r" t="t"/>
              <a:pathLst>
                <a:path extrusionOk="0" h="117" w="324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26"/>
            <p:cNvSpPr/>
            <p:nvPr/>
          </p:nvSpPr>
          <p:spPr>
            <a:xfrm>
              <a:off x="10247313" y="5013325"/>
              <a:ext cx="1919288" cy="1830388"/>
            </a:xfrm>
            <a:custGeom>
              <a:rect b="b" l="l" r="r" t="t"/>
              <a:pathLst>
                <a:path extrusionOk="0" h="385" w="404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26"/>
            <p:cNvSpPr/>
            <p:nvPr/>
          </p:nvSpPr>
          <p:spPr>
            <a:xfrm>
              <a:off x="1120775" y="0"/>
              <a:ext cx="3676650" cy="6843713"/>
            </a:xfrm>
            <a:custGeom>
              <a:rect b="b" l="l" r="r" t="t"/>
              <a:pathLst>
                <a:path extrusionOk="0" h="1440" w="774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26"/>
            <p:cNvSpPr/>
            <p:nvPr/>
          </p:nvSpPr>
          <p:spPr>
            <a:xfrm>
              <a:off x="11202988" y="9525"/>
              <a:ext cx="963613" cy="366713"/>
            </a:xfrm>
            <a:custGeom>
              <a:rect b="b" l="l" r="r" t="t"/>
              <a:pathLst>
                <a:path extrusionOk="0" h="77" w="203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26"/>
            <p:cNvSpPr/>
            <p:nvPr/>
          </p:nvSpPr>
          <p:spPr>
            <a:xfrm>
              <a:off x="10494963" y="5275263"/>
              <a:ext cx="1666875" cy="1577975"/>
            </a:xfrm>
            <a:custGeom>
              <a:rect b="b" l="l" r="r" t="t"/>
              <a:pathLst>
                <a:path extrusionOk="0" h="332" w="351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26"/>
            <p:cNvSpPr/>
            <p:nvPr/>
          </p:nvSpPr>
          <p:spPr>
            <a:xfrm>
              <a:off x="1001713" y="0"/>
              <a:ext cx="3621088" cy="6843713"/>
            </a:xfrm>
            <a:custGeom>
              <a:rect b="b" l="l" r="r" t="t"/>
              <a:pathLst>
                <a:path extrusionOk="0" h="1440" w="762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26"/>
            <p:cNvSpPr/>
            <p:nvPr/>
          </p:nvSpPr>
          <p:spPr>
            <a:xfrm>
              <a:off x="11501438" y="9525"/>
              <a:ext cx="665163" cy="257175"/>
            </a:xfrm>
            <a:custGeom>
              <a:rect b="b" l="l" r="r" t="t"/>
              <a:pathLst>
                <a:path extrusionOk="0" h="54" w="140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26"/>
            <p:cNvSpPr/>
            <p:nvPr/>
          </p:nvSpPr>
          <p:spPr>
            <a:xfrm>
              <a:off x="10641013" y="5408613"/>
              <a:ext cx="1525588" cy="1435100"/>
            </a:xfrm>
            <a:custGeom>
              <a:rect b="b" l="l" r="r" t="t"/>
              <a:pathLst>
                <a:path extrusionOk="0" h="302" w="321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26"/>
            <p:cNvSpPr/>
            <p:nvPr/>
          </p:nvSpPr>
          <p:spPr>
            <a:xfrm>
              <a:off x="1001713" y="0"/>
              <a:ext cx="3244850" cy="6843713"/>
            </a:xfrm>
            <a:custGeom>
              <a:rect b="b" l="l" r="r" t="t"/>
              <a:pathLst>
                <a:path extrusionOk="0" h="1440" w="683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26"/>
            <p:cNvSpPr/>
            <p:nvPr/>
          </p:nvSpPr>
          <p:spPr>
            <a:xfrm>
              <a:off x="10802938" y="5518150"/>
              <a:ext cx="1363663" cy="1325563"/>
            </a:xfrm>
            <a:custGeom>
              <a:rect b="b" l="l" r="r" t="t"/>
              <a:pathLst>
                <a:path extrusionOk="0" h="279" w="287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26"/>
            <p:cNvSpPr/>
            <p:nvPr/>
          </p:nvSpPr>
          <p:spPr>
            <a:xfrm>
              <a:off x="889000" y="0"/>
              <a:ext cx="3230563" cy="6843713"/>
            </a:xfrm>
            <a:custGeom>
              <a:rect b="b" l="l" r="r" t="t"/>
              <a:pathLst>
                <a:path extrusionOk="0" h="1440" w="68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26"/>
            <p:cNvSpPr/>
            <p:nvPr/>
          </p:nvSpPr>
          <p:spPr>
            <a:xfrm>
              <a:off x="10979150" y="5694363"/>
              <a:ext cx="1187450" cy="1149350"/>
            </a:xfrm>
            <a:custGeom>
              <a:rect b="b" l="l" r="r" t="t"/>
              <a:pathLst>
                <a:path extrusionOk="0" h="242" w="250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26"/>
            <p:cNvSpPr/>
            <p:nvPr/>
          </p:nvSpPr>
          <p:spPr>
            <a:xfrm>
              <a:off x="484188" y="0"/>
              <a:ext cx="3421063" cy="6843713"/>
            </a:xfrm>
            <a:custGeom>
              <a:rect b="b" l="l" r="r" t="t"/>
              <a:pathLst>
                <a:path extrusionOk="0" h="1440" w="72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26"/>
            <p:cNvSpPr/>
            <p:nvPr/>
          </p:nvSpPr>
          <p:spPr>
            <a:xfrm>
              <a:off x="11287125" y="6049963"/>
              <a:ext cx="879475" cy="793750"/>
            </a:xfrm>
            <a:custGeom>
              <a:rect b="b" l="l" r="r" t="t"/>
              <a:pathLst>
                <a:path extrusionOk="0" h="167" w="185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26"/>
            <p:cNvSpPr/>
            <p:nvPr/>
          </p:nvSpPr>
          <p:spPr>
            <a:xfrm>
              <a:off x="598488" y="0"/>
              <a:ext cx="2717800" cy="6843713"/>
            </a:xfrm>
            <a:custGeom>
              <a:rect b="b" l="l" r="r" t="t"/>
              <a:pathLst>
                <a:path extrusionOk="0" h="1440" w="572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26"/>
            <p:cNvSpPr/>
            <p:nvPr/>
          </p:nvSpPr>
          <p:spPr>
            <a:xfrm>
              <a:off x="261938" y="0"/>
              <a:ext cx="2944813" cy="6843713"/>
            </a:xfrm>
            <a:custGeom>
              <a:rect b="b" l="l" r="r" t="t"/>
              <a:pathLst>
                <a:path extrusionOk="0" h="1440" w="62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lg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26"/>
            <p:cNvSpPr/>
            <p:nvPr/>
          </p:nvSpPr>
          <p:spPr>
            <a:xfrm>
              <a:off x="-417513" y="0"/>
              <a:ext cx="2403475" cy="6843713"/>
            </a:xfrm>
            <a:custGeom>
              <a:rect b="b" l="l" r="r" t="t"/>
              <a:pathLst>
                <a:path extrusionOk="0" h="1440" w="506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26"/>
            <p:cNvSpPr/>
            <p:nvPr/>
          </p:nvSpPr>
          <p:spPr>
            <a:xfrm>
              <a:off x="14288" y="9525"/>
              <a:ext cx="1771650" cy="3198813"/>
            </a:xfrm>
            <a:custGeom>
              <a:rect b="b" l="l" r="r" t="t"/>
              <a:pathLst>
                <a:path extrusionOk="0" h="673" w="3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26"/>
            <p:cNvSpPr/>
            <p:nvPr/>
          </p:nvSpPr>
          <p:spPr>
            <a:xfrm>
              <a:off x="4763" y="6016625"/>
              <a:ext cx="214313" cy="827088"/>
            </a:xfrm>
            <a:custGeom>
              <a:rect b="b" l="l" r="r" t="t"/>
              <a:pathLst>
                <a:path extrusionOk="0" h="174" w="45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26"/>
            <p:cNvSpPr/>
            <p:nvPr/>
          </p:nvSpPr>
          <p:spPr>
            <a:xfrm>
              <a:off x="14288" y="0"/>
              <a:ext cx="1562100" cy="2228850"/>
            </a:xfrm>
            <a:custGeom>
              <a:rect b="b" l="l" r="r" t="t"/>
              <a:pathLst>
                <a:path extrusionOk="0" h="469" w="32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3" name="Google Shape;213;p26"/>
          <p:cNvGrpSpPr/>
          <p:nvPr/>
        </p:nvGrpSpPr>
        <p:grpSpPr>
          <a:xfrm>
            <a:off x="600108" y="1274692"/>
            <a:ext cx="2755857" cy="2602816"/>
            <a:chOff x="697883" y="1816768"/>
            <a:chExt cx="3674476" cy="3470421"/>
          </a:xfrm>
        </p:grpSpPr>
        <p:sp>
          <p:nvSpPr>
            <p:cNvPr id="214" name="Google Shape;214;p26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26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7" name="Google Shape;217;p26"/>
          <p:cNvSpPr txBox="1"/>
          <p:nvPr>
            <p:ph type="title"/>
          </p:nvPr>
        </p:nvSpPr>
        <p:spPr>
          <a:xfrm>
            <a:off x="666751" y="1772937"/>
            <a:ext cx="2625621" cy="18453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3000"/>
              <a:buFont typeface="Calibri"/>
              <a:buNone/>
              <a:defRPr>
                <a:solidFill>
                  <a:srgbClr val="FFFE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8" name="Google Shape;218;p26"/>
          <p:cNvSpPr txBox="1"/>
          <p:nvPr>
            <p:ph idx="1" type="body"/>
          </p:nvPr>
        </p:nvSpPr>
        <p:spPr>
          <a:xfrm>
            <a:off x="3843853" y="602389"/>
            <a:ext cx="4698816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15"/>
              <a:buNone/>
              <a:defRPr b="0" sz="1650" cap="none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650"/>
              <a:buNone/>
              <a:defRPr b="1" sz="1500"/>
            </a:lvl2pPr>
            <a:lvl3pPr indent="-228600" lvl="2" marL="1371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485"/>
              <a:buNone/>
              <a:defRPr b="1" sz="1350"/>
            </a:lvl3pPr>
            <a:lvl4pPr indent="-228600" lvl="3" marL="1828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20"/>
              <a:buNone/>
              <a:defRPr b="1" sz="1200"/>
            </a:lvl4pPr>
            <a:lvl5pPr indent="-228600" lvl="4" marL="22860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20"/>
              <a:buNone/>
              <a:defRPr b="1" sz="1200"/>
            </a:lvl5pPr>
            <a:lvl6pPr indent="-228600" lvl="5" marL="27432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20"/>
              <a:buNone/>
              <a:defRPr b="1" sz="1200"/>
            </a:lvl6pPr>
            <a:lvl7pPr indent="-228600" lvl="6" marL="32004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20"/>
              <a:buNone/>
              <a:defRPr b="1" sz="1200"/>
            </a:lvl7pPr>
            <a:lvl8pPr indent="-228600" lvl="7" marL="3657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20"/>
              <a:buNone/>
              <a:defRPr b="1" sz="1200"/>
            </a:lvl8pPr>
            <a:lvl9pPr indent="-228600" lvl="8" marL="4114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20"/>
              <a:buNone/>
              <a:defRPr b="1" sz="1200"/>
            </a:lvl9pPr>
          </a:lstStyle>
          <a:p/>
        </p:txBody>
      </p:sp>
      <p:sp>
        <p:nvSpPr>
          <p:cNvPr id="219" name="Google Shape;219;p26"/>
          <p:cNvSpPr txBox="1"/>
          <p:nvPr>
            <p:ph idx="2" type="body"/>
          </p:nvPr>
        </p:nvSpPr>
        <p:spPr>
          <a:xfrm>
            <a:off x="3843979" y="1116739"/>
            <a:ext cx="4698263" cy="1272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4330" lvl="0" marL="4572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980"/>
              <a:buChar char="▪"/>
              <a:defRPr/>
            </a:lvl1pPr>
            <a:lvl2pPr indent="-354330" lvl="1" marL="9144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2pPr>
            <a:lvl3pPr indent="-354330" lvl="2" marL="1371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3pPr>
            <a:lvl4pPr indent="-354330" lvl="3" marL="1828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4pPr>
            <a:lvl5pPr indent="-354329" lvl="4" marL="22860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5pPr>
            <a:lvl6pPr indent="-354329" lvl="5" marL="27432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6pPr>
            <a:lvl7pPr indent="-354329" lvl="6" marL="32004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7pPr>
            <a:lvl8pPr indent="-354329" lvl="7" marL="3657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8pPr>
            <a:lvl9pPr indent="-354329" lvl="8" marL="4114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9pPr>
          </a:lstStyle>
          <a:p/>
        </p:txBody>
      </p:sp>
      <p:sp>
        <p:nvSpPr>
          <p:cNvPr id="220" name="Google Shape;220;p26"/>
          <p:cNvSpPr txBox="1"/>
          <p:nvPr>
            <p:ph idx="3" type="body"/>
          </p:nvPr>
        </p:nvSpPr>
        <p:spPr>
          <a:xfrm>
            <a:off x="3838989" y="2749415"/>
            <a:ext cx="4698311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15"/>
              <a:buNone/>
              <a:defRPr b="0" sz="1650" cap="none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650"/>
              <a:buNone/>
              <a:defRPr b="1" sz="1500"/>
            </a:lvl2pPr>
            <a:lvl3pPr indent="-228600" lvl="2" marL="1371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485"/>
              <a:buNone/>
              <a:defRPr b="1" sz="1350"/>
            </a:lvl3pPr>
            <a:lvl4pPr indent="-228600" lvl="3" marL="1828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20"/>
              <a:buNone/>
              <a:defRPr b="1" sz="1200"/>
            </a:lvl4pPr>
            <a:lvl5pPr indent="-228600" lvl="4" marL="22860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20"/>
              <a:buNone/>
              <a:defRPr b="1" sz="1200"/>
            </a:lvl5pPr>
            <a:lvl6pPr indent="-228600" lvl="5" marL="27432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20"/>
              <a:buNone/>
              <a:defRPr b="1" sz="1200"/>
            </a:lvl6pPr>
            <a:lvl7pPr indent="-228600" lvl="6" marL="32004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20"/>
              <a:buNone/>
              <a:defRPr b="1" sz="1200"/>
            </a:lvl7pPr>
            <a:lvl8pPr indent="-228600" lvl="7" marL="3657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20"/>
              <a:buNone/>
              <a:defRPr b="1" sz="1200"/>
            </a:lvl8pPr>
            <a:lvl9pPr indent="-228600" lvl="8" marL="4114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20"/>
              <a:buNone/>
              <a:defRPr b="1" sz="1200"/>
            </a:lvl9pPr>
          </a:lstStyle>
          <a:p/>
        </p:txBody>
      </p:sp>
      <p:sp>
        <p:nvSpPr>
          <p:cNvPr id="221" name="Google Shape;221;p26"/>
          <p:cNvSpPr txBox="1"/>
          <p:nvPr>
            <p:ph idx="4" type="body"/>
          </p:nvPr>
        </p:nvSpPr>
        <p:spPr>
          <a:xfrm>
            <a:off x="3838835" y="3263765"/>
            <a:ext cx="4699191" cy="12780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4330" lvl="0" marL="4572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980"/>
              <a:buChar char="▪"/>
              <a:defRPr/>
            </a:lvl1pPr>
            <a:lvl2pPr indent="-354330" lvl="1" marL="9144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2pPr>
            <a:lvl3pPr indent="-354330" lvl="2" marL="1371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3pPr>
            <a:lvl4pPr indent="-354330" lvl="3" marL="1828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4pPr>
            <a:lvl5pPr indent="-354329" lvl="4" marL="22860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5pPr>
            <a:lvl6pPr indent="-354329" lvl="5" marL="27432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6pPr>
            <a:lvl7pPr indent="-354329" lvl="6" marL="32004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7pPr>
            <a:lvl8pPr indent="-354329" lvl="7" marL="3657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8pPr>
            <a:lvl9pPr indent="-354329" lvl="8" marL="4114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9pPr>
          </a:lstStyle>
          <a:p/>
        </p:txBody>
      </p:sp>
      <p:sp>
        <p:nvSpPr>
          <p:cNvPr id="222" name="Google Shape;222;p26"/>
          <p:cNvSpPr txBox="1"/>
          <p:nvPr>
            <p:ph idx="10" type="dt"/>
          </p:nvPr>
        </p:nvSpPr>
        <p:spPr>
          <a:xfrm>
            <a:off x="603504" y="240030"/>
            <a:ext cx="27432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3" name="Google Shape;223;p26"/>
          <p:cNvSpPr txBox="1"/>
          <p:nvPr>
            <p:ph idx="11" type="ftr"/>
          </p:nvPr>
        </p:nvSpPr>
        <p:spPr>
          <a:xfrm>
            <a:off x="603504" y="4670298"/>
            <a:ext cx="7941564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4" name="Google Shape;224;p26"/>
          <p:cNvSpPr txBox="1"/>
          <p:nvPr>
            <p:ph idx="12" type="sldNum"/>
          </p:nvPr>
        </p:nvSpPr>
        <p:spPr>
          <a:xfrm>
            <a:off x="7852410" y="240030"/>
            <a:ext cx="6858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6" name="Google Shape;226;p27"/>
          <p:cNvGrpSpPr/>
          <p:nvPr/>
        </p:nvGrpSpPr>
        <p:grpSpPr>
          <a:xfrm>
            <a:off x="-313135" y="0"/>
            <a:ext cx="9438086" cy="5139929"/>
            <a:chOff x="-417513" y="0"/>
            <a:chExt cx="12584114" cy="6853238"/>
          </a:xfrm>
        </p:grpSpPr>
        <p:sp>
          <p:nvSpPr>
            <p:cNvPr id="227" name="Google Shape;227;p27"/>
            <p:cNvSpPr/>
            <p:nvPr/>
          </p:nvSpPr>
          <p:spPr>
            <a:xfrm>
              <a:off x="1306513" y="0"/>
              <a:ext cx="3862388" cy="6843713"/>
            </a:xfrm>
            <a:custGeom>
              <a:rect b="b" l="l" r="r" t="t"/>
              <a:pathLst>
                <a:path extrusionOk="0" h="1440" w="813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27"/>
            <p:cNvSpPr/>
            <p:nvPr/>
          </p:nvSpPr>
          <p:spPr>
            <a:xfrm>
              <a:off x="10626725" y="9525"/>
              <a:ext cx="1539875" cy="555625"/>
            </a:xfrm>
            <a:custGeom>
              <a:rect b="b" l="l" r="r" t="t"/>
              <a:pathLst>
                <a:path extrusionOk="0" h="117" w="324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27"/>
            <p:cNvSpPr/>
            <p:nvPr/>
          </p:nvSpPr>
          <p:spPr>
            <a:xfrm>
              <a:off x="10247313" y="5013325"/>
              <a:ext cx="1919288" cy="1830388"/>
            </a:xfrm>
            <a:custGeom>
              <a:rect b="b" l="l" r="r" t="t"/>
              <a:pathLst>
                <a:path extrusionOk="0" h="385" w="404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27"/>
            <p:cNvSpPr/>
            <p:nvPr/>
          </p:nvSpPr>
          <p:spPr>
            <a:xfrm>
              <a:off x="1120775" y="0"/>
              <a:ext cx="3676650" cy="6843713"/>
            </a:xfrm>
            <a:custGeom>
              <a:rect b="b" l="l" r="r" t="t"/>
              <a:pathLst>
                <a:path extrusionOk="0" h="1440" w="774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27"/>
            <p:cNvSpPr/>
            <p:nvPr/>
          </p:nvSpPr>
          <p:spPr>
            <a:xfrm>
              <a:off x="11202988" y="9525"/>
              <a:ext cx="963613" cy="366713"/>
            </a:xfrm>
            <a:custGeom>
              <a:rect b="b" l="l" r="r" t="t"/>
              <a:pathLst>
                <a:path extrusionOk="0" h="77" w="203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27"/>
            <p:cNvSpPr/>
            <p:nvPr/>
          </p:nvSpPr>
          <p:spPr>
            <a:xfrm>
              <a:off x="10494963" y="5275263"/>
              <a:ext cx="1666875" cy="1577975"/>
            </a:xfrm>
            <a:custGeom>
              <a:rect b="b" l="l" r="r" t="t"/>
              <a:pathLst>
                <a:path extrusionOk="0" h="332" w="351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27"/>
            <p:cNvSpPr/>
            <p:nvPr/>
          </p:nvSpPr>
          <p:spPr>
            <a:xfrm>
              <a:off x="1001713" y="0"/>
              <a:ext cx="3621088" cy="6843713"/>
            </a:xfrm>
            <a:custGeom>
              <a:rect b="b" l="l" r="r" t="t"/>
              <a:pathLst>
                <a:path extrusionOk="0" h="1440" w="762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27"/>
            <p:cNvSpPr/>
            <p:nvPr/>
          </p:nvSpPr>
          <p:spPr>
            <a:xfrm>
              <a:off x="11501438" y="9525"/>
              <a:ext cx="665163" cy="257175"/>
            </a:xfrm>
            <a:custGeom>
              <a:rect b="b" l="l" r="r" t="t"/>
              <a:pathLst>
                <a:path extrusionOk="0" h="54" w="140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27"/>
            <p:cNvSpPr/>
            <p:nvPr/>
          </p:nvSpPr>
          <p:spPr>
            <a:xfrm>
              <a:off x="10641013" y="5408613"/>
              <a:ext cx="1525588" cy="1435100"/>
            </a:xfrm>
            <a:custGeom>
              <a:rect b="b" l="l" r="r" t="t"/>
              <a:pathLst>
                <a:path extrusionOk="0" h="302" w="321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27"/>
            <p:cNvSpPr/>
            <p:nvPr/>
          </p:nvSpPr>
          <p:spPr>
            <a:xfrm>
              <a:off x="1001713" y="0"/>
              <a:ext cx="3244850" cy="6843713"/>
            </a:xfrm>
            <a:custGeom>
              <a:rect b="b" l="l" r="r" t="t"/>
              <a:pathLst>
                <a:path extrusionOk="0" h="1440" w="683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27"/>
            <p:cNvSpPr/>
            <p:nvPr/>
          </p:nvSpPr>
          <p:spPr>
            <a:xfrm>
              <a:off x="10802938" y="5518150"/>
              <a:ext cx="1363663" cy="1325563"/>
            </a:xfrm>
            <a:custGeom>
              <a:rect b="b" l="l" r="r" t="t"/>
              <a:pathLst>
                <a:path extrusionOk="0" h="279" w="287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27"/>
            <p:cNvSpPr/>
            <p:nvPr/>
          </p:nvSpPr>
          <p:spPr>
            <a:xfrm>
              <a:off x="889000" y="0"/>
              <a:ext cx="3230563" cy="6843713"/>
            </a:xfrm>
            <a:custGeom>
              <a:rect b="b" l="l" r="r" t="t"/>
              <a:pathLst>
                <a:path extrusionOk="0" h="1440" w="68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27"/>
            <p:cNvSpPr/>
            <p:nvPr/>
          </p:nvSpPr>
          <p:spPr>
            <a:xfrm>
              <a:off x="10979150" y="5694363"/>
              <a:ext cx="1187450" cy="1149350"/>
            </a:xfrm>
            <a:custGeom>
              <a:rect b="b" l="l" r="r" t="t"/>
              <a:pathLst>
                <a:path extrusionOk="0" h="242" w="250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27"/>
            <p:cNvSpPr/>
            <p:nvPr/>
          </p:nvSpPr>
          <p:spPr>
            <a:xfrm>
              <a:off x="484188" y="0"/>
              <a:ext cx="3421063" cy="6843713"/>
            </a:xfrm>
            <a:custGeom>
              <a:rect b="b" l="l" r="r" t="t"/>
              <a:pathLst>
                <a:path extrusionOk="0" h="1440" w="72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27"/>
            <p:cNvSpPr/>
            <p:nvPr/>
          </p:nvSpPr>
          <p:spPr>
            <a:xfrm>
              <a:off x="11287125" y="6049963"/>
              <a:ext cx="879475" cy="793750"/>
            </a:xfrm>
            <a:custGeom>
              <a:rect b="b" l="l" r="r" t="t"/>
              <a:pathLst>
                <a:path extrusionOk="0" h="167" w="185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27"/>
            <p:cNvSpPr/>
            <p:nvPr/>
          </p:nvSpPr>
          <p:spPr>
            <a:xfrm>
              <a:off x="598488" y="0"/>
              <a:ext cx="2717800" cy="6843713"/>
            </a:xfrm>
            <a:custGeom>
              <a:rect b="b" l="l" r="r" t="t"/>
              <a:pathLst>
                <a:path extrusionOk="0" h="1440" w="572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27"/>
            <p:cNvSpPr/>
            <p:nvPr/>
          </p:nvSpPr>
          <p:spPr>
            <a:xfrm>
              <a:off x="261938" y="0"/>
              <a:ext cx="2944813" cy="6843713"/>
            </a:xfrm>
            <a:custGeom>
              <a:rect b="b" l="l" r="r" t="t"/>
              <a:pathLst>
                <a:path extrusionOk="0" h="1440" w="62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lg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27"/>
            <p:cNvSpPr/>
            <p:nvPr/>
          </p:nvSpPr>
          <p:spPr>
            <a:xfrm>
              <a:off x="-417513" y="0"/>
              <a:ext cx="2403475" cy="6843713"/>
            </a:xfrm>
            <a:custGeom>
              <a:rect b="b" l="l" r="r" t="t"/>
              <a:pathLst>
                <a:path extrusionOk="0" h="1440" w="506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27"/>
            <p:cNvSpPr/>
            <p:nvPr/>
          </p:nvSpPr>
          <p:spPr>
            <a:xfrm>
              <a:off x="14288" y="9525"/>
              <a:ext cx="1771650" cy="3198813"/>
            </a:xfrm>
            <a:custGeom>
              <a:rect b="b" l="l" r="r" t="t"/>
              <a:pathLst>
                <a:path extrusionOk="0" h="673" w="3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27"/>
            <p:cNvSpPr/>
            <p:nvPr/>
          </p:nvSpPr>
          <p:spPr>
            <a:xfrm>
              <a:off x="4763" y="6016625"/>
              <a:ext cx="214313" cy="827088"/>
            </a:xfrm>
            <a:custGeom>
              <a:rect b="b" l="l" r="r" t="t"/>
              <a:pathLst>
                <a:path extrusionOk="0" h="174" w="45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27"/>
            <p:cNvSpPr/>
            <p:nvPr/>
          </p:nvSpPr>
          <p:spPr>
            <a:xfrm>
              <a:off x="14288" y="0"/>
              <a:ext cx="1562100" cy="2228850"/>
            </a:xfrm>
            <a:custGeom>
              <a:rect b="b" l="l" r="r" t="t"/>
              <a:pathLst>
                <a:path extrusionOk="0" h="469" w="32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8" name="Google Shape;248;p27"/>
          <p:cNvGrpSpPr/>
          <p:nvPr/>
        </p:nvGrpSpPr>
        <p:grpSpPr>
          <a:xfrm>
            <a:off x="600108" y="1274692"/>
            <a:ext cx="2755857" cy="2602816"/>
            <a:chOff x="697883" y="1816768"/>
            <a:chExt cx="3674476" cy="3470421"/>
          </a:xfrm>
        </p:grpSpPr>
        <p:sp>
          <p:nvSpPr>
            <p:cNvPr id="249" name="Google Shape;249;p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27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27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2" name="Google Shape;252;p27"/>
          <p:cNvSpPr txBox="1"/>
          <p:nvPr>
            <p:ph type="title"/>
          </p:nvPr>
        </p:nvSpPr>
        <p:spPr>
          <a:xfrm>
            <a:off x="666474" y="1762444"/>
            <a:ext cx="2625897" cy="1842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600" lIns="228600" spcFirstLastPara="1" rIns="228600" wrap="square" tIns="22860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3000"/>
              <a:buFont typeface="Calibri"/>
              <a:buNone/>
              <a:defRPr>
                <a:solidFill>
                  <a:srgbClr val="FFFE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3" name="Google Shape;253;p27"/>
          <p:cNvSpPr txBox="1"/>
          <p:nvPr>
            <p:ph idx="10" type="dt"/>
          </p:nvPr>
        </p:nvSpPr>
        <p:spPr>
          <a:xfrm>
            <a:off x="603504" y="240030"/>
            <a:ext cx="27432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4" name="Google Shape;254;p27"/>
          <p:cNvSpPr txBox="1"/>
          <p:nvPr>
            <p:ph idx="11" type="ftr"/>
          </p:nvPr>
        </p:nvSpPr>
        <p:spPr>
          <a:xfrm>
            <a:off x="603504" y="4670298"/>
            <a:ext cx="7941564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5" name="Google Shape;255;p27"/>
          <p:cNvSpPr txBox="1"/>
          <p:nvPr>
            <p:ph idx="12" type="sldNum"/>
          </p:nvPr>
        </p:nvSpPr>
        <p:spPr>
          <a:xfrm>
            <a:off x="7852410" y="240030"/>
            <a:ext cx="6858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8"/>
          <p:cNvSpPr txBox="1"/>
          <p:nvPr>
            <p:ph idx="10" type="dt"/>
          </p:nvPr>
        </p:nvSpPr>
        <p:spPr>
          <a:xfrm>
            <a:off x="603504" y="240030"/>
            <a:ext cx="27432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8" name="Google Shape;258;p28"/>
          <p:cNvSpPr txBox="1"/>
          <p:nvPr>
            <p:ph idx="11" type="ftr"/>
          </p:nvPr>
        </p:nvSpPr>
        <p:spPr>
          <a:xfrm>
            <a:off x="603504" y="4670298"/>
            <a:ext cx="7941564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9" name="Google Shape;259;p28"/>
          <p:cNvSpPr txBox="1"/>
          <p:nvPr>
            <p:ph idx="12" type="sldNum"/>
          </p:nvPr>
        </p:nvSpPr>
        <p:spPr>
          <a:xfrm>
            <a:off x="7852410" y="240030"/>
            <a:ext cx="6858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1" name="Google Shape;261;p29"/>
          <p:cNvGrpSpPr/>
          <p:nvPr/>
        </p:nvGrpSpPr>
        <p:grpSpPr>
          <a:xfrm>
            <a:off x="-313135" y="0"/>
            <a:ext cx="9438086" cy="5139929"/>
            <a:chOff x="-417513" y="0"/>
            <a:chExt cx="12584114" cy="6853238"/>
          </a:xfrm>
        </p:grpSpPr>
        <p:sp>
          <p:nvSpPr>
            <p:cNvPr id="262" name="Google Shape;262;p29"/>
            <p:cNvSpPr/>
            <p:nvPr/>
          </p:nvSpPr>
          <p:spPr>
            <a:xfrm>
              <a:off x="1306513" y="0"/>
              <a:ext cx="3862388" cy="6843713"/>
            </a:xfrm>
            <a:custGeom>
              <a:rect b="b" l="l" r="r" t="t"/>
              <a:pathLst>
                <a:path extrusionOk="0" h="1440" w="813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29"/>
            <p:cNvSpPr/>
            <p:nvPr/>
          </p:nvSpPr>
          <p:spPr>
            <a:xfrm>
              <a:off x="10626725" y="9525"/>
              <a:ext cx="1539875" cy="555625"/>
            </a:xfrm>
            <a:custGeom>
              <a:rect b="b" l="l" r="r" t="t"/>
              <a:pathLst>
                <a:path extrusionOk="0" h="117" w="324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29"/>
            <p:cNvSpPr/>
            <p:nvPr/>
          </p:nvSpPr>
          <p:spPr>
            <a:xfrm>
              <a:off x="10247313" y="5013325"/>
              <a:ext cx="1919288" cy="1830388"/>
            </a:xfrm>
            <a:custGeom>
              <a:rect b="b" l="l" r="r" t="t"/>
              <a:pathLst>
                <a:path extrusionOk="0" h="385" w="404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29"/>
            <p:cNvSpPr/>
            <p:nvPr/>
          </p:nvSpPr>
          <p:spPr>
            <a:xfrm>
              <a:off x="1120775" y="0"/>
              <a:ext cx="3676650" cy="6843713"/>
            </a:xfrm>
            <a:custGeom>
              <a:rect b="b" l="l" r="r" t="t"/>
              <a:pathLst>
                <a:path extrusionOk="0" h="1440" w="774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29"/>
            <p:cNvSpPr/>
            <p:nvPr/>
          </p:nvSpPr>
          <p:spPr>
            <a:xfrm>
              <a:off x="11202988" y="9525"/>
              <a:ext cx="963613" cy="366713"/>
            </a:xfrm>
            <a:custGeom>
              <a:rect b="b" l="l" r="r" t="t"/>
              <a:pathLst>
                <a:path extrusionOk="0" h="77" w="203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29"/>
            <p:cNvSpPr/>
            <p:nvPr/>
          </p:nvSpPr>
          <p:spPr>
            <a:xfrm>
              <a:off x="10494963" y="5275263"/>
              <a:ext cx="1666875" cy="1577975"/>
            </a:xfrm>
            <a:custGeom>
              <a:rect b="b" l="l" r="r" t="t"/>
              <a:pathLst>
                <a:path extrusionOk="0" h="332" w="351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29"/>
            <p:cNvSpPr/>
            <p:nvPr/>
          </p:nvSpPr>
          <p:spPr>
            <a:xfrm>
              <a:off x="1001713" y="0"/>
              <a:ext cx="3621088" cy="6843713"/>
            </a:xfrm>
            <a:custGeom>
              <a:rect b="b" l="l" r="r" t="t"/>
              <a:pathLst>
                <a:path extrusionOk="0" h="1440" w="762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29"/>
            <p:cNvSpPr/>
            <p:nvPr/>
          </p:nvSpPr>
          <p:spPr>
            <a:xfrm>
              <a:off x="11501438" y="9525"/>
              <a:ext cx="665163" cy="257175"/>
            </a:xfrm>
            <a:custGeom>
              <a:rect b="b" l="l" r="r" t="t"/>
              <a:pathLst>
                <a:path extrusionOk="0" h="54" w="140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29"/>
            <p:cNvSpPr/>
            <p:nvPr/>
          </p:nvSpPr>
          <p:spPr>
            <a:xfrm>
              <a:off x="10641013" y="5408613"/>
              <a:ext cx="1525588" cy="1435100"/>
            </a:xfrm>
            <a:custGeom>
              <a:rect b="b" l="l" r="r" t="t"/>
              <a:pathLst>
                <a:path extrusionOk="0" h="302" w="321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29"/>
            <p:cNvSpPr/>
            <p:nvPr/>
          </p:nvSpPr>
          <p:spPr>
            <a:xfrm>
              <a:off x="1001713" y="0"/>
              <a:ext cx="3244850" cy="6843713"/>
            </a:xfrm>
            <a:custGeom>
              <a:rect b="b" l="l" r="r" t="t"/>
              <a:pathLst>
                <a:path extrusionOk="0" h="1440" w="683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29"/>
            <p:cNvSpPr/>
            <p:nvPr/>
          </p:nvSpPr>
          <p:spPr>
            <a:xfrm>
              <a:off x="10802938" y="5518150"/>
              <a:ext cx="1363663" cy="1325563"/>
            </a:xfrm>
            <a:custGeom>
              <a:rect b="b" l="l" r="r" t="t"/>
              <a:pathLst>
                <a:path extrusionOk="0" h="279" w="287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29"/>
            <p:cNvSpPr/>
            <p:nvPr/>
          </p:nvSpPr>
          <p:spPr>
            <a:xfrm>
              <a:off x="889000" y="0"/>
              <a:ext cx="3230563" cy="6843713"/>
            </a:xfrm>
            <a:custGeom>
              <a:rect b="b" l="l" r="r" t="t"/>
              <a:pathLst>
                <a:path extrusionOk="0" h="1440" w="68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29"/>
            <p:cNvSpPr/>
            <p:nvPr/>
          </p:nvSpPr>
          <p:spPr>
            <a:xfrm>
              <a:off x="10979150" y="5694363"/>
              <a:ext cx="1187450" cy="1149350"/>
            </a:xfrm>
            <a:custGeom>
              <a:rect b="b" l="l" r="r" t="t"/>
              <a:pathLst>
                <a:path extrusionOk="0" h="242" w="250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29"/>
            <p:cNvSpPr/>
            <p:nvPr/>
          </p:nvSpPr>
          <p:spPr>
            <a:xfrm>
              <a:off x="484188" y="0"/>
              <a:ext cx="3421063" cy="6843713"/>
            </a:xfrm>
            <a:custGeom>
              <a:rect b="b" l="l" r="r" t="t"/>
              <a:pathLst>
                <a:path extrusionOk="0" h="1440" w="72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29"/>
            <p:cNvSpPr/>
            <p:nvPr/>
          </p:nvSpPr>
          <p:spPr>
            <a:xfrm>
              <a:off x="11287125" y="6049963"/>
              <a:ext cx="879475" cy="793750"/>
            </a:xfrm>
            <a:custGeom>
              <a:rect b="b" l="l" r="r" t="t"/>
              <a:pathLst>
                <a:path extrusionOk="0" h="167" w="185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29"/>
            <p:cNvSpPr/>
            <p:nvPr/>
          </p:nvSpPr>
          <p:spPr>
            <a:xfrm>
              <a:off x="598488" y="0"/>
              <a:ext cx="2717800" cy="6843713"/>
            </a:xfrm>
            <a:custGeom>
              <a:rect b="b" l="l" r="r" t="t"/>
              <a:pathLst>
                <a:path extrusionOk="0" h="1440" w="572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29"/>
            <p:cNvSpPr/>
            <p:nvPr/>
          </p:nvSpPr>
          <p:spPr>
            <a:xfrm>
              <a:off x="261938" y="0"/>
              <a:ext cx="2944813" cy="6843713"/>
            </a:xfrm>
            <a:custGeom>
              <a:rect b="b" l="l" r="r" t="t"/>
              <a:pathLst>
                <a:path extrusionOk="0" h="1440" w="62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lg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29"/>
            <p:cNvSpPr/>
            <p:nvPr/>
          </p:nvSpPr>
          <p:spPr>
            <a:xfrm>
              <a:off x="-417513" y="0"/>
              <a:ext cx="2403475" cy="6843713"/>
            </a:xfrm>
            <a:custGeom>
              <a:rect b="b" l="l" r="r" t="t"/>
              <a:pathLst>
                <a:path extrusionOk="0" h="1440" w="506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29"/>
            <p:cNvSpPr/>
            <p:nvPr/>
          </p:nvSpPr>
          <p:spPr>
            <a:xfrm>
              <a:off x="14288" y="9525"/>
              <a:ext cx="1771650" cy="3198813"/>
            </a:xfrm>
            <a:custGeom>
              <a:rect b="b" l="l" r="r" t="t"/>
              <a:pathLst>
                <a:path extrusionOk="0" h="673" w="3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29"/>
            <p:cNvSpPr/>
            <p:nvPr/>
          </p:nvSpPr>
          <p:spPr>
            <a:xfrm>
              <a:off x="4763" y="6016625"/>
              <a:ext cx="214313" cy="827088"/>
            </a:xfrm>
            <a:custGeom>
              <a:rect b="b" l="l" r="r" t="t"/>
              <a:pathLst>
                <a:path extrusionOk="0" h="174" w="45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29"/>
            <p:cNvSpPr/>
            <p:nvPr/>
          </p:nvSpPr>
          <p:spPr>
            <a:xfrm>
              <a:off x="14288" y="0"/>
              <a:ext cx="1562100" cy="2228850"/>
            </a:xfrm>
            <a:custGeom>
              <a:rect b="b" l="l" r="r" t="t"/>
              <a:pathLst>
                <a:path extrusionOk="0" h="469" w="32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3" name="Google Shape;283;p29"/>
          <p:cNvGrpSpPr/>
          <p:nvPr/>
        </p:nvGrpSpPr>
        <p:grpSpPr>
          <a:xfrm>
            <a:off x="600108" y="1274692"/>
            <a:ext cx="2755857" cy="2602816"/>
            <a:chOff x="697883" y="1816768"/>
            <a:chExt cx="3674476" cy="3470421"/>
          </a:xfrm>
        </p:grpSpPr>
        <p:sp>
          <p:nvSpPr>
            <p:cNvPr id="284" name="Google Shape;284;p2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29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7" name="Google Shape;287;p29"/>
          <p:cNvSpPr txBox="1"/>
          <p:nvPr>
            <p:ph type="title"/>
          </p:nvPr>
        </p:nvSpPr>
        <p:spPr>
          <a:xfrm>
            <a:off x="666474" y="1764019"/>
            <a:ext cx="2625898" cy="91747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228600" spcFirstLastPara="1" rIns="228600" wrap="square" tIns="228600">
            <a:no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2400"/>
              <a:buFont typeface="Calibri"/>
              <a:buNone/>
              <a:defRPr sz="2400">
                <a:solidFill>
                  <a:srgbClr val="FFFE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8" name="Google Shape;288;p29"/>
          <p:cNvSpPr txBox="1"/>
          <p:nvPr>
            <p:ph idx="1" type="body"/>
          </p:nvPr>
        </p:nvSpPr>
        <p:spPr>
          <a:xfrm>
            <a:off x="3832488" y="602107"/>
            <a:ext cx="4706276" cy="393745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54330" lvl="0" marL="4572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980"/>
              <a:buChar char="▪"/>
              <a:defRPr/>
            </a:lvl1pPr>
            <a:lvl2pPr indent="-354330" lvl="1" marL="9144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2pPr>
            <a:lvl3pPr indent="-354330" lvl="2" marL="1371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3pPr>
            <a:lvl4pPr indent="-354330" lvl="3" marL="1828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4pPr>
            <a:lvl5pPr indent="-354329" lvl="4" marL="22860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5pPr>
            <a:lvl6pPr indent="-354329" lvl="5" marL="27432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6pPr>
            <a:lvl7pPr indent="-354329" lvl="6" marL="32004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7pPr>
            <a:lvl8pPr indent="-354329" lvl="7" marL="3657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8pPr>
            <a:lvl9pPr indent="-354329" lvl="8" marL="4114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9pPr>
          </a:lstStyle>
          <a:p/>
        </p:txBody>
      </p:sp>
      <p:sp>
        <p:nvSpPr>
          <p:cNvPr id="289" name="Google Shape;289;p29"/>
          <p:cNvSpPr txBox="1"/>
          <p:nvPr>
            <p:ph idx="2" type="body"/>
          </p:nvPr>
        </p:nvSpPr>
        <p:spPr>
          <a:xfrm>
            <a:off x="666474" y="2685140"/>
            <a:ext cx="2625898" cy="9158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320"/>
              <a:buNone/>
              <a:defRPr sz="1200">
                <a:solidFill>
                  <a:srgbClr val="FFFEFF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155"/>
              <a:buNone/>
              <a:defRPr sz="1050"/>
            </a:lvl2pPr>
            <a:lvl3pPr indent="-228600" lvl="2" marL="1371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990"/>
              <a:buNone/>
              <a:defRPr sz="900"/>
            </a:lvl3pPr>
            <a:lvl4pPr indent="-228600" lvl="3" marL="1828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825"/>
              <a:buNone/>
              <a:defRPr sz="750"/>
            </a:lvl4pPr>
            <a:lvl5pPr indent="-228600" lvl="4" marL="22860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825"/>
              <a:buNone/>
              <a:defRPr sz="750"/>
            </a:lvl5pPr>
            <a:lvl6pPr indent="-228600" lvl="5" marL="27432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825"/>
              <a:buNone/>
              <a:defRPr sz="750"/>
            </a:lvl6pPr>
            <a:lvl7pPr indent="-228600" lvl="6" marL="32004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825"/>
              <a:buNone/>
              <a:defRPr sz="750"/>
            </a:lvl7pPr>
            <a:lvl8pPr indent="-228600" lvl="7" marL="3657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825"/>
              <a:buNone/>
              <a:defRPr sz="750"/>
            </a:lvl8pPr>
            <a:lvl9pPr indent="-228600" lvl="8" marL="4114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825"/>
              <a:buNone/>
              <a:defRPr sz="750"/>
            </a:lvl9pPr>
          </a:lstStyle>
          <a:p/>
        </p:txBody>
      </p:sp>
      <p:sp>
        <p:nvSpPr>
          <p:cNvPr id="290" name="Google Shape;290;p29"/>
          <p:cNvSpPr txBox="1"/>
          <p:nvPr>
            <p:ph idx="10" type="dt"/>
          </p:nvPr>
        </p:nvSpPr>
        <p:spPr>
          <a:xfrm>
            <a:off x="603504" y="240030"/>
            <a:ext cx="27432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1" name="Google Shape;291;p29"/>
          <p:cNvSpPr txBox="1"/>
          <p:nvPr>
            <p:ph idx="11" type="ftr"/>
          </p:nvPr>
        </p:nvSpPr>
        <p:spPr>
          <a:xfrm>
            <a:off x="603504" y="4670298"/>
            <a:ext cx="7941564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2" name="Google Shape;292;p29"/>
          <p:cNvSpPr txBox="1"/>
          <p:nvPr>
            <p:ph idx="12" type="sldNum"/>
          </p:nvPr>
        </p:nvSpPr>
        <p:spPr>
          <a:xfrm>
            <a:off x="7852410" y="240030"/>
            <a:ext cx="6858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4" name="Google Shape;294;p30"/>
          <p:cNvGrpSpPr/>
          <p:nvPr/>
        </p:nvGrpSpPr>
        <p:grpSpPr>
          <a:xfrm>
            <a:off x="-247255" y="-44532"/>
            <a:ext cx="9386888" cy="5192849"/>
            <a:chOff x="-329674" y="-51881"/>
            <a:chExt cx="12515851" cy="6923798"/>
          </a:xfrm>
        </p:grpSpPr>
        <p:sp>
          <p:nvSpPr>
            <p:cNvPr id="295" name="Google Shape;295;p30"/>
            <p:cNvSpPr/>
            <p:nvPr/>
          </p:nvSpPr>
          <p:spPr>
            <a:xfrm>
              <a:off x="-329674" y="1298404"/>
              <a:ext cx="9702800" cy="5573512"/>
            </a:xfrm>
            <a:custGeom>
              <a:rect b="b" l="l" r="r" t="t"/>
              <a:pathLst>
                <a:path extrusionOk="0" h="1169" w="2038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30"/>
            <p:cNvSpPr/>
            <p:nvPr/>
          </p:nvSpPr>
          <p:spPr>
            <a:xfrm>
              <a:off x="670451" y="2018236"/>
              <a:ext cx="7373938" cy="4848892"/>
            </a:xfrm>
            <a:custGeom>
              <a:rect b="b" l="l" r="r" t="t"/>
              <a:pathLst>
                <a:path extrusionOk="0" h="1017" w="1549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30"/>
            <p:cNvSpPr/>
            <p:nvPr/>
          </p:nvSpPr>
          <p:spPr>
            <a:xfrm>
              <a:off x="251351" y="1788400"/>
              <a:ext cx="8035925" cy="5083516"/>
            </a:xfrm>
            <a:custGeom>
              <a:rect b="b" l="l" r="r" t="t"/>
              <a:pathLst>
                <a:path extrusionOk="0" h="1066" w="1688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30"/>
            <p:cNvSpPr/>
            <p:nvPr/>
          </p:nvSpPr>
          <p:spPr>
            <a:xfrm>
              <a:off x="-1061" y="549842"/>
              <a:ext cx="10334625" cy="6322075"/>
            </a:xfrm>
            <a:custGeom>
              <a:rect b="b" l="l" r="r" t="t"/>
              <a:pathLst>
                <a:path extrusionOk="0" h="1326" w="2171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30"/>
            <p:cNvSpPr/>
            <p:nvPr/>
          </p:nvSpPr>
          <p:spPr>
            <a:xfrm>
              <a:off x="3701" y="6186246"/>
              <a:ext cx="504825" cy="681527"/>
            </a:xfrm>
            <a:custGeom>
              <a:rect b="b" l="l" r="r" t="t"/>
              <a:pathLst>
                <a:path extrusionOk="0" h="143" w="106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30"/>
            <p:cNvSpPr/>
            <p:nvPr/>
          </p:nvSpPr>
          <p:spPr>
            <a:xfrm>
              <a:off x="-1061" y="-51881"/>
              <a:ext cx="11091863" cy="6923796"/>
            </a:xfrm>
            <a:custGeom>
              <a:rect b="b" l="l" r="r" t="t"/>
              <a:pathLst>
                <a:path extrusionOk="0" h="1452" w="2330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30"/>
            <p:cNvSpPr/>
            <p:nvPr/>
          </p:nvSpPr>
          <p:spPr>
            <a:xfrm>
              <a:off x="5426601" y="5579"/>
              <a:ext cx="5788025" cy="6847184"/>
            </a:xfrm>
            <a:custGeom>
              <a:rect b="b" l="l" r="r" t="t"/>
              <a:pathLst>
                <a:path extrusionOk="0" h="1436" w="121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30"/>
            <p:cNvSpPr/>
            <p:nvPr/>
          </p:nvSpPr>
          <p:spPr>
            <a:xfrm>
              <a:off x="-1061" y="5579"/>
              <a:ext cx="1057275" cy="614491"/>
            </a:xfrm>
            <a:custGeom>
              <a:rect b="b" l="l" r="r" t="t"/>
              <a:pathLst>
                <a:path extrusionOk="0" h="129" w="222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30"/>
            <p:cNvSpPr/>
            <p:nvPr/>
          </p:nvSpPr>
          <p:spPr>
            <a:xfrm>
              <a:off x="5821889" y="5579"/>
              <a:ext cx="5588000" cy="6866337"/>
            </a:xfrm>
            <a:custGeom>
              <a:rect b="b" l="l" r="r" t="t"/>
              <a:pathLst>
                <a:path extrusionOk="0" h="1440" w="1174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30"/>
            <p:cNvSpPr/>
            <p:nvPr/>
          </p:nvSpPr>
          <p:spPr>
            <a:xfrm>
              <a:off x="3701" y="790"/>
              <a:ext cx="595313" cy="352734"/>
            </a:xfrm>
            <a:custGeom>
              <a:rect b="b" l="l" r="r" t="t"/>
              <a:pathLst>
                <a:path extrusionOk="0" h="74" w="125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30"/>
            <p:cNvSpPr/>
            <p:nvPr/>
          </p:nvSpPr>
          <p:spPr>
            <a:xfrm>
              <a:off x="6012389" y="5579"/>
              <a:ext cx="5497513" cy="6866337"/>
            </a:xfrm>
            <a:custGeom>
              <a:rect b="b" l="l" r="r" t="t"/>
              <a:pathLst>
                <a:path extrusionOk="0" h="1440" w="1155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30"/>
            <p:cNvSpPr/>
            <p:nvPr/>
          </p:nvSpPr>
          <p:spPr>
            <a:xfrm>
              <a:off x="-1061" y="5579"/>
              <a:ext cx="357188" cy="213875"/>
            </a:xfrm>
            <a:custGeom>
              <a:rect b="b" l="l" r="r" t="t"/>
              <a:pathLst>
                <a:path extrusionOk="0" h="45" w="7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30"/>
            <p:cNvSpPr/>
            <p:nvPr/>
          </p:nvSpPr>
          <p:spPr>
            <a:xfrm>
              <a:off x="6210826" y="790"/>
              <a:ext cx="5522913" cy="6871126"/>
            </a:xfrm>
            <a:custGeom>
              <a:rect b="b" l="l" r="r" t="t"/>
              <a:pathLst>
                <a:path extrusionOk="0" h="1441" w="1160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30"/>
            <p:cNvSpPr/>
            <p:nvPr/>
          </p:nvSpPr>
          <p:spPr>
            <a:xfrm>
              <a:off x="6463239" y="5579"/>
              <a:ext cx="5413375" cy="6866337"/>
            </a:xfrm>
            <a:custGeom>
              <a:rect b="b" l="l" r="r" t="t"/>
              <a:pathLst>
                <a:path extrusionOk="0" h="1440" w="1137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30"/>
            <p:cNvSpPr/>
            <p:nvPr/>
          </p:nvSpPr>
          <p:spPr>
            <a:xfrm>
              <a:off x="6877576" y="5579"/>
              <a:ext cx="5037138" cy="6861550"/>
            </a:xfrm>
            <a:custGeom>
              <a:rect b="b" l="l" r="r" t="t"/>
              <a:pathLst>
                <a:path extrusionOk="0" h="1439" w="1058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30"/>
            <p:cNvSpPr/>
            <p:nvPr/>
          </p:nvSpPr>
          <p:spPr>
            <a:xfrm>
              <a:off x="8768289" y="5579"/>
              <a:ext cx="3417888" cy="2742066"/>
            </a:xfrm>
            <a:custGeom>
              <a:rect b="b" l="l" r="r" t="t"/>
              <a:pathLst>
                <a:path extrusionOk="0" h="575" w="718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30"/>
            <p:cNvSpPr/>
            <p:nvPr/>
          </p:nvSpPr>
          <p:spPr>
            <a:xfrm>
              <a:off x="9235014" y="10367"/>
              <a:ext cx="2951163" cy="2555325"/>
            </a:xfrm>
            <a:custGeom>
              <a:rect b="b" l="l" r="r" t="t"/>
              <a:pathLst>
                <a:path extrusionOk="0" h="536" w="620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30"/>
            <p:cNvSpPr/>
            <p:nvPr/>
          </p:nvSpPr>
          <p:spPr>
            <a:xfrm>
              <a:off x="10020826" y="5579"/>
              <a:ext cx="2165350" cy="1358265"/>
            </a:xfrm>
            <a:custGeom>
              <a:rect b="b" l="l" r="r" t="t"/>
              <a:pathLst>
                <a:path extrusionOk="0" h="285" w="45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30"/>
            <p:cNvSpPr/>
            <p:nvPr/>
          </p:nvSpPr>
          <p:spPr>
            <a:xfrm>
              <a:off x="11290826" y="5579"/>
              <a:ext cx="895350" cy="534687"/>
            </a:xfrm>
            <a:custGeom>
              <a:rect b="b" l="l" r="r" t="t"/>
              <a:pathLst>
                <a:path extrusionOk="0" h="112" w="188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4" name="Google Shape;314;p30"/>
          <p:cNvGrpSpPr/>
          <p:nvPr/>
        </p:nvGrpSpPr>
        <p:grpSpPr>
          <a:xfrm>
            <a:off x="604002" y="1273749"/>
            <a:ext cx="4456155" cy="2602816"/>
            <a:chOff x="805336" y="1698331"/>
            <a:chExt cx="5941540" cy="3470421"/>
          </a:xfrm>
        </p:grpSpPr>
        <p:sp>
          <p:nvSpPr>
            <p:cNvPr id="315" name="Google Shape;315;p30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30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30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18" name="Google Shape;318;p30"/>
          <p:cNvSpPr/>
          <p:nvPr>
            <p:ph idx="2" type="pic"/>
          </p:nvPr>
        </p:nvSpPr>
        <p:spPr>
          <a:xfrm>
            <a:off x="5657632" y="0"/>
            <a:ext cx="3486368" cy="5143500"/>
          </a:xfrm>
          <a:prstGeom prst="rect">
            <a:avLst/>
          </a:prstGeom>
          <a:solidFill>
            <a:srgbClr val="FEFEFE"/>
          </a:solidFill>
          <a:ln>
            <a:noFill/>
          </a:ln>
        </p:spPr>
      </p:sp>
      <p:sp>
        <p:nvSpPr>
          <p:cNvPr id="319" name="Google Shape;319;p30"/>
          <p:cNvSpPr txBox="1"/>
          <p:nvPr>
            <p:ph type="title"/>
          </p:nvPr>
        </p:nvSpPr>
        <p:spPr>
          <a:xfrm>
            <a:off x="664082" y="1770191"/>
            <a:ext cx="4332485" cy="88352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228600" spcFirstLastPara="1" rIns="228600" wrap="square" tIns="22860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2700"/>
              <a:buFont typeface="Calibri"/>
              <a:buNone/>
              <a:defRPr sz="2700">
                <a:solidFill>
                  <a:srgbClr val="FFFE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0" name="Google Shape;320;p30"/>
          <p:cNvSpPr txBox="1"/>
          <p:nvPr>
            <p:ph idx="1" type="body"/>
          </p:nvPr>
        </p:nvSpPr>
        <p:spPr>
          <a:xfrm>
            <a:off x="664082" y="2658759"/>
            <a:ext cx="4332485" cy="9556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485"/>
              <a:buNone/>
              <a:defRPr sz="1350">
                <a:solidFill>
                  <a:srgbClr val="FFFEFF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155"/>
              <a:buNone/>
              <a:defRPr sz="1050"/>
            </a:lvl2pPr>
            <a:lvl3pPr indent="-228600" lvl="2" marL="1371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990"/>
              <a:buNone/>
              <a:defRPr sz="900"/>
            </a:lvl3pPr>
            <a:lvl4pPr indent="-228600" lvl="3" marL="1828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825"/>
              <a:buNone/>
              <a:defRPr sz="750"/>
            </a:lvl4pPr>
            <a:lvl5pPr indent="-228600" lvl="4" marL="22860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825"/>
              <a:buNone/>
              <a:defRPr sz="750"/>
            </a:lvl5pPr>
            <a:lvl6pPr indent="-228600" lvl="5" marL="27432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825"/>
              <a:buNone/>
              <a:defRPr sz="750"/>
            </a:lvl6pPr>
            <a:lvl7pPr indent="-228600" lvl="6" marL="32004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825"/>
              <a:buNone/>
              <a:defRPr sz="750"/>
            </a:lvl7pPr>
            <a:lvl8pPr indent="-228600" lvl="7" marL="3657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825"/>
              <a:buNone/>
              <a:defRPr sz="750"/>
            </a:lvl8pPr>
            <a:lvl9pPr indent="-228600" lvl="8" marL="4114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825"/>
              <a:buNone/>
              <a:defRPr sz="750"/>
            </a:lvl9pPr>
          </a:lstStyle>
          <a:p/>
        </p:txBody>
      </p:sp>
      <p:sp>
        <p:nvSpPr>
          <p:cNvPr id="321" name="Google Shape;321;p30"/>
          <p:cNvSpPr txBox="1"/>
          <p:nvPr>
            <p:ph idx="10" type="dt"/>
          </p:nvPr>
        </p:nvSpPr>
        <p:spPr>
          <a:xfrm>
            <a:off x="603504" y="240030"/>
            <a:ext cx="27432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2" name="Google Shape;322;p30"/>
          <p:cNvSpPr txBox="1"/>
          <p:nvPr>
            <p:ph idx="11" type="ftr"/>
          </p:nvPr>
        </p:nvSpPr>
        <p:spPr>
          <a:xfrm>
            <a:off x="603505" y="4670298"/>
            <a:ext cx="4456652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3" name="Google Shape;323;p30"/>
          <p:cNvSpPr txBox="1"/>
          <p:nvPr>
            <p:ph idx="12" type="sldNum"/>
          </p:nvPr>
        </p:nvSpPr>
        <p:spPr>
          <a:xfrm>
            <a:off x="4371283" y="240030"/>
            <a:ext cx="6858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5" name="Google Shape;325;p31"/>
          <p:cNvGrpSpPr/>
          <p:nvPr/>
        </p:nvGrpSpPr>
        <p:grpSpPr>
          <a:xfrm>
            <a:off x="-313135" y="0"/>
            <a:ext cx="9438086" cy="5139929"/>
            <a:chOff x="-417513" y="0"/>
            <a:chExt cx="12584114" cy="6853238"/>
          </a:xfrm>
        </p:grpSpPr>
        <p:sp>
          <p:nvSpPr>
            <p:cNvPr id="326" name="Google Shape;326;p31"/>
            <p:cNvSpPr/>
            <p:nvPr/>
          </p:nvSpPr>
          <p:spPr>
            <a:xfrm>
              <a:off x="1306513" y="0"/>
              <a:ext cx="3862388" cy="6843713"/>
            </a:xfrm>
            <a:custGeom>
              <a:rect b="b" l="l" r="r" t="t"/>
              <a:pathLst>
                <a:path extrusionOk="0" h="1440" w="813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31"/>
            <p:cNvSpPr/>
            <p:nvPr/>
          </p:nvSpPr>
          <p:spPr>
            <a:xfrm>
              <a:off x="10626725" y="9525"/>
              <a:ext cx="1539875" cy="555625"/>
            </a:xfrm>
            <a:custGeom>
              <a:rect b="b" l="l" r="r" t="t"/>
              <a:pathLst>
                <a:path extrusionOk="0" h="117" w="324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31"/>
            <p:cNvSpPr/>
            <p:nvPr/>
          </p:nvSpPr>
          <p:spPr>
            <a:xfrm>
              <a:off x="10247313" y="5013325"/>
              <a:ext cx="1919288" cy="1830388"/>
            </a:xfrm>
            <a:custGeom>
              <a:rect b="b" l="l" r="r" t="t"/>
              <a:pathLst>
                <a:path extrusionOk="0" h="385" w="404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31"/>
            <p:cNvSpPr/>
            <p:nvPr/>
          </p:nvSpPr>
          <p:spPr>
            <a:xfrm>
              <a:off x="1120775" y="0"/>
              <a:ext cx="3676650" cy="6843713"/>
            </a:xfrm>
            <a:custGeom>
              <a:rect b="b" l="l" r="r" t="t"/>
              <a:pathLst>
                <a:path extrusionOk="0" h="1440" w="774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31"/>
            <p:cNvSpPr/>
            <p:nvPr/>
          </p:nvSpPr>
          <p:spPr>
            <a:xfrm>
              <a:off x="11202988" y="9525"/>
              <a:ext cx="963613" cy="366713"/>
            </a:xfrm>
            <a:custGeom>
              <a:rect b="b" l="l" r="r" t="t"/>
              <a:pathLst>
                <a:path extrusionOk="0" h="77" w="203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31"/>
            <p:cNvSpPr/>
            <p:nvPr/>
          </p:nvSpPr>
          <p:spPr>
            <a:xfrm>
              <a:off x="10494963" y="5275263"/>
              <a:ext cx="1666875" cy="1577975"/>
            </a:xfrm>
            <a:custGeom>
              <a:rect b="b" l="l" r="r" t="t"/>
              <a:pathLst>
                <a:path extrusionOk="0" h="332" w="351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31"/>
            <p:cNvSpPr/>
            <p:nvPr/>
          </p:nvSpPr>
          <p:spPr>
            <a:xfrm>
              <a:off x="1001713" y="0"/>
              <a:ext cx="3621088" cy="6843713"/>
            </a:xfrm>
            <a:custGeom>
              <a:rect b="b" l="l" r="r" t="t"/>
              <a:pathLst>
                <a:path extrusionOk="0" h="1440" w="762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31"/>
            <p:cNvSpPr/>
            <p:nvPr/>
          </p:nvSpPr>
          <p:spPr>
            <a:xfrm>
              <a:off x="11501438" y="9525"/>
              <a:ext cx="665163" cy="257175"/>
            </a:xfrm>
            <a:custGeom>
              <a:rect b="b" l="l" r="r" t="t"/>
              <a:pathLst>
                <a:path extrusionOk="0" h="54" w="140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31"/>
            <p:cNvSpPr/>
            <p:nvPr/>
          </p:nvSpPr>
          <p:spPr>
            <a:xfrm>
              <a:off x="10641013" y="5408613"/>
              <a:ext cx="1525588" cy="1435100"/>
            </a:xfrm>
            <a:custGeom>
              <a:rect b="b" l="l" r="r" t="t"/>
              <a:pathLst>
                <a:path extrusionOk="0" h="302" w="321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31"/>
            <p:cNvSpPr/>
            <p:nvPr/>
          </p:nvSpPr>
          <p:spPr>
            <a:xfrm>
              <a:off x="1001713" y="0"/>
              <a:ext cx="3244850" cy="6843713"/>
            </a:xfrm>
            <a:custGeom>
              <a:rect b="b" l="l" r="r" t="t"/>
              <a:pathLst>
                <a:path extrusionOk="0" h="1440" w="683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31"/>
            <p:cNvSpPr/>
            <p:nvPr/>
          </p:nvSpPr>
          <p:spPr>
            <a:xfrm>
              <a:off x="10802938" y="5518150"/>
              <a:ext cx="1363663" cy="1325563"/>
            </a:xfrm>
            <a:custGeom>
              <a:rect b="b" l="l" r="r" t="t"/>
              <a:pathLst>
                <a:path extrusionOk="0" h="279" w="287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31"/>
            <p:cNvSpPr/>
            <p:nvPr/>
          </p:nvSpPr>
          <p:spPr>
            <a:xfrm>
              <a:off x="889000" y="0"/>
              <a:ext cx="3230563" cy="6843713"/>
            </a:xfrm>
            <a:custGeom>
              <a:rect b="b" l="l" r="r" t="t"/>
              <a:pathLst>
                <a:path extrusionOk="0" h="1440" w="68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31"/>
            <p:cNvSpPr/>
            <p:nvPr/>
          </p:nvSpPr>
          <p:spPr>
            <a:xfrm>
              <a:off x="10979150" y="5694363"/>
              <a:ext cx="1187450" cy="1149350"/>
            </a:xfrm>
            <a:custGeom>
              <a:rect b="b" l="l" r="r" t="t"/>
              <a:pathLst>
                <a:path extrusionOk="0" h="242" w="250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31"/>
            <p:cNvSpPr/>
            <p:nvPr/>
          </p:nvSpPr>
          <p:spPr>
            <a:xfrm>
              <a:off x="484188" y="0"/>
              <a:ext cx="3421063" cy="6843713"/>
            </a:xfrm>
            <a:custGeom>
              <a:rect b="b" l="l" r="r" t="t"/>
              <a:pathLst>
                <a:path extrusionOk="0" h="1440" w="72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31"/>
            <p:cNvSpPr/>
            <p:nvPr/>
          </p:nvSpPr>
          <p:spPr>
            <a:xfrm>
              <a:off x="11287125" y="6049963"/>
              <a:ext cx="879475" cy="793750"/>
            </a:xfrm>
            <a:custGeom>
              <a:rect b="b" l="l" r="r" t="t"/>
              <a:pathLst>
                <a:path extrusionOk="0" h="167" w="185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31"/>
            <p:cNvSpPr/>
            <p:nvPr/>
          </p:nvSpPr>
          <p:spPr>
            <a:xfrm>
              <a:off x="598488" y="0"/>
              <a:ext cx="2717800" cy="6843713"/>
            </a:xfrm>
            <a:custGeom>
              <a:rect b="b" l="l" r="r" t="t"/>
              <a:pathLst>
                <a:path extrusionOk="0" h="1440" w="572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31"/>
            <p:cNvSpPr/>
            <p:nvPr/>
          </p:nvSpPr>
          <p:spPr>
            <a:xfrm>
              <a:off x="261938" y="0"/>
              <a:ext cx="2944813" cy="6843713"/>
            </a:xfrm>
            <a:custGeom>
              <a:rect b="b" l="l" r="r" t="t"/>
              <a:pathLst>
                <a:path extrusionOk="0" h="1440" w="62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lg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31"/>
            <p:cNvSpPr/>
            <p:nvPr/>
          </p:nvSpPr>
          <p:spPr>
            <a:xfrm>
              <a:off x="-417513" y="0"/>
              <a:ext cx="2403475" cy="6843713"/>
            </a:xfrm>
            <a:custGeom>
              <a:rect b="b" l="l" r="r" t="t"/>
              <a:pathLst>
                <a:path extrusionOk="0" h="1440" w="506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31"/>
            <p:cNvSpPr/>
            <p:nvPr/>
          </p:nvSpPr>
          <p:spPr>
            <a:xfrm>
              <a:off x="14288" y="9525"/>
              <a:ext cx="1771650" cy="3198813"/>
            </a:xfrm>
            <a:custGeom>
              <a:rect b="b" l="l" r="r" t="t"/>
              <a:pathLst>
                <a:path extrusionOk="0" h="673" w="3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31"/>
            <p:cNvSpPr/>
            <p:nvPr/>
          </p:nvSpPr>
          <p:spPr>
            <a:xfrm>
              <a:off x="4763" y="6016625"/>
              <a:ext cx="214313" cy="827088"/>
            </a:xfrm>
            <a:custGeom>
              <a:rect b="b" l="l" r="r" t="t"/>
              <a:pathLst>
                <a:path extrusionOk="0" h="174" w="45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31"/>
            <p:cNvSpPr/>
            <p:nvPr/>
          </p:nvSpPr>
          <p:spPr>
            <a:xfrm>
              <a:off x="14288" y="0"/>
              <a:ext cx="1562100" cy="2228850"/>
            </a:xfrm>
            <a:custGeom>
              <a:rect b="b" l="l" r="r" t="t"/>
              <a:pathLst>
                <a:path extrusionOk="0" h="469" w="32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47" name="Google Shape;347;p31"/>
          <p:cNvGrpSpPr/>
          <p:nvPr/>
        </p:nvGrpSpPr>
        <p:grpSpPr>
          <a:xfrm>
            <a:off x="600108" y="1274692"/>
            <a:ext cx="2755857" cy="2602816"/>
            <a:chOff x="697883" y="1816768"/>
            <a:chExt cx="3674476" cy="3470421"/>
          </a:xfrm>
        </p:grpSpPr>
        <p:sp>
          <p:nvSpPr>
            <p:cNvPr id="348" name="Google Shape;348;p3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31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3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1" name="Google Shape;351;p31"/>
          <p:cNvSpPr txBox="1"/>
          <p:nvPr>
            <p:ph type="title"/>
          </p:nvPr>
        </p:nvSpPr>
        <p:spPr>
          <a:xfrm>
            <a:off x="666474" y="1762444"/>
            <a:ext cx="2625897" cy="1842331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600" lIns="228600" spcFirstLastPara="1" rIns="228600" wrap="square" tIns="22860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3000"/>
              <a:buFont typeface="Calibri"/>
              <a:buNone/>
              <a:defRPr>
                <a:solidFill>
                  <a:srgbClr val="FFFE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2" name="Google Shape;352;p31"/>
          <p:cNvSpPr txBox="1"/>
          <p:nvPr>
            <p:ph idx="1" type="body"/>
          </p:nvPr>
        </p:nvSpPr>
        <p:spPr>
          <a:xfrm rot="5400000">
            <a:off x="4214217" y="214310"/>
            <a:ext cx="3942818" cy="47062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4330" lvl="0" marL="4572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980"/>
              <a:buChar char="▪"/>
              <a:defRPr/>
            </a:lvl1pPr>
            <a:lvl2pPr indent="-354330" lvl="1" marL="9144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2pPr>
            <a:lvl3pPr indent="-354330" lvl="2" marL="1371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3pPr>
            <a:lvl4pPr indent="-354330" lvl="3" marL="1828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4pPr>
            <a:lvl5pPr indent="-354329" lvl="4" marL="22860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5pPr>
            <a:lvl6pPr indent="-354329" lvl="5" marL="27432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6pPr>
            <a:lvl7pPr indent="-354329" lvl="6" marL="32004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7pPr>
            <a:lvl8pPr indent="-354329" lvl="7" marL="3657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8pPr>
            <a:lvl9pPr indent="-354329" lvl="8" marL="4114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9pPr>
          </a:lstStyle>
          <a:p/>
        </p:txBody>
      </p:sp>
      <p:sp>
        <p:nvSpPr>
          <p:cNvPr id="353" name="Google Shape;353;p31"/>
          <p:cNvSpPr txBox="1"/>
          <p:nvPr>
            <p:ph idx="10" type="dt"/>
          </p:nvPr>
        </p:nvSpPr>
        <p:spPr>
          <a:xfrm>
            <a:off x="603504" y="240030"/>
            <a:ext cx="27432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4" name="Google Shape;354;p31"/>
          <p:cNvSpPr txBox="1"/>
          <p:nvPr>
            <p:ph idx="11" type="ftr"/>
          </p:nvPr>
        </p:nvSpPr>
        <p:spPr>
          <a:xfrm>
            <a:off x="603504" y="4670298"/>
            <a:ext cx="7941564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5" name="Google Shape;355;p31"/>
          <p:cNvSpPr txBox="1"/>
          <p:nvPr>
            <p:ph idx="12" type="sldNum"/>
          </p:nvPr>
        </p:nvSpPr>
        <p:spPr>
          <a:xfrm>
            <a:off x="7852410" y="240030"/>
            <a:ext cx="6858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7" name="Google Shape;357;p32"/>
          <p:cNvGrpSpPr/>
          <p:nvPr/>
        </p:nvGrpSpPr>
        <p:grpSpPr>
          <a:xfrm flipH="1">
            <a:off x="0" y="0"/>
            <a:ext cx="9438086" cy="5139929"/>
            <a:chOff x="-417513" y="0"/>
            <a:chExt cx="12584114" cy="6853238"/>
          </a:xfrm>
        </p:grpSpPr>
        <p:sp>
          <p:nvSpPr>
            <p:cNvPr id="358" name="Google Shape;358;p32"/>
            <p:cNvSpPr/>
            <p:nvPr/>
          </p:nvSpPr>
          <p:spPr>
            <a:xfrm>
              <a:off x="1306513" y="0"/>
              <a:ext cx="3862388" cy="6843713"/>
            </a:xfrm>
            <a:custGeom>
              <a:rect b="b" l="l" r="r" t="t"/>
              <a:pathLst>
                <a:path extrusionOk="0" h="1440" w="813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32"/>
            <p:cNvSpPr/>
            <p:nvPr/>
          </p:nvSpPr>
          <p:spPr>
            <a:xfrm>
              <a:off x="10626725" y="9525"/>
              <a:ext cx="1539875" cy="555625"/>
            </a:xfrm>
            <a:custGeom>
              <a:rect b="b" l="l" r="r" t="t"/>
              <a:pathLst>
                <a:path extrusionOk="0" h="117" w="324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32"/>
            <p:cNvSpPr/>
            <p:nvPr/>
          </p:nvSpPr>
          <p:spPr>
            <a:xfrm>
              <a:off x="10247313" y="5013325"/>
              <a:ext cx="1919288" cy="1830388"/>
            </a:xfrm>
            <a:custGeom>
              <a:rect b="b" l="l" r="r" t="t"/>
              <a:pathLst>
                <a:path extrusionOk="0" h="385" w="404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32"/>
            <p:cNvSpPr/>
            <p:nvPr/>
          </p:nvSpPr>
          <p:spPr>
            <a:xfrm>
              <a:off x="1120775" y="0"/>
              <a:ext cx="3676650" cy="6843713"/>
            </a:xfrm>
            <a:custGeom>
              <a:rect b="b" l="l" r="r" t="t"/>
              <a:pathLst>
                <a:path extrusionOk="0" h="1440" w="774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32"/>
            <p:cNvSpPr/>
            <p:nvPr/>
          </p:nvSpPr>
          <p:spPr>
            <a:xfrm>
              <a:off x="11202988" y="9525"/>
              <a:ext cx="963613" cy="366713"/>
            </a:xfrm>
            <a:custGeom>
              <a:rect b="b" l="l" r="r" t="t"/>
              <a:pathLst>
                <a:path extrusionOk="0" h="77" w="203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32"/>
            <p:cNvSpPr/>
            <p:nvPr/>
          </p:nvSpPr>
          <p:spPr>
            <a:xfrm>
              <a:off x="10494963" y="5275263"/>
              <a:ext cx="1666875" cy="1577975"/>
            </a:xfrm>
            <a:custGeom>
              <a:rect b="b" l="l" r="r" t="t"/>
              <a:pathLst>
                <a:path extrusionOk="0" h="332" w="351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32"/>
            <p:cNvSpPr/>
            <p:nvPr/>
          </p:nvSpPr>
          <p:spPr>
            <a:xfrm>
              <a:off x="1001713" y="0"/>
              <a:ext cx="3621088" cy="6843713"/>
            </a:xfrm>
            <a:custGeom>
              <a:rect b="b" l="l" r="r" t="t"/>
              <a:pathLst>
                <a:path extrusionOk="0" h="1440" w="762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32"/>
            <p:cNvSpPr/>
            <p:nvPr/>
          </p:nvSpPr>
          <p:spPr>
            <a:xfrm>
              <a:off x="11501438" y="9525"/>
              <a:ext cx="665163" cy="257175"/>
            </a:xfrm>
            <a:custGeom>
              <a:rect b="b" l="l" r="r" t="t"/>
              <a:pathLst>
                <a:path extrusionOk="0" h="54" w="140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32"/>
            <p:cNvSpPr/>
            <p:nvPr/>
          </p:nvSpPr>
          <p:spPr>
            <a:xfrm>
              <a:off x="10641013" y="5408613"/>
              <a:ext cx="1525588" cy="1435100"/>
            </a:xfrm>
            <a:custGeom>
              <a:rect b="b" l="l" r="r" t="t"/>
              <a:pathLst>
                <a:path extrusionOk="0" h="302" w="321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32"/>
            <p:cNvSpPr/>
            <p:nvPr/>
          </p:nvSpPr>
          <p:spPr>
            <a:xfrm>
              <a:off x="1001713" y="0"/>
              <a:ext cx="3244850" cy="6843713"/>
            </a:xfrm>
            <a:custGeom>
              <a:rect b="b" l="l" r="r" t="t"/>
              <a:pathLst>
                <a:path extrusionOk="0" h="1440" w="683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32"/>
            <p:cNvSpPr/>
            <p:nvPr/>
          </p:nvSpPr>
          <p:spPr>
            <a:xfrm>
              <a:off x="10802938" y="5518150"/>
              <a:ext cx="1363663" cy="1325563"/>
            </a:xfrm>
            <a:custGeom>
              <a:rect b="b" l="l" r="r" t="t"/>
              <a:pathLst>
                <a:path extrusionOk="0" h="279" w="287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32"/>
            <p:cNvSpPr/>
            <p:nvPr/>
          </p:nvSpPr>
          <p:spPr>
            <a:xfrm>
              <a:off x="889000" y="0"/>
              <a:ext cx="3230563" cy="6843713"/>
            </a:xfrm>
            <a:custGeom>
              <a:rect b="b" l="l" r="r" t="t"/>
              <a:pathLst>
                <a:path extrusionOk="0" h="1440" w="68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32"/>
            <p:cNvSpPr/>
            <p:nvPr/>
          </p:nvSpPr>
          <p:spPr>
            <a:xfrm>
              <a:off x="10979150" y="5694363"/>
              <a:ext cx="1187450" cy="1149350"/>
            </a:xfrm>
            <a:custGeom>
              <a:rect b="b" l="l" r="r" t="t"/>
              <a:pathLst>
                <a:path extrusionOk="0" h="242" w="250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32"/>
            <p:cNvSpPr/>
            <p:nvPr/>
          </p:nvSpPr>
          <p:spPr>
            <a:xfrm>
              <a:off x="484188" y="0"/>
              <a:ext cx="3421063" cy="6843713"/>
            </a:xfrm>
            <a:custGeom>
              <a:rect b="b" l="l" r="r" t="t"/>
              <a:pathLst>
                <a:path extrusionOk="0" h="1440" w="72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32"/>
            <p:cNvSpPr/>
            <p:nvPr/>
          </p:nvSpPr>
          <p:spPr>
            <a:xfrm>
              <a:off x="11287125" y="6049963"/>
              <a:ext cx="879475" cy="793750"/>
            </a:xfrm>
            <a:custGeom>
              <a:rect b="b" l="l" r="r" t="t"/>
              <a:pathLst>
                <a:path extrusionOk="0" h="167" w="185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32"/>
            <p:cNvSpPr/>
            <p:nvPr/>
          </p:nvSpPr>
          <p:spPr>
            <a:xfrm>
              <a:off x="598488" y="0"/>
              <a:ext cx="2717800" cy="6843713"/>
            </a:xfrm>
            <a:custGeom>
              <a:rect b="b" l="l" r="r" t="t"/>
              <a:pathLst>
                <a:path extrusionOk="0" h="1440" w="572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32"/>
            <p:cNvSpPr/>
            <p:nvPr/>
          </p:nvSpPr>
          <p:spPr>
            <a:xfrm>
              <a:off x="261938" y="0"/>
              <a:ext cx="2944813" cy="6843713"/>
            </a:xfrm>
            <a:custGeom>
              <a:rect b="b" l="l" r="r" t="t"/>
              <a:pathLst>
                <a:path extrusionOk="0" h="1440" w="62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lg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32"/>
            <p:cNvSpPr/>
            <p:nvPr/>
          </p:nvSpPr>
          <p:spPr>
            <a:xfrm>
              <a:off x="-417513" y="0"/>
              <a:ext cx="2403475" cy="6843713"/>
            </a:xfrm>
            <a:custGeom>
              <a:rect b="b" l="l" r="r" t="t"/>
              <a:pathLst>
                <a:path extrusionOk="0" h="1440" w="506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32"/>
            <p:cNvSpPr/>
            <p:nvPr/>
          </p:nvSpPr>
          <p:spPr>
            <a:xfrm>
              <a:off x="14288" y="9525"/>
              <a:ext cx="1771650" cy="3198813"/>
            </a:xfrm>
            <a:custGeom>
              <a:rect b="b" l="l" r="r" t="t"/>
              <a:pathLst>
                <a:path extrusionOk="0" h="673" w="3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32"/>
            <p:cNvSpPr/>
            <p:nvPr/>
          </p:nvSpPr>
          <p:spPr>
            <a:xfrm>
              <a:off x="4763" y="6016625"/>
              <a:ext cx="214313" cy="827088"/>
            </a:xfrm>
            <a:custGeom>
              <a:rect b="b" l="l" r="r" t="t"/>
              <a:pathLst>
                <a:path extrusionOk="0" h="174" w="45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32"/>
            <p:cNvSpPr/>
            <p:nvPr/>
          </p:nvSpPr>
          <p:spPr>
            <a:xfrm>
              <a:off x="14288" y="0"/>
              <a:ext cx="1562100" cy="2228850"/>
            </a:xfrm>
            <a:custGeom>
              <a:rect b="b" l="l" r="r" t="t"/>
              <a:pathLst>
                <a:path extrusionOk="0" h="469" w="32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9" name="Google Shape;379;p32"/>
          <p:cNvGrpSpPr/>
          <p:nvPr/>
        </p:nvGrpSpPr>
        <p:grpSpPr>
          <a:xfrm>
            <a:off x="5789211" y="1274692"/>
            <a:ext cx="2755857" cy="2602816"/>
            <a:chOff x="697883" y="1816768"/>
            <a:chExt cx="3674476" cy="3470421"/>
          </a:xfrm>
        </p:grpSpPr>
        <p:sp>
          <p:nvSpPr>
            <p:cNvPr id="380" name="Google Shape;380;p3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3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83" name="Google Shape;383;p32"/>
          <p:cNvSpPr txBox="1"/>
          <p:nvPr>
            <p:ph type="title"/>
          </p:nvPr>
        </p:nvSpPr>
        <p:spPr>
          <a:xfrm rot="5400000">
            <a:off x="6247360" y="1370662"/>
            <a:ext cx="1842332" cy="2625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600" lIns="228600" spcFirstLastPara="1" rIns="228600" wrap="square" tIns="2286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3000"/>
              <a:buFont typeface="Calibri"/>
              <a:buNone/>
              <a:defRPr>
                <a:solidFill>
                  <a:srgbClr val="FFFE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4" name="Google Shape;384;p32"/>
          <p:cNvSpPr txBox="1"/>
          <p:nvPr>
            <p:ph idx="1" type="body"/>
          </p:nvPr>
        </p:nvSpPr>
        <p:spPr>
          <a:xfrm rot="5400000">
            <a:off x="981305" y="219589"/>
            <a:ext cx="3942977" cy="47014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4330" lvl="0" marL="4572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980"/>
              <a:buChar char="▪"/>
              <a:defRPr/>
            </a:lvl1pPr>
            <a:lvl2pPr indent="-354330" lvl="1" marL="9144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2pPr>
            <a:lvl3pPr indent="-354330" lvl="2" marL="1371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3pPr>
            <a:lvl4pPr indent="-354330" lvl="3" marL="1828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4pPr>
            <a:lvl5pPr indent="-354329" lvl="4" marL="22860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5pPr>
            <a:lvl6pPr indent="-354329" lvl="5" marL="27432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6pPr>
            <a:lvl7pPr indent="-354329" lvl="6" marL="32004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7pPr>
            <a:lvl8pPr indent="-354329" lvl="7" marL="3657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8pPr>
            <a:lvl9pPr indent="-354329" lvl="8" marL="4114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▪"/>
              <a:defRPr/>
            </a:lvl9pPr>
          </a:lstStyle>
          <a:p/>
        </p:txBody>
      </p:sp>
      <p:sp>
        <p:nvSpPr>
          <p:cNvPr id="385" name="Google Shape;385;p32"/>
          <p:cNvSpPr txBox="1"/>
          <p:nvPr>
            <p:ph idx="10" type="dt"/>
          </p:nvPr>
        </p:nvSpPr>
        <p:spPr>
          <a:xfrm>
            <a:off x="603504" y="240030"/>
            <a:ext cx="27432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6" name="Google Shape;386;p32"/>
          <p:cNvSpPr txBox="1"/>
          <p:nvPr>
            <p:ph idx="11" type="ftr"/>
          </p:nvPr>
        </p:nvSpPr>
        <p:spPr>
          <a:xfrm>
            <a:off x="603504" y="4670298"/>
            <a:ext cx="7941564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7" name="Google Shape;387;p32"/>
          <p:cNvSpPr txBox="1"/>
          <p:nvPr>
            <p:ph idx="12" type="sldNum"/>
          </p:nvPr>
        </p:nvSpPr>
        <p:spPr>
          <a:xfrm>
            <a:off x="7852410" y="240030"/>
            <a:ext cx="6858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type="title"/>
          </p:nvPr>
        </p:nvSpPr>
        <p:spPr>
          <a:xfrm>
            <a:off x="668371" y="1768794"/>
            <a:ext cx="2624000" cy="1842364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600" lIns="228600" spcFirstLastPara="1" rIns="228600" wrap="square" tIns="228600">
            <a:normAutofit/>
          </a:bodyPr>
          <a:lstStyle>
            <a:lvl1pPr lv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  <a:def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9"/>
          <p:cNvSpPr txBox="1"/>
          <p:nvPr>
            <p:ph idx="1" type="body"/>
          </p:nvPr>
        </p:nvSpPr>
        <p:spPr>
          <a:xfrm>
            <a:off x="4076237" y="596039"/>
            <a:ext cx="4462527" cy="39428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2897" lvl="0" marL="457200" marR="0" rtl="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1485"/>
              <a:buFont typeface="Noto Sans Symbols"/>
              <a:buChar char="▪"/>
              <a:defRPr b="0" i="0" sz="135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312419" lvl="1" marL="914400" marR="0" rtl="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chemeClr val="accent1"/>
              </a:buClr>
              <a:buSzPts val="1320"/>
              <a:buFont typeface="Noto Sans Symbols"/>
              <a:buChar char="▪"/>
              <a:defRPr b="0" i="0" sz="12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301942" lvl="2" marL="1371600" marR="0" rtl="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chemeClr val="accent1"/>
              </a:buClr>
              <a:buSzPts val="1155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291464" lvl="3" marL="1828800" marR="0" rtl="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chemeClr val="accent1"/>
              </a:buClr>
              <a:buSzPts val="990"/>
              <a:buFont typeface="Noto Sans Symbols"/>
              <a:buChar char="▪"/>
              <a:defRPr b="0" i="0" sz="9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291464" lvl="4" marL="2286000" marR="0" rtl="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chemeClr val="accent1"/>
              </a:buClr>
              <a:buSzPts val="990"/>
              <a:buFont typeface="Noto Sans Symbols"/>
              <a:buChar char="▪"/>
              <a:defRPr b="0" i="0" sz="9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291464" lvl="5" marL="2743200" marR="0" rtl="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chemeClr val="accent1"/>
              </a:buClr>
              <a:buSzPts val="990"/>
              <a:buFont typeface="Noto Sans Symbols"/>
              <a:buChar char="▪"/>
              <a:defRPr b="0" i="0" sz="9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291464" lvl="6" marL="3200400" marR="0" rtl="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chemeClr val="accent1"/>
              </a:buClr>
              <a:buSzPts val="990"/>
              <a:buFont typeface="Noto Sans Symbols"/>
              <a:buChar char="▪"/>
              <a:defRPr b="0" i="0" sz="9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291465" lvl="7" marL="3657600" marR="0" rtl="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chemeClr val="accent1"/>
              </a:buClr>
              <a:buSzPts val="990"/>
              <a:buFont typeface="Noto Sans Symbols"/>
              <a:buChar char="▪"/>
              <a:defRPr b="0" i="0" sz="9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291465" lvl="8" marL="4114800" marR="0" rtl="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chemeClr val="accent1"/>
              </a:buClr>
              <a:buSzPts val="990"/>
              <a:buFont typeface="Noto Sans Symbols"/>
              <a:buChar char="▪"/>
              <a:defRPr b="0" i="0" sz="9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53" name="Google Shape;53;p9"/>
          <p:cNvSpPr txBox="1"/>
          <p:nvPr>
            <p:ph idx="10" type="dt"/>
          </p:nvPr>
        </p:nvSpPr>
        <p:spPr>
          <a:xfrm>
            <a:off x="603504" y="240030"/>
            <a:ext cx="27432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5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9"/>
          <p:cNvSpPr txBox="1"/>
          <p:nvPr>
            <p:ph idx="11" type="ftr"/>
          </p:nvPr>
        </p:nvSpPr>
        <p:spPr>
          <a:xfrm>
            <a:off x="603504" y="4670298"/>
            <a:ext cx="7941564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5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9"/>
          <p:cNvSpPr txBox="1"/>
          <p:nvPr>
            <p:ph idx="12" type="sldNum"/>
          </p:nvPr>
        </p:nvSpPr>
        <p:spPr>
          <a:xfrm>
            <a:off x="7852410" y="240030"/>
            <a:ext cx="6858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hyperlink" Target="mailto:msoleimani@crec.org" TargetMode="External"/><Relationship Id="rId10" Type="http://schemas.openxmlformats.org/officeDocument/2006/relationships/hyperlink" Target="https://drive.google.com/file/d/12IX-QljDQoJanuEW_h44YsurBVVB_zRI/view?usp=drive_link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hyperlink" Target="https://drive.google.com/file/d/1goM473GhIIUTrshfptmV2VHh5ee0y564/view?usp=drive_link" TargetMode="External"/><Relationship Id="rId9" Type="http://schemas.openxmlformats.org/officeDocument/2006/relationships/hyperlink" Target="https://drive.google.com/file/d/1nvsmqIcHoHPrkbCC13Ql3wekkrdA27SF/view?usp=drive_link" TargetMode="External"/><Relationship Id="rId5" Type="http://schemas.openxmlformats.org/officeDocument/2006/relationships/hyperlink" Target="https://drive.google.com/file/d/1b9-oxgq6mMwmKPPDhk8ZgzHKzwau8sGB/view?usp=drive_link" TargetMode="External"/><Relationship Id="rId6" Type="http://schemas.openxmlformats.org/officeDocument/2006/relationships/hyperlink" Target="https://drive.google.com/file/d/1bgtwjs9Rc3dc-CdKxIwFoQqRXlOUpO4C/view?usp=drive_link" TargetMode="External"/><Relationship Id="rId7" Type="http://schemas.openxmlformats.org/officeDocument/2006/relationships/hyperlink" Target="https://drive.google.com/file/d/1_1QRGOzMTwaoRkvnSxZrJzjTdc6l2xIW/view?usp=drive_link" TargetMode="External"/><Relationship Id="rId8" Type="http://schemas.openxmlformats.org/officeDocument/2006/relationships/hyperlink" Target="https://drive.google.com/file/d/12IX-QljDQoJanuEW_h44YsurBVVB_zRI/view?usp=drive_link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drive.google.com/file/d/1Tccz259qrweJ7_HRa1QtvGBG8q1Vx70-/view?usp=drive_link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"/>
          <p:cNvSpPr txBox="1"/>
          <p:nvPr/>
        </p:nvSpPr>
        <p:spPr>
          <a:xfrm>
            <a:off x="249375" y="307800"/>
            <a:ext cx="4460100" cy="107730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rgbClr val="C00000"/>
                </a:solidFill>
                <a:latin typeface="Questrial"/>
                <a:ea typeface="Questrial"/>
                <a:cs typeface="Questrial"/>
                <a:sym typeface="Questrial"/>
              </a:rPr>
              <a:t>Do Now:</a:t>
            </a:r>
            <a:endParaRPr b="0" i="0" sz="800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2424"/>
              </a:buClr>
              <a:buSzPts val="1600"/>
              <a:buFont typeface="Questrial"/>
              <a:buAutoNum type="arabicPeriod"/>
            </a:pPr>
            <a:r>
              <a:rPr b="0" i="0" lang="en" sz="1600" u="none" cap="none" strike="noStrike">
                <a:solidFill>
                  <a:srgbClr val="242424"/>
                </a:solidFill>
                <a:latin typeface="Questrial"/>
                <a:ea typeface="Questrial"/>
                <a:cs typeface="Questrial"/>
                <a:sym typeface="Questrial"/>
              </a:rPr>
              <a:t>Stow your phone &amp; earbuds in your backpack!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2424"/>
              </a:buClr>
              <a:buSzPts val="1600"/>
              <a:buFont typeface="Questrial"/>
              <a:buAutoNum type="arabicPeriod"/>
            </a:pPr>
            <a:r>
              <a:rPr b="0" i="0" lang="en" sz="1600" u="none" cap="none" strike="noStrike">
                <a:solidFill>
                  <a:srgbClr val="242424"/>
                </a:solidFill>
                <a:latin typeface="Questrial"/>
                <a:ea typeface="Questrial"/>
                <a:cs typeface="Questrial"/>
                <a:sym typeface="Questrial"/>
              </a:rPr>
              <a:t>Collect your “Do Now!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2424"/>
              </a:buClr>
              <a:buSzPts val="1600"/>
              <a:buFont typeface="Questrial"/>
              <a:buAutoNum type="arabicPeriod"/>
            </a:pPr>
            <a:r>
              <a:rPr b="0" i="0" lang="en" sz="1600" u="none" cap="none" strike="noStrike">
                <a:solidFill>
                  <a:srgbClr val="242424"/>
                </a:solidFill>
                <a:latin typeface="Questrial"/>
                <a:ea typeface="Questrial"/>
                <a:cs typeface="Questrial"/>
                <a:sym typeface="Questrial"/>
              </a:rPr>
              <a:t>Do the “ I + numbers” page.</a:t>
            </a:r>
            <a:endParaRPr b="0" i="0" sz="1600" u="none" cap="none" strike="noStrike">
              <a:solidFill>
                <a:srgbClr val="242424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93" name="Google Shape;393;p1"/>
          <p:cNvSpPr txBox="1"/>
          <p:nvPr/>
        </p:nvSpPr>
        <p:spPr>
          <a:xfrm>
            <a:off x="249375" y="1658450"/>
            <a:ext cx="4460100" cy="1585500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DDEAF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C00000"/>
                </a:solidFill>
                <a:latin typeface="Questrial"/>
                <a:ea typeface="Questrial"/>
                <a:cs typeface="Questrial"/>
                <a:sym typeface="Questrial"/>
              </a:rPr>
              <a:t>Class Activities:</a:t>
            </a:r>
            <a:endParaRPr b="0" i="0" sz="1100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Questrial"/>
              <a:buAutoNum type="arabicPeriod"/>
            </a:pPr>
            <a:r>
              <a:rPr b="0" i="0" lang="en" sz="10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Students will engage in doing first day activities.</a:t>
            </a:r>
            <a:endParaRPr b="0" i="0" sz="10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Questrial"/>
              <a:buAutoNum type="alphaLcPeriod"/>
            </a:pPr>
            <a:r>
              <a:rPr lang="en" sz="1000" u="sng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  <a:hlinkClick r:id="rId4"/>
              </a:rPr>
              <a:t>Amir introduce </a:t>
            </a:r>
            <a:r>
              <a:rPr b="0" i="0" lang="en" sz="10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herself! Students will ask questions of the instructor. </a:t>
            </a:r>
            <a:endParaRPr b="0" i="0" sz="10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Questrial"/>
              <a:buAutoNum type="alphaLcPeriod"/>
            </a:pPr>
            <a:r>
              <a:rPr b="0" i="0" lang="en" sz="10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Student will do there own </a:t>
            </a:r>
            <a:r>
              <a:rPr b="0" i="0" lang="en" sz="1500" u="none" cap="none" strike="noStrike">
                <a:solidFill>
                  <a:srgbClr val="242424"/>
                </a:solidFill>
                <a:latin typeface="Questrial"/>
                <a:ea typeface="Questrial"/>
                <a:cs typeface="Questrial"/>
                <a:sym typeface="Questrial"/>
              </a:rPr>
              <a:t>“</a:t>
            </a:r>
            <a:r>
              <a:rPr b="0" i="0" lang="en" sz="1500" u="sng" cap="none" strike="noStrik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  <a:hlinkClick r:id="rId5"/>
              </a:rPr>
              <a:t>I am numbers</a:t>
            </a:r>
            <a:r>
              <a:rPr b="0" i="0" lang="en" sz="1500" u="none" cap="none" strike="noStrike">
                <a:solidFill>
                  <a:srgbClr val="242424"/>
                </a:solidFill>
                <a:latin typeface="Questrial"/>
                <a:ea typeface="Questrial"/>
                <a:cs typeface="Questrial"/>
                <a:sym typeface="Questrial"/>
              </a:rPr>
              <a:t>”</a:t>
            </a:r>
            <a:r>
              <a:rPr b="0" i="0" lang="en" sz="10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 </a:t>
            </a:r>
            <a:endParaRPr b="0" i="0" sz="10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Questrial"/>
              <a:buAutoNum type="alphaLcPeriod"/>
            </a:pPr>
            <a:r>
              <a:rPr b="0" i="0" lang="en" sz="10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We generate  our Norms!</a:t>
            </a:r>
            <a:endParaRPr b="0" i="0" sz="10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Questrial"/>
              <a:buAutoNum type="alphaLcPeriod"/>
            </a:pPr>
            <a:r>
              <a:rPr b="0" i="0" lang="en" sz="10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Student will get a card that show them their groups number!</a:t>
            </a:r>
            <a:endParaRPr b="0" i="0" sz="10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Questrial"/>
              <a:buAutoNum type="alphaLcPeriod"/>
            </a:pPr>
            <a:r>
              <a:rPr b="0" i="0" lang="en" sz="10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Student will  works on  </a:t>
            </a:r>
            <a:r>
              <a:rPr b="0" i="0" lang="en" sz="1000" u="sng" cap="none" strike="noStrik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  <a:hlinkClick r:id="rId6"/>
              </a:rPr>
              <a:t>“ Groups Problem”</a:t>
            </a:r>
            <a:endParaRPr/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Questrial"/>
              <a:buAutoNum type="alphaLcPeriod"/>
            </a:pPr>
            <a:r>
              <a:rPr b="0" i="0" lang="en" sz="10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Student  will present their work!</a:t>
            </a:r>
            <a:endParaRPr/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Questrial"/>
              <a:buAutoNum type="alphaLcPeriod"/>
            </a:pPr>
            <a:r>
              <a:rPr b="0" i="0" lang="en" sz="10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Write “</a:t>
            </a:r>
            <a:r>
              <a:rPr b="0" i="0" lang="en" sz="1000" u="sng" cap="none" strike="noStrik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  <a:hlinkClick r:id="rId7"/>
              </a:rPr>
              <a:t>Mienful Note </a:t>
            </a:r>
            <a:r>
              <a:rPr b="0" i="0" lang="en" sz="10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“</a:t>
            </a:r>
            <a:endParaRPr b="0" i="0" sz="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1">
            <a:hlinkClick r:id="rId8"/>
          </p:cNvPr>
          <p:cNvSpPr txBox="1"/>
          <p:nvPr/>
        </p:nvSpPr>
        <p:spPr>
          <a:xfrm>
            <a:off x="5289306" y="1759622"/>
            <a:ext cx="3144000" cy="615513"/>
          </a:xfrm>
          <a:prstGeom prst="rect">
            <a:avLst/>
          </a:prstGeom>
          <a:solidFill>
            <a:srgbClr val="F4B08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Check-your-Understanding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000" u="sng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Mild</a:t>
            </a:r>
            <a:endParaRPr b="0" i="0" sz="10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000" u="sng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Spicy </a:t>
            </a:r>
            <a:endParaRPr b="0" i="0" sz="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1"/>
          <p:cNvSpPr txBox="1"/>
          <p:nvPr/>
        </p:nvSpPr>
        <p:spPr>
          <a:xfrm>
            <a:off x="249375" y="3670697"/>
            <a:ext cx="4460100" cy="1169511"/>
          </a:xfrm>
          <a:prstGeom prst="rect">
            <a:avLst/>
          </a:prstGeom>
          <a:solidFill>
            <a:srgbClr val="C4E0B2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Expectations for Success: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 mentally present.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Ensure a safe environment for all through words and actions.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Plan on completing assignments and actively participating in the </a:t>
            </a:r>
            <a:r>
              <a:rPr b="1" i="0" lang="en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group.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Learning Targets: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Students will take the first step in collaboration by working in randomly assigned groups and taking notes.</a:t>
            </a:r>
            <a:endParaRPr/>
          </a:p>
        </p:txBody>
      </p:sp>
      <p:sp>
        <p:nvSpPr>
          <p:cNvPr id="396" name="Google Shape;396;p1"/>
          <p:cNvSpPr txBox="1"/>
          <p:nvPr/>
        </p:nvSpPr>
        <p:spPr>
          <a:xfrm>
            <a:off x="5404760" y="2616425"/>
            <a:ext cx="3019200" cy="815568"/>
          </a:xfrm>
          <a:prstGeom prst="rect">
            <a:avLst/>
          </a:prstGeom>
          <a:solidFill>
            <a:srgbClr val="1E4E79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Ms. </a:t>
            </a:r>
            <a:r>
              <a:rPr b="1" i="0" lang="en" sz="20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Amir</a:t>
            </a:r>
            <a:r>
              <a:rPr b="1" i="0" lang="en" sz="1800" u="none" cap="none" strike="noStrik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shekari,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sng" cap="none" strike="noStrike">
                <a:solidFill>
                  <a:srgbClr val="0097A7"/>
                </a:solidFill>
                <a:latin typeface="Questrial"/>
                <a:ea typeface="Questrial"/>
                <a:cs typeface="Questrial"/>
                <a:sym typeface="Questrial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msoleimani@crec.org</a:t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1"/>
          <p:cNvSpPr txBox="1"/>
          <p:nvPr/>
        </p:nvSpPr>
        <p:spPr>
          <a:xfrm>
            <a:off x="6735404" y="0"/>
            <a:ext cx="1750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p1"/>
          <p:cNvSpPr/>
          <p:nvPr/>
        </p:nvSpPr>
        <p:spPr>
          <a:xfrm>
            <a:off x="6903999" y="48719"/>
            <a:ext cx="2204100" cy="1469700"/>
          </a:xfrm>
          <a:prstGeom prst="sun">
            <a:avLst>
              <a:gd fmla="val 25000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r="5400000" dist="323850">
              <a:schemeClr val="accent6">
                <a:alpha val="49803"/>
              </a:schemeClr>
            </a:outerShdw>
            <a:reflection blurRad="0" dir="5400000" dist="38100" endA="0" endPos="30000" fadeDir="5400012" kx="0" rotWithShape="0" algn="bl" stA="49000" stPos="0" sy="-100000" ky="0"/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6/24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2"/>
          <p:cNvSpPr txBox="1"/>
          <p:nvPr>
            <p:ph type="ctrTitle"/>
          </p:nvPr>
        </p:nvSpPr>
        <p:spPr>
          <a:xfrm>
            <a:off x="163025" y="1234442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4000"/>
              <a:buFont typeface="Calibri"/>
              <a:buNone/>
            </a:pPr>
            <a:r>
              <a:rPr lang="en"/>
              <a:t>Generate your numbers!</a:t>
            </a:r>
            <a:endParaRPr b="1">
              <a:solidFill>
                <a:srgbClr val="98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04" name="Google Shape;404;p2"/>
          <p:cNvSpPr txBox="1"/>
          <p:nvPr/>
        </p:nvSpPr>
        <p:spPr>
          <a:xfrm>
            <a:off x="1447153" y="1003610"/>
            <a:ext cx="495520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2400" u="none" cap="none" strike="noStrike">
                <a:solidFill>
                  <a:schemeClr val="lt1"/>
                </a:solidFill>
                <a:latin typeface="Algerian"/>
                <a:ea typeface="Algerian"/>
                <a:cs typeface="Algerian"/>
                <a:sym typeface="Algerian"/>
              </a:rPr>
              <a:t>Numbers will  Introduce </a:t>
            </a:r>
            <a:r>
              <a:rPr b="1" i="0" lang="en" sz="2400" u="none" cap="none" strike="noStrike">
                <a:solidFill>
                  <a:schemeClr val="lt1"/>
                </a:solidFill>
                <a:latin typeface="Algerian"/>
                <a:ea typeface="Algerian"/>
                <a:cs typeface="Algerian"/>
                <a:sym typeface="Algerian"/>
              </a:rPr>
              <a:t>Amir</a:t>
            </a:r>
            <a:r>
              <a:rPr b="0" i="0" lang="en" sz="2400" u="none" cap="none" strike="noStrike">
                <a:solidFill>
                  <a:schemeClr val="lt1"/>
                </a:solidFill>
                <a:latin typeface="Algerian"/>
                <a:ea typeface="Algerian"/>
                <a:cs typeface="Algerian"/>
                <a:sym typeface="Algerian"/>
              </a:rPr>
              <a:t>!</a:t>
            </a:r>
            <a:endParaRPr/>
          </a:p>
        </p:txBody>
      </p:sp>
      <p:pic>
        <p:nvPicPr>
          <p:cNvPr id="405" name="Google Shape;405;p2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45118" y="3150552"/>
            <a:ext cx="1438507" cy="17431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3"/>
          <p:cNvSpPr txBox="1"/>
          <p:nvPr>
            <p:ph type="ctrTitle"/>
          </p:nvPr>
        </p:nvSpPr>
        <p:spPr>
          <a:xfrm>
            <a:off x="311708" y="363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Questrial"/>
              <a:buNone/>
            </a:pPr>
            <a:r>
              <a:rPr b="1" lang="en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Generating Classroom Norms</a:t>
            </a:r>
            <a:endParaRPr b="1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11" name="Google Shape;411;p3"/>
          <p:cNvSpPr txBox="1"/>
          <p:nvPr/>
        </p:nvSpPr>
        <p:spPr>
          <a:xfrm>
            <a:off x="1338144" y="1035932"/>
            <a:ext cx="3672469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2000" u="none" cap="none" strike="noStrike">
                <a:solidFill>
                  <a:schemeClr val="lt1"/>
                </a:solidFill>
                <a:latin typeface="Algerian"/>
                <a:ea typeface="Algerian"/>
                <a:cs typeface="Algerian"/>
                <a:sym typeface="Algerian"/>
              </a:rPr>
              <a:t>MATH +FUN in  Amir Class!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lgerian"/>
              <a:ea typeface="Algerian"/>
              <a:cs typeface="Algerian"/>
              <a:sym typeface="Algeri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4"/>
          <p:cNvSpPr txBox="1"/>
          <p:nvPr>
            <p:ph type="ctrTitle"/>
          </p:nvPr>
        </p:nvSpPr>
        <p:spPr>
          <a:xfrm>
            <a:off x="311700" y="363575"/>
            <a:ext cx="8520600" cy="112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4000"/>
              <a:buFont typeface="Algerian"/>
              <a:buNone/>
            </a:pPr>
            <a:r>
              <a:rPr b="1" lang="en">
                <a:latin typeface="Algerian"/>
                <a:ea typeface="Algerian"/>
                <a:cs typeface="Algerian"/>
                <a:sym typeface="Algerian"/>
              </a:rPr>
              <a:t>What are norms?</a:t>
            </a:r>
            <a:endParaRPr b="1">
              <a:latin typeface="Algerian"/>
              <a:ea typeface="Algerian"/>
              <a:cs typeface="Algerian"/>
              <a:sym typeface="Algerian"/>
            </a:endParaRPr>
          </a:p>
        </p:txBody>
      </p:sp>
      <p:sp>
        <p:nvSpPr>
          <p:cNvPr id="417" name="Google Shape;417;p4"/>
          <p:cNvSpPr txBox="1"/>
          <p:nvPr>
            <p:ph idx="1" type="subTitle"/>
          </p:nvPr>
        </p:nvSpPr>
        <p:spPr>
          <a:xfrm>
            <a:off x="1529433" y="1834344"/>
            <a:ext cx="5964185" cy="107240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86"/>
              <a:buNone/>
            </a:pPr>
            <a:r>
              <a:rPr b="1" lang="en" sz="2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Norms are a standard or patern, especialy of social behavior, that is typical or expected of a group.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"/>
              <a:buNone/>
            </a:pPr>
            <a:r>
              <a:t/>
            </a:r>
            <a:endParaRPr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5"/>
          <p:cNvSpPr txBox="1"/>
          <p:nvPr>
            <p:ph type="title"/>
          </p:nvPr>
        </p:nvSpPr>
        <p:spPr>
          <a:xfrm>
            <a:off x="205225" y="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Questrial"/>
              <a:buNone/>
            </a:pPr>
            <a:r>
              <a:rPr b="1" lang="en">
                <a:latin typeface="Questrial"/>
                <a:ea typeface="Questrial"/>
                <a:cs typeface="Questrial"/>
                <a:sym typeface="Questrial"/>
              </a:rPr>
              <a:t>Classroom Norms </a:t>
            </a:r>
            <a:endParaRPr b="1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23" name="Google Shape;423;p5"/>
          <p:cNvSpPr txBox="1"/>
          <p:nvPr>
            <p:ph idx="1" type="body"/>
          </p:nvPr>
        </p:nvSpPr>
        <p:spPr>
          <a:xfrm>
            <a:off x="311700" y="542875"/>
            <a:ext cx="8520600" cy="43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5560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Font typeface="Questrial"/>
              <a:buChar char="❏"/>
            </a:pPr>
            <a:r>
              <a:rPr b="1" i="1" lang="en" sz="3200">
                <a:solidFill>
                  <a:srgbClr val="00B050"/>
                </a:solidFill>
                <a:latin typeface="Questrial"/>
                <a:ea typeface="Questrial"/>
                <a:cs typeface="Questrial"/>
                <a:sym typeface="Questrial"/>
              </a:rPr>
              <a:t>SLANT</a:t>
            </a:r>
            <a:endParaRPr/>
          </a:p>
          <a:p>
            <a:pPr indent="-35560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Font typeface="Questrial"/>
              <a:buChar char="❏"/>
            </a:pPr>
            <a:r>
              <a:rPr b="1" lang="en" sz="2000">
                <a:solidFill>
                  <a:srgbClr val="00B050"/>
                </a:solidFill>
                <a:latin typeface="Questrial"/>
                <a:ea typeface="Questrial"/>
                <a:cs typeface="Questrial"/>
                <a:sym typeface="Questrial"/>
              </a:rPr>
              <a:t>Respect</a:t>
            </a: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 one another's space &amp; stuff   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  <a:p>
            <a:pPr indent="-35560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Font typeface="Questrial"/>
              <a:buChar char="❏"/>
            </a:pPr>
            <a:r>
              <a:rPr b="1" lang="en" sz="2000">
                <a:solidFill>
                  <a:srgbClr val="00B050"/>
                </a:solidFill>
                <a:latin typeface="Questrial"/>
                <a:ea typeface="Questrial"/>
                <a:cs typeface="Questrial"/>
                <a:sym typeface="Questrial"/>
              </a:rPr>
              <a:t>One “mic”- </a:t>
            </a: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One person at a time speaking in class or within groups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  <a:p>
            <a:pPr indent="-35560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Font typeface="Questrial"/>
              <a:buChar char="❏"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Listening with the intent of understanding</a:t>
            </a:r>
            <a:r>
              <a:rPr b="1" lang="en" sz="2000">
                <a:latin typeface="Questrial"/>
                <a:ea typeface="Questrial"/>
                <a:cs typeface="Questrial"/>
                <a:sym typeface="Questrial"/>
              </a:rPr>
              <a:t>, </a:t>
            </a:r>
            <a:r>
              <a:rPr b="1" lang="en" sz="2000">
                <a:solidFill>
                  <a:srgbClr val="00B050"/>
                </a:solidFill>
                <a:latin typeface="Questrial"/>
                <a:ea typeface="Questrial"/>
                <a:cs typeface="Questrial"/>
                <a:sym typeface="Questrial"/>
              </a:rPr>
              <a:t>learn and grow</a:t>
            </a:r>
            <a:endParaRPr b="1" sz="2000">
              <a:solidFill>
                <a:srgbClr val="00B05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-35560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Font typeface="Questrial"/>
              <a:buChar char="❏"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Show that you are listening by looking at speaker (eyes on the speaker)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  <a:p>
            <a:pPr indent="-35560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Font typeface="Questrial"/>
              <a:buChar char="❏"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Body language-facing speaker, head up…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  <a:p>
            <a:pPr indent="-35560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Font typeface="Questrial"/>
              <a:buChar char="❏"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Be open to different perspectives, we may disagree with the idea, but not with the person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  <a:p>
            <a:pPr indent="-35560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Font typeface="Questrial"/>
              <a:buChar char="❏"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Be prepared for class (ex: pencil, eraser, something to take notes, focus,mindset-engage in learning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"/>
              <a:t>Sentences  guide you to </a:t>
            </a:r>
            <a:r>
              <a:rPr b="1" lang="en"/>
              <a:t>discussion</a:t>
            </a:r>
            <a:r>
              <a:rPr lang="en"/>
              <a:t> with your partners.</a:t>
            </a:r>
            <a:endParaRPr/>
          </a:p>
        </p:txBody>
      </p:sp>
      <p:sp>
        <p:nvSpPr>
          <p:cNvPr id="429" name="Google Shape;429;p6"/>
          <p:cNvSpPr txBox="1"/>
          <p:nvPr>
            <p:ph idx="1" type="body"/>
          </p:nvPr>
        </p:nvSpPr>
        <p:spPr>
          <a:xfrm>
            <a:off x="311700" y="1152474"/>
            <a:ext cx="3955500" cy="371689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1397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rPr b="1" lang="en"/>
              <a:t>1. Justifying your own work.</a:t>
            </a:r>
            <a:endParaRPr/>
          </a:p>
          <a:p>
            <a:pPr indent="0" lvl="0" marL="1397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t/>
            </a:r>
            <a:endParaRPr b="1"/>
          </a:p>
          <a:p>
            <a:pPr indent="-31750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17647"/>
              <a:buChar char="●"/>
            </a:pPr>
            <a:r>
              <a:rPr lang="en"/>
              <a:t>My answer is ______. I got this by _______.</a:t>
            </a:r>
            <a:endParaRPr/>
          </a:p>
          <a:p>
            <a:pPr indent="0" lvl="0" marL="1397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t/>
            </a:r>
            <a:endParaRPr/>
          </a:p>
          <a:p>
            <a:pPr indent="-31750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17647"/>
              <a:buChar char="●"/>
            </a:pPr>
            <a:r>
              <a:rPr lang="en"/>
              <a:t>I believe the first step would be to_________.</a:t>
            </a:r>
            <a:endParaRPr/>
          </a:p>
          <a:p>
            <a:pPr indent="0" lvl="0" marL="1397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t/>
            </a:r>
            <a:endParaRPr/>
          </a:p>
          <a:p>
            <a:pPr indent="-31750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17647"/>
              <a:buChar char="●"/>
            </a:pPr>
            <a:r>
              <a:rPr lang="en"/>
              <a:t>Let me explain my thinking ___________.</a:t>
            </a:r>
            <a:endParaRPr/>
          </a:p>
          <a:p>
            <a:pPr indent="0" lvl="0" marL="1397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t/>
            </a:r>
            <a:endParaRPr/>
          </a:p>
          <a:p>
            <a:pPr indent="-31750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17647"/>
              <a:buChar char="●"/>
            </a:pPr>
            <a:r>
              <a:rPr lang="en"/>
              <a:t>I noticed that_______, so I __________. </a:t>
            </a:r>
            <a:endParaRPr/>
          </a:p>
          <a:p>
            <a:pPr indent="0" lvl="0" marL="1397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t/>
            </a:r>
            <a:endParaRPr/>
          </a:p>
          <a:p>
            <a:pPr indent="-31750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17647"/>
              <a:buChar char="●"/>
            </a:pPr>
            <a:r>
              <a:rPr lang="en"/>
              <a:t>Here is how I show my thinking __________.</a:t>
            </a:r>
            <a:endParaRPr/>
          </a:p>
          <a:p>
            <a:pPr indent="0" lvl="0" marL="1397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t/>
            </a:r>
            <a:endParaRPr/>
          </a:p>
          <a:p>
            <a:pPr indent="-31750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17647"/>
              <a:buChar char="●"/>
            </a:pPr>
            <a:r>
              <a:rPr lang="en"/>
              <a:t>Important information needed to solve this problem is ______________________.</a:t>
            </a:r>
            <a:endParaRPr/>
          </a:p>
          <a:p>
            <a:pPr indent="0" lvl="0" marL="1397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t/>
            </a:r>
            <a:endParaRPr/>
          </a:p>
          <a:p>
            <a:pPr indent="0" lvl="0" marL="1397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t/>
            </a:r>
            <a:endParaRPr/>
          </a:p>
          <a:p>
            <a:pPr indent="-31750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17647"/>
              <a:buChar char="●"/>
            </a:pPr>
            <a:r>
              <a:rPr lang="en"/>
              <a:t>First I thought _____________________________, but then I realized ______________</a:t>
            </a:r>
            <a:endParaRPr/>
          </a:p>
          <a:p>
            <a:pPr indent="0" lvl="0" marL="1397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t/>
            </a:r>
            <a:endParaRPr b="1"/>
          </a:p>
        </p:txBody>
      </p:sp>
      <p:sp>
        <p:nvSpPr>
          <p:cNvPr id="430" name="Google Shape;430;p6"/>
          <p:cNvSpPr txBox="1"/>
          <p:nvPr>
            <p:ph idx="2" type="body"/>
          </p:nvPr>
        </p:nvSpPr>
        <p:spPr>
          <a:xfrm>
            <a:off x="4534829" y="1017725"/>
            <a:ext cx="4185425" cy="349480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0" lvl="0" marL="1397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rPr lang="en"/>
              <a:t>2. </a:t>
            </a:r>
            <a:r>
              <a:rPr b="1" lang="en"/>
              <a:t>Asking a partner about their work</a:t>
            </a:r>
            <a:endParaRPr/>
          </a:p>
          <a:p>
            <a:pPr indent="0" lvl="0" marL="1397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t/>
            </a:r>
            <a:endParaRPr b="1"/>
          </a:p>
          <a:p>
            <a:pPr indent="-31750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8108"/>
              <a:buChar char="●"/>
            </a:pPr>
            <a:r>
              <a:rPr lang="en"/>
              <a:t>How did you find your solution?</a:t>
            </a:r>
            <a:endParaRPr/>
          </a:p>
          <a:p>
            <a:pPr indent="-22860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t/>
            </a:r>
            <a:endParaRPr/>
          </a:p>
          <a:p>
            <a:pPr indent="-31750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8108"/>
              <a:buChar char="●"/>
            </a:pPr>
            <a:r>
              <a:rPr lang="en"/>
              <a:t>Will you explain how you got your answer?</a:t>
            </a:r>
            <a:endParaRPr/>
          </a:p>
          <a:p>
            <a:pPr indent="0" lvl="0" marL="1397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t/>
            </a:r>
            <a:endParaRPr/>
          </a:p>
          <a:p>
            <a:pPr indent="-31750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8108"/>
              <a:buChar char="●"/>
            </a:pPr>
            <a:r>
              <a:rPr lang="en"/>
              <a:t>I agree with your answer because ________</a:t>
            </a:r>
            <a:endParaRPr/>
          </a:p>
          <a:p>
            <a:pPr indent="0" lvl="0" marL="1397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t/>
            </a:r>
            <a:endParaRPr/>
          </a:p>
          <a:p>
            <a:pPr indent="-31750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8108"/>
              <a:buChar char="●"/>
            </a:pPr>
            <a:r>
              <a:rPr lang="en"/>
              <a:t>I disagree with your answer because ________</a:t>
            </a:r>
            <a:endParaRPr/>
          </a:p>
          <a:p>
            <a:pPr indent="-22860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t/>
            </a:r>
            <a:endParaRPr/>
          </a:p>
          <a:p>
            <a:pPr indent="-22860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t/>
            </a:r>
            <a:endParaRPr/>
          </a:p>
          <a:p>
            <a:pPr indent="-31750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8108"/>
              <a:buChar char="●"/>
            </a:pPr>
            <a:r>
              <a:rPr lang="en"/>
              <a:t>This does not make sense because ______.</a:t>
            </a:r>
            <a:endParaRPr/>
          </a:p>
          <a:p>
            <a:pPr indent="0" lvl="0" marL="1397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t/>
            </a:r>
            <a:endParaRPr/>
          </a:p>
          <a:p>
            <a:pPr indent="-31750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8108"/>
              <a:buChar char="●"/>
            </a:pPr>
            <a:r>
              <a:rPr lang="en"/>
              <a:t>Have you thought about ______________.</a:t>
            </a:r>
            <a:endParaRPr/>
          </a:p>
          <a:p>
            <a:pPr indent="0" lvl="0" marL="1397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t/>
            </a:r>
            <a:endParaRPr/>
          </a:p>
          <a:p>
            <a:pPr indent="-22860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Atlas">
  <a:themeElements>
    <a:clrScheme name="Atlas">
      <a:dk1>
        <a:srgbClr val="000000"/>
      </a:dk1>
      <a:lt1>
        <a:srgbClr val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Soleimani Amirshekari, Masoumeh</dc:creator>
</cp:coreProperties>
</file>