
<file path=[Content_Types].xml><?xml version="1.0" encoding="utf-8"?>
<Types xmlns="http://schemas.openxmlformats.org/package/2006/content-types">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9144000" cy="5143500" type="screen16x9"/>
  <p:notesSz cx="6858000" cy="9144000"/>
  <p:embeddedFontLst>
    <p:embeddedFont>
      <p:font typeface="Amatic SC" panose="020B0604020202020204" charset="-79"/>
      <p:regular r:id="rId14"/>
      <p:bold r:id="rId15"/>
    </p:embeddedFont>
    <p:embeddedFont>
      <p:font typeface="Source Code Pro" panose="020B0604020202020204" charset="0"/>
      <p:regular r:id="rId16"/>
      <p:bold r:id="rId1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22" d="100"/>
          <a:sy n="122" d="100"/>
        </p:scale>
        <p:origin x="84" y="3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extLst>
      <p:ext uri="{BB962C8B-B14F-4D97-AF65-F5344CB8AC3E}">
        <p14:creationId xmlns:p14="http://schemas.microsoft.com/office/powerpoint/2010/main" val="520385047"/>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Shape 5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4" name="Shape 5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5183870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Shape 5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0" name="Shape 6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7548990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40190866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Shape 7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2" name="Shape 7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40657451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Shape 7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8" name="Shape 7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r>
              <a:rPr lang="en"/>
              <a:t>What type of art?  Good question.  Does it have to be defined or can we go with “Maker Space.”</a:t>
            </a:r>
          </a:p>
        </p:txBody>
      </p:sp>
    </p:spTree>
    <p:extLst>
      <p:ext uri="{BB962C8B-B14F-4D97-AF65-F5344CB8AC3E}">
        <p14:creationId xmlns:p14="http://schemas.microsoft.com/office/powerpoint/2010/main" val="26354555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Shape 8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4" name="Shape 8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r>
              <a:rPr lang="en"/>
              <a:t>“SILOS”  not familiar. Is that an acronym?  Silos pertains to treating each period as independent and solely dedicated to one subject area.</a:t>
            </a:r>
          </a:p>
        </p:txBody>
      </p:sp>
    </p:spTree>
    <p:extLst>
      <p:ext uri="{BB962C8B-B14F-4D97-AF65-F5344CB8AC3E}">
        <p14:creationId xmlns:p14="http://schemas.microsoft.com/office/powerpoint/2010/main" val="27987149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Shape 8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0" name="Shape 9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933302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Shape 9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6" name="Shape 9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8792188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Shape 10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2" name="Shape 10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r>
              <a:rPr lang="en"/>
              <a:t>Students who may approach problems in unique or unorthodox ways.</a:t>
            </a:r>
          </a:p>
        </p:txBody>
      </p:sp>
    </p:spTree>
    <p:extLst>
      <p:ext uri="{BB962C8B-B14F-4D97-AF65-F5344CB8AC3E}">
        <p14:creationId xmlns:p14="http://schemas.microsoft.com/office/powerpoint/2010/main" val="33239042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Shape 10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8" name="Shape 10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40990123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Shape 11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4" name="Shape 11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7343910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bg>
      <p:bgPr>
        <a:solidFill>
          <a:schemeClr val="dk1"/>
        </a:solidFill>
        <a:effectLst/>
      </p:bgPr>
    </p:bg>
    <p:spTree>
      <p:nvGrpSpPr>
        <p:cNvPr id="1" name="Shape 9"/>
        <p:cNvGrpSpPr/>
        <p:nvPr/>
      </p:nvGrpSpPr>
      <p:grpSpPr>
        <a:xfrm>
          <a:off x="0" y="0"/>
          <a:ext cx="0" cy="0"/>
          <a:chOff x="0" y="0"/>
          <a:chExt cx="0" cy="0"/>
        </a:xfrm>
      </p:grpSpPr>
      <p:sp>
        <p:nvSpPr>
          <p:cNvPr id="10" name="Shape 10"/>
          <p:cNvSpPr/>
          <p:nvPr/>
        </p:nvSpPr>
        <p:spPr>
          <a:xfrm>
            <a:off x="0" y="0"/>
            <a:ext cx="9144000" cy="3429000"/>
          </a:xfrm>
          <a:prstGeom prst="rect">
            <a:avLst/>
          </a:prstGeom>
          <a:solidFill>
            <a:schemeClr val="lt1"/>
          </a:solidFill>
          <a:ln>
            <a:noFill/>
          </a:ln>
        </p:spPr>
        <p:txBody>
          <a:bodyPr lIns="91425" tIns="91425" rIns="91425" bIns="91425" anchor="ctr" anchorCtr="0">
            <a:noAutofit/>
          </a:bodyPr>
          <a:lstStyle/>
          <a:p>
            <a:pPr lvl="0">
              <a:spcBef>
                <a:spcPts val="0"/>
              </a:spcBef>
              <a:buNone/>
            </a:pPr>
            <a:endParaRPr/>
          </a:p>
        </p:txBody>
      </p:sp>
      <p:sp>
        <p:nvSpPr>
          <p:cNvPr id="11" name="Shape 11"/>
          <p:cNvSpPr txBox="1">
            <a:spLocks noGrp="1"/>
          </p:cNvSpPr>
          <p:nvPr>
            <p:ph type="ctrTitle"/>
          </p:nvPr>
        </p:nvSpPr>
        <p:spPr>
          <a:xfrm>
            <a:off x="311700" y="392150"/>
            <a:ext cx="8520600" cy="2690400"/>
          </a:xfrm>
          <a:prstGeom prst="rect">
            <a:avLst/>
          </a:prstGeom>
        </p:spPr>
        <p:txBody>
          <a:bodyPr lIns="91425" tIns="91425" rIns="91425" bIns="91425" anchor="ctr" anchorCtr="0"/>
          <a:lstStyle>
            <a:lvl1pPr lvl="0" algn="ctr">
              <a:spcBef>
                <a:spcPts val="0"/>
              </a:spcBef>
              <a:buSzPct val="100000"/>
              <a:defRPr sz="8000"/>
            </a:lvl1pPr>
            <a:lvl2pPr lvl="1" algn="ctr">
              <a:spcBef>
                <a:spcPts val="0"/>
              </a:spcBef>
              <a:buSzPct val="100000"/>
              <a:defRPr sz="8000"/>
            </a:lvl2pPr>
            <a:lvl3pPr lvl="2" algn="ctr">
              <a:spcBef>
                <a:spcPts val="0"/>
              </a:spcBef>
              <a:buSzPct val="100000"/>
              <a:defRPr sz="8000"/>
            </a:lvl3pPr>
            <a:lvl4pPr lvl="3" algn="ctr">
              <a:spcBef>
                <a:spcPts val="0"/>
              </a:spcBef>
              <a:buSzPct val="100000"/>
              <a:defRPr sz="8000"/>
            </a:lvl4pPr>
            <a:lvl5pPr lvl="4" algn="ctr">
              <a:spcBef>
                <a:spcPts val="0"/>
              </a:spcBef>
              <a:buSzPct val="100000"/>
              <a:defRPr sz="8000"/>
            </a:lvl5pPr>
            <a:lvl6pPr lvl="5" algn="ctr">
              <a:spcBef>
                <a:spcPts val="0"/>
              </a:spcBef>
              <a:buSzPct val="100000"/>
              <a:defRPr sz="8000"/>
            </a:lvl6pPr>
            <a:lvl7pPr lvl="6" algn="ctr">
              <a:spcBef>
                <a:spcPts val="0"/>
              </a:spcBef>
              <a:buSzPct val="100000"/>
              <a:defRPr sz="8000"/>
            </a:lvl7pPr>
            <a:lvl8pPr lvl="7" algn="ctr">
              <a:spcBef>
                <a:spcPts val="0"/>
              </a:spcBef>
              <a:buSzPct val="100000"/>
              <a:defRPr sz="8000"/>
            </a:lvl8pPr>
            <a:lvl9pPr lvl="8" algn="ctr">
              <a:spcBef>
                <a:spcPts val="0"/>
              </a:spcBef>
              <a:buSzPct val="100000"/>
              <a:defRPr sz="8000"/>
            </a:lvl9pPr>
          </a:lstStyle>
          <a:p>
            <a:endParaRPr/>
          </a:p>
        </p:txBody>
      </p:sp>
      <p:sp>
        <p:nvSpPr>
          <p:cNvPr id="12" name="Shape 12"/>
          <p:cNvSpPr txBox="1">
            <a:spLocks noGrp="1"/>
          </p:cNvSpPr>
          <p:nvPr>
            <p:ph type="subTitle" idx="1"/>
          </p:nvPr>
        </p:nvSpPr>
        <p:spPr>
          <a:xfrm>
            <a:off x="311700" y="3890400"/>
            <a:ext cx="8520600" cy="706200"/>
          </a:xfrm>
          <a:prstGeom prst="rect">
            <a:avLst/>
          </a:prstGeom>
        </p:spPr>
        <p:txBody>
          <a:bodyPr lIns="91425" tIns="91425" rIns="91425" bIns="91425" anchor="ctr" anchorCtr="0"/>
          <a:lstStyle>
            <a:lvl1pPr lvl="0" algn="ctr">
              <a:lnSpc>
                <a:spcPct val="100000"/>
              </a:lnSpc>
              <a:spcBef>
                <a:spcPts val="0"/>
              </a:spcBef>
              <a:spcAft>
                <a:spcPts val="0"/>
              </a:spcAft>
              <a:buClr>
                <a:schemeClr val="accent1"/>
              </a:buClr>
              <a:buSzPct val="100000"/>
              <a:buNone/>
              <a:defRPr sz="2100" b="1">
                <a:solidFill>
                  <a:schemeClr val="accent1"/>
                </a:solidFill>
              </a:defRPr>
            </a:lvl1pPr>
            <a:lvl2pPr lvl="1" algn="ctr">
              <a:lnSpc>
                <a:spcPct val="100000"/>
              </a:lnSpc>
              <a:spcBef>
                <a:spcPts val="0"/>
              </a:spcBef>
              <a:spcAft>
                <a:spcPts val="0"/>
              </a:spcAft>
              <a:buClr>
                <a:schemeClr val="accent1"/>
              </a:buClr>
              <a:buSzPct val="100000"/>
              <a:buNone/>
              <a:defRPr sz="2100" b="1">
                <a:solidFill>
                  <a:schemeClr val="accent1"/>
                </a:solidFill>
              </a:defRPr>
            </a:lvl2pPr>
            <a:lvl3pPr lvl="2" algn="ctr">
              <a:lnSpc>
                <a:spcPct val="100000"/>
              </a:lnSpc>
              <a:spcBef>
                <a:spcPts val="0"/>
              </a:spcBef>
              <a:spcAft>
                <a:spcPts val="0"/>
              </a:spcAft>
              <a:buClr>
                <a:schemeClr val="accent1"/>
              </a:buClr>
              <a:buSzPct val="100000"/>
              <a:buNone/>
              <a:defRPr sz="2100" b="1">
                <a:solidFill>
                  <a:schemeClr val="accent1"/>
                </a:solidFill>
              </a:defRPr>
            </a:lvl3pPr>
            <a:lvl4pPr lvl="3" algn="ctr">
              <a:lnSpc>
                <a:spcPct val="100000"/>
              </a:lnSpc>
              <a:spcBef>
                <a:spcPts val="0"/>
              </a:spcBef>
              <a:spcAft>
                <a:spcPts val="0"/>
              </a:spcAft>
              <a:buClr>
                <a:schemeClr val="accent1"/>
              </a:buClr>
              <a:buSzPct val="100000"/>
              <a:buNone/>
              <a:defRPr sz="2100" b="1">
                <a:solidFill>
                  <a:schemeClr val="accent1"/>
                </a:solidFill>
              </a:defRPr>
            </a:lvl4pPr>
            <a:lvl5pPr lvl="4" algn="ctr">
              <a:lnSpc>
                <a:spcPct val="100000"/>
              </a:lnSpc>
              <a:spcBef>
                <a:spcPts val="0"/>
              </a:spcBef>
              <a:spcAft>
                <a:spcPts val="0"/>
              </a:spcAft>
              <a:buClr>
                <a:schemeClr val="accent1"/>
              </a:buClr>
              <a:buSzPct val="100000"/>
              <a:buNone/>
              <a:defRPr sz="2100" b="1">
                <a:solidFill>
                  <a:schemeClr val="accent1"/>
                </a:solidFill>
              </a:defRPr>
            </a:lvl5pPr>
            <a:lvl6pPr lvl="5" algn="ctr">
              <a:lnSpc>
                <a:spcPct val="100000"/>
              </a:lnSpc>
              <a:spcBef>
                <a:spcPts val="0"/>
              </a:spcBef>
              <a:spcAft>
                <a:spcPts val="0"/>
              </a:spcAft>
              <a:buClr>
                <a:schemeClr val="accent1"/>
              </a:buClr>
              <a:buSzPct val="100000"/>
              <a:buNone/>
              <a:defRPr sz="2100" b="1">
                <a:solidFill>
                  <a:schemeClr val="accent1"/>
                </a:solidFill>
              </a:defRPr>
            </a:lvl6pPr>
            <a:lvl7pPr lvl="6" algn="ctr">
              <a:lnSpc>
                <a:spcPct val="100000"/>
              </a:lnSpc>
              <a:spcBef>
                <a:spcPts val="0"/>
              </a:spcBef>
              <a:spcAft>
                <a:spcPts val="0"/>
              </a:spcAft>
              <a:buClr>
                <a:schemeClr val="accent1"/>
              </a:buClr>
              <a:buSzPct val="100000"/>
              <a:buNone/>
              <a:defRPr sz="2100" b="1">
                <a:solidFill>
                  <a:schemeClr val="accent1"/>
                </a:solidFill>
              </a:defRPr>
            </a:lvl7pPr>
            <a:lvl8pPr lvl="7" algn="ctr">
              <a:lnSpc>
                <a:spcPct val="100000"/>
              </a:lnSpc>
              <a:spcBef>
                <a:spcPts val="0"/>
              </a:spcBef>
              <a:spcAft>
                <a:spcPts val="0"/>
              </a:spcAft>
              <a:buClr>
                <a:schemeClr val="accent1"/>
              </a:buClr>
              <a:buSzPct val="100000"/>
              <a:buNone/>
              <a:defRPr sz="2100" b="1">
                <a:solidFill>
                  <a:schemeClr val="accent1"/>
                </a:solidFill>
              </a:defRPr>
            </a:lvl8pPr>
            <a:lvl9pPr lvl="8" algn="ctr">
              <a:lnSpc>
                <a:spcPct val="100000"/>
              </a:lnSpc>
              <a:spcBef>
                <a:spcPts val="0"/>
              </a:spcBef>
              <a:spcAft>
                <a:spcPts val="0"/>
              </a:spcAft>
              <a:buClr>
                <a:schemeClr val="accent1"/>
              </a:buClr>
              <a:buSzPct val="100000"/>
              <a:buNone/>
              <a:defRPr sz="2100" b="1">
                <a:solidFill>
                  <a:schemeClr val="accent1"/>
                </a:solidFill>
              </a:defRPr>
            </a:lvl9pPr>
          </a:lstStyle>
          <a:p>
            <a:endParaRPr/>
          </a:p>
        </p:txBody>
      </p:sp>
      <p:sp>
        <p:nvSpPr>
          <p:cNvPr id="13" name="Shape 13"/>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cSld name="Section header">
    <p:bg>
      <p:bgPr>
        <a:solidFill>
          <a:schemeClr val="dk1"/>
        </a:solidFill>
        <a:effectLst/>
      </p:bgPr>
    </p:bg>
    <p:spTree>
      <p:nvGrpSpPr>
        <p:cNvPr id="1" name="Shape 14"/>
        <p:cNvGrpSpPr/>
        <p:nvPr/>
      </p:nvGrpSpPr>
      <p:grpSpPr>
        <a:xfrm>
          <a:off x="0" y="0"/>
          <a:ext cx="0" cy="0"/>
          <a:chOff x="0" y="0"/>
          <a:chExt cx="0" cy="0"/>
        </a:xfrm>
      </p:grpSpPr>
      <p:sp>
        <p:nvSpPr>
          <p:cNvPr id="15" name="Shape 15"/>
          <p:cNvSpPr txBox="1">
            <a:spLocks noGrp="1"/>
          </p:cNvSpPr>
          <p:nvPr>
            <p:ph type="title"/>
          </p:nvPr>
        </p:nvSpPr>
        <p:spPr>
          <a:xfrm>
            <a:off x="2802750" y="802500"/>
            <a:ext cx="3538500" cy="3538500"/>
          </a:xfrm>
          <a:prstGeom prst="rect">
            <a:avLst/>
          </a:prstGeom>
          <a:solidFill>
            <a:srgbClr val="FFFFFF"/>
          </a:solidFill>
        </p:spPr>
        <p:txBody>
          <a:bodyPr lIns="91425" tIns="91425" rIns="91425" bIns="91425" anchor="ctr" anchorCtr="0"/>
          <a:lstStyle>
            <a:lvl1pPr lvl="0" algn="ctr">
              <a:spcBef>
                <a:spcPts val="0"/>
              </a:spcBef>
              <a:buSzPct val="100000"/>
              <a:defRPr sz="4800"/>
            </a:lvl1pPr>
            <a:lvl2pPr lvl="1" algn="ctr">
              <a:spcBef>
                <a:spcPts val="0"/>
              </a:spcBef>
              <a:buSzPct val="100000"/>
              <a:defRPr sz="4800"/>
            </a:lvl2pPr>
            <a:lvl3pPr lvl="2" algn="ctr">
              <a:spcBef>
                <a:spcPts val="0"/>
              </a:spcBef>
              <a:buSzPct val="100000"/>
              <a:defRPr sz="4800"/>
            </a:lvl3pPr>
            <a:lvl4pPr lvl="3" algn="ctr">
              <a:spcBef>
                <a:spcPts val="0"/>
              </a:spcBef>
              <a:buSzPct val="100000"/>
              <a:defRPr sz="4800"/>
            </a:lvl4pPr>
            <a:lvl5pPr lvl="4" algn="ctr">
              <a:spcBef>
                <a:spcPts val="0"/>
              </a:spcBef>
              <a:buSzPct val="100000"/>
              <a:defRPr sz="4800"/>
            </a:lvl5pPr>
            <a:lvl6pPr lvl="5" algn="ctr">
              <a:spcBef>
                <a:spcPts val="0"/>
              </a:spcBef>
              <a:buSzPct val="100000"/>
              <a:defRPr sz="4800"/>
            </a:lvl6pPr>
            <a:lvl7pPr lvl="6" algn="ctr">
              <a:spcBef>
                <a:spcPts val="0"/>
              </a:spcBef>
              <a:buSzPct val="100000"/>
              <a:defRPr sz="4800"/>
            </a:lvl7pPr>
            <a:lvl8pPr lvl="7" algn="ctr">
              <a:spcBef>
                <a:spcPts val="0"/>
              </a:spcBef>
              <a:buSzPct val="100000"/>
              <a:defRPr sz="4800"/>
            </a:lvl8pPr>
            <a:lvl9pPr lvl="8" algn="ctr">
              <a:spcBef>
                <a:spcPts val="0"/>
              </a:spcBef>
              <a:buSzPct val="100000"/>
              <a:defRPr sz="4800"/>
            </a:lvl9pPr>
          </a:lstStyle>
          <a:p>
            <a:endParaRPr/>
          </a:p>
        </p:txBody>
      </p:sp>
      <p:sp>
        <p:nvSpPr>
          <p:cNvPr id="16" name="Shape 16"/>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7"/>
        <p:cNvGrpSpPr/>
        <p:nvPr/>
      </p:nvGrpSpPr>
      <p:grpSpPr>
        <a:xfrm>
          <a:off x="0" y="0"/>
          <a:ext cx="0" cy="0"/>
          <a:chOff x="0" y="0"/>
          <a:chExt cx="0" cy="0"/>
        </a:xfrm>
      </p:grpSpPr>
      <p:sp>
        <p:nvSpPr>
          <p:cNvPr id="18" name="Shape 18"/>
          <p:cNvSpPr txBox="1">
            <a:spLocks noGrp="1"/>
          </p:cNvSpPr>
          <p:nvPr>
            <p:ph type="title"/>
          </p:nvPr>
        </p:nvSpPr>
        <p:spPr>
          <a:xfrm>
            <a:off x="311700" y="292850"/>
            <a:ext cx="8520600" cy="8010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19" name="Shape 19"/>
          <p:cNvSpPr txBox="1">
            <a:spLocks noGrp="1"/>
          </p:cNvSpPr>
          <p:nvPr>
            <p:ph type="body" idx="1"/>
          </p:nvPr>
        </p:nvSpPr>
        <p:spPr>
          <a:xfrm>
            <a:off x="311700" y="1228675"/>
            <a:ext cx="8520600" cy="33402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0" name="Shape 20"/>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311700" y="292850"/>
            <a:ext cx="8520600" cy="8010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3" name="Shape 23"/>
          <p:cNvSpPr txBox="1">
            <a:spLocks noGrp="1"/>
          </p:cNvSpPr>
          <p:nvPr>
            <p:ph type="body" idx="1"/>
          </p:nvPr>
        </p:nvSpPr>
        <p:spPr>
          <a:xfrm>
            <a:off x="311700" y="1228675"/>
            <a:ext cx="3999900" cy="3340200"/>
          </a:xfrm>
          <a:prstGeom prst="rect">
            <a:avLst/>
          </a:prstGeom>
        </p:spPr>
        <p:txBody>
          <a:bodyPr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24" name="Shape 24"/>
          <p:cNvSpPr txBox="1">
            <a:spLocks noGrp="1"/>
          </p:cNvSpPr>
          <p:nvPr>
            <p:ph type="body" idx="2"/>
          </p:nvPr>
        </p:nvSpPr>
        <p:spPr>
          <a:xfrm>
            <a:off x="4832400" y="1228675"/>
            <a:ext cx="3999900" cy="3340200"/>
          </a:xfrm>
          <a:prstGeom prst="rect">
            <a:avLst/>
          </a:prstGeom>
        </p:spPr>
        <p:txBody>
          <a:bodyPr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25" name="Shape 25"/>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26"/>
        <p:cNvGrpSpPr/>
        <p:nvPr/>
      </p:nvGrpSpPr>
      <p:grpSpPr>
        <a:xfrm>
          <a:off x="0" y="0"/>
          <a:ext cx="0" cy="0"/>
          <a:chOff x="0" y="0"/>
          <a:chExt cx="0" cy="0"/>
        </a:xfrm>
      </p:grpSpPr>
      <p:sp>
        <p:nvSpPr>
          <p:cNvPr id="27" name="Shape 27"/>
          <p:cNvSpPr txBox="1">
            <a:spLocks noGrp="1"/>
          </p:cNvSpPr>
          <p:nvPr>
            <p:ph type="title"/>
          </p:nvPr>
        </p:nvSpPr>
        <p:spPr>
          <a:xfrm>
            <a:off x="304800" y="309350"/>
            <a:ext cx="8537700" cy="748200"/>
          </a:xfrm>
          <a:prstGeom prst="rect">
            <a:avLst/>
          </a:prstGeom>
        </p:spPr>
        <p:txBody>
          <a:bodyPr lIns="91425" tIns="91425" rIns="91425" bIns="91425" anchor="t" anchorCtr="0"/>
          <a:lstStyle>
            <a:lvl1pPr lvl="0">
              <a:spcBef>
                <a:spcPts val="0"/>
              </a:spcBef>
              <a:buSzPct val="100000"/>
              <a:defRPr sz="4000"/>
            </a:lvl1pPr>
            <a:lvl2pPr lvl="1">
              <a:spcBef>
                <a:spcPts val="0"/>
              </a:spcBef>
              <a:buSzPct val="100000"/>
              <a:defRPr sz="4000"/>
            </a:lvl2pPr>
            <a:lvl3pPr lvl="2">
              <a:spcBef>
                <a:spcPts val="0"/>
              </a:spcBef>
              <a:buSzPct val="100000"/>
              <a:defRPr sz="4000"/>
            </a:lvl3pPr>
            <a:lvl4pPr lvl="3">
              <a:spcBef>
                <a:spcPts val="0"/>
              </a:spcBef>
              <a:buSzPct val="100000"/>
              <a:defRPr sz="4000"/>
            </a:lvl4pPr>
            <a:lvl5pPr lvl="4">
              <a:spcBef>
                <a:spcPts val="0"/>
              </a:spcBef>
              <a:buSzPct val="100000"/>
              <a:defRPr sz="4000"/>
            </a:lvl5pPr>
            <a:lvl6pPr lvl="5">
              <a:spcBef>
                <a:spcPts val="0"/>
              </a:spcBef>
              <a:buSzPct val="100000"/>
              <a:defRPr sz="4000"/>
            </a:lvl6pPr>
            <a:lvl7pPr lvl="6">
              <a:spcBef>
                <a:spcPts val="0"/>
              </a:spcBef>
              <a:buSzPct val="100000"/>
              <a:defRPr sz="4000"/>
            </a:lvl7pPr>
            <a:lvl8pPr lvl="7">
              <a:spcBef>
                <a:spcPts val="0"/>
              </a:spcBef>
              <a:buSzPct val="100000"/>
              <a:defRPr sz="4000"/>
            </a:lvl8pPr>
            <a:lvl9pPr lvl="8">
              <a:spcBef>
                <a:spcPts val="0"/>
              </a:spcBef>
              <a:buSzPct val="100000"/>
              <a:defRPr sz="4000"/>
            </a:lvl9pPr>
          </a:lstStyle>
          <a:p>
            <a:endParaRPr/>
          </a:p>
        </p:txBody>
      </p:sp>
      <p:sp>
        <p:nvSpPr>
          <p:cNvPr id="28" name="Shape 28"/>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One column text">
    <p:spTree>
      <p:nvGrpSpPr>
        <p:cNvPr id="1" name="Shape 29"/>
        <p:cNvGrpSpPr/>
        <p:nvPr/>
      </p:nvGrpSpPr>
      <p:grpSpPr>
        <a:xfrm>
          <a:off x="0" y="0"/>
          <a:ext cx="0" cy="0"/>
          <a:chOff x="0" y="0"/>
          <a:chExt cx="0" cy="0"/>
        </a:xfrm>
      </p:grpSpPr>
      <p:sp>
        <p:nvSpPr>
          <p:cNvPr id="30" name="Shape 30"/>
          <p:cNvSpPr txBox="1">
            <a:spLocks noGrp="1"/>
          </p:cNvSpPr>
          <p:nvPr>
            <p:ph type="title"/>
          </p:nvPr>
        </p:nvSpPr>
        <p:spPr>
          <a:xfrm>
            <a:off x="311700" y="555600"/>
            <a:ext cx="2808000" cy="755700"/>
          </a:xfrm>
          <a:prstGeom prst="rect">
            <a:avLst/>
          </a:prstGeom>
        </p:spPr>
        <p:txBody>
          <a:bodyPr lIns="91425" tIns="91425" rIns="91425" bIns="91425" anchor="b" anchorCtr="0"/>
          <a:lstStyle>
            <a:lvl1pPr lvl="0">
              <a:spcBef>
                <a:spcPts val="0"/>
              </a:spcBef>
              <a:buSzPct val="100000"/>
              <a:defRPr sz="3000"/>
            </a:lvl1pPr>
            <a:lvl2pPr lvl="1">
              <a:spcBef>
                <a:spcPts val="0"/>
              </a:spcBef>
              <a:buSzPct val="100000"/>
              <a:defRPr sz="3000"/>
            </a:lvl2pPr>
            <a:lvl3pPr lvl="2">
              <a:spcBef>
                <a:spcPts val="0"/>
              </a:spcBef>
              <a:buSzPct val="100000"/>
              <a:defRPr sz="3000"/>
            </a:lvl3pPr>
            <a:lvl4pPr lvl="3">
              <a:spcBef>
                <a:spcPts val="0"/>
              </a:spcBef>
              <a:buSzPct val="100000"/>
              <a:defRPr sz="3000"/>
            </a:lvl4pPr>
            <a:lvl5pPr lvl="4">
              <a:spcBef>
                <a:spcPts val="0"/>
              </a:spcBef>
              <a:buSzPct val="100000"/>
              <a:defRPr sz="3000"/>
            </a:lvl5pPr>
            <a:lvl6pPr lvl="5">
              <a:spcBef>
                <a:spcPts val="0"/>
              </a:spcBef>
              <a:buSzPct val="100000"/>
              <a:defRPr sz="3000"/>
            </a:lvl6pPr>
            <a:lvl7pPr lvl="6">
              <a:spcBef>
                <a:spcPts val="0"/>
              </a:spcBef>
              <a:buSzPct val="100000"/>
              <a:defRPr sz="3000"/>
            </a:lvl7pPr>
            <a:lvl8pPr lvl="7">
              <a:spcBef>
                <a:spcPts val="0"/>
              </a:spcBef>
              <a:buSzPct val="100000"/>
              <a:defRPr sz="3000"/>
            </a:lvl8pPr>
            <a:lvl9pPr lvl="8">
              <a:spcBef>
                <a:spcPts val="0"/>
              </a:spcBef>
              <a:buSzPct val="100000"/>
              <a:defRPr sz="3000"/>
            </a:lvl9pPr>
          </a:lstStyle>
          <a:p>
            <a:endParaRPr/>
          </a:p>
        </p:txBody>
      </p:sp>
      <p:sp>
        <p:nvSpPr>
          <p:cNvPr id="31" name="Shape 31"/>
          <p:cNvSpPr txBox="1">
            <a:spLocks noGrp="1"/>
          </p:cNvSpPr>
          <p:nvPr>
            <p:ph type="body" idx="1"/>
          </p:nvPr>
        </p:nvSpPr>
        <p:spPr>
          <a:xfrm>
            <a:off x="311700" y="1389600"/>
            <a:ext cx="2808000" cy="3179400"/>
          </a:xfrm>
          <a:prstGeom prst="rect">
            <a:avLst/>
          </a:prstGeom>
        </p:spPr>
        <p:txBody>
          <a:bodyPr lIns="91425" tIns="91425" rIns="91425" bIns="91425" anchor="t" anchorCtr="0"/>
          <a:lstStyle>
            <a:lvl1pPr lvl="0">
              <a:spcBef>
                <a:spcPts val="0"/>
              </a:spcBef>
              <a:buSzPct val="100000"/>
              <a:defRPr sz="12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32" name="Shape 32"/>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Main point">
    <p:bg>
      <p:bgPr>
        <a:solidFill>
          <a:schemeClr val="accent4"/>
        </a:solidFill>
        <a:effectLst/>
      </p:bgPr>
    </p:bg>
    <p:spTree>
      <p:nvGrpSpPr>
        <p:cNvPr id="1" name="Shape 33"/>
        <p:cNvGrpSpPr/>
        <p:nvPr/>
      </p:nvGrpSpPr>
      <p:grpSpPr>
        <a:xfrm>
          <a:off x="0" y="0"/>
          <a:ext cx="0" cy="0"/>
          <a:chOff x="0" y="0"/>
          <a:chExt cx="0" cy="0"/>
        </a:xfrm>
      </p:grpSpPr>
      <p:sp>
        <p:nvSpPr>
          <p:cNvPr id="34" name="Shape 34"/>
          <p:cNvSpPr txBox="1">
            <a:spLocks noGrp="1"/>
          </p:cNvSpPr>
          <p:nvPr>
            <p:ph type="title"/>
          </p:nvPr>
        </p:nvSpPr>
        <p:spPr>
          <a:xfrm>
            <a:off x="490250" y="526350"/>
            <a:ext cx="5618700" cy="4090800"/>
          </a:xfrm>
          <a:prstGeom prst="rect">
            <a:avLst/>
          </a:prstGeom>
        </p:spPr>
        <p:txBody>
          <a:bodyPr lIns="91425" tIns="91425" rIns="91425" bIns="91425" anchor="ctr" anchorCtr="0"/>
          <a:lstStyle>
            <a:lvl1pPr lvl="0">
              <a:spcBef>
                <a:spcPts val="0"/>
              </a:spcBef>
              <a:buClr>
                <a:schemeClr val="lt1"/>
              </a:buClr>
              <a:buSzPct val="100000"/>
              <a:defRPr sz="6000">
                <a:solidFill>
                  <a:schemeClr val="lt1"/>
                </a:solidFill>
              </a:defRPr>
            </a:lvl1pPr>
            <a:lvl2pPr lvl="1">
              <a:spcBef>
                <a:spcPts val="0"/>
              </a:spcBef>
              <a:buClr>
                <a:schemeClr val="lt1"/>
              </a:buClr>
              <a:buSzPct val="100000"/>
              <a:defRPr sz="6000">
                <a:solidFill>
                  <a:schemeClr val="lt1"/>
                </a:solidFill>
              </a:defRPr>
            </a:lvl2pPr>
            <a:lvl3pPr lvl="2">
              <a:spcBef>
                <a:spcPts val="0"/>
              </a:spcBef>
              <a:buClr>
                <a:schemeClr val="lt1"/>
              </a:buClr>
              <a:buSzPct val="100000"/>
              <a:defRPr sz="6000">
                <a:solidFill>
                  <a:schemeClr val="lt1"/>
                </a:solidFill>
              </a:defRPr>
            </a:lvl3pPr>
            <a:lvl4pPr lvl="3">
              <a:spcBef>
                <a:spcPts val="0"/>
              </a:spcBef>
              <a:buClr>
                <a:schemeClr val="lt1"/>
              </a:buClr>
              <a:buSzPct val="100000"/>
              <a:defRPr sz="6000">
                <a:solidFill>
                  <a:schemeClr val="lt1"/>
                </a:solidFill>
              </a:defRPr>
            </a:lvl4pPr>
            <a:lvl5pPr lvl="4">
              <a:spcBef>
                <a:spcPts val="0"/>
              </a:spcBef>
              <a:buClr>
                <a:schemeClr val="lt1"/>
              </a:buClr>
              <a:buSzPct val="100000"/>
              <a:defRPr sz="6000">
                <a:solidFill>
                  <a:schemeClr val="lt1"/>
                </a:solidFill>
              </a:defRPr>
            </a:lvl5pPr>
            <a:lvl6pPr lvl="5">
              <a:spcBef>
                <a:spcPts val="0"/>
              </a:spcBef>
              <a:buClr>
                <a:schemeClr val="lt1"/>
              </a:buClr>
              <a:buSzPct val="100000"/>
              <a:defRPr sz="6000">
                <a:solidFill>
                  <a:schemeClr val="lt1"/>
                </a:solidFill>
              </a:defRPr>
            </a:lvl6pPr>
            <a:lvl7pPr lvl="6">
              <a:spcBef>
                <a:spcPts val="0"/>
              </a:spcBef>
              <a:buClr>
                <a:schemeClr val="lt1"/>
              </a:buClr>
              <a:buSzPct val="100000"/>
              <a:defRPr sz="6000">
                <a:solidFill>
                  <a:schemeClr val="lt1"/>
                </a:solidFill>
              </a:defRPr>
            </a:lvl7pPr>
            <a:lvl8pPr lvl="7">
              <a:spcBef>
                <a:spcPts val="0"/>
              </a:spcBef>
              <a:buClr>
                <a:schemeClr val="lt1"/>
              </a:buClr>
              <a:buSzPct val="100000"/>
              <a:defRPr sz="6000">
                <a:solidFill>
                  <a:schemeClr val="lt1"/>
                </a:solidFill>
              </a:defRPr>
            </a:lvl8pPr>
            <a:lvl9pPr lvl="8">
              <a:spcBef>
                <a:spcPts val="0"/>
              </a:spcBef>
              <a:buClr>
                <a:schemeClr val="lt1"/>
              </a:buClr>
              <a:buSzPct val="100000"/>
              <a:defRPr sz="6000">
                <a:solidFill>
                  <a:schemeClr val="lt1"/>
                </a:solidFill>
              </a:defRPr>
            </a:lvl9pPr>
          </a:lstStyle>
          <a:p>
            <a:endParaRPr/>
          </a:p>
        </p:txBody>
      </p:sp>
      <p:sp>
        <p:nvSpPr>
          <p:cNvPr id="35" name="Shape 35"/>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solidFill>
                  <a:schemeClr val="lt1"/>
                </a:solidFill>
              </a:rPr>
              <a:t>‹#›</a:t>
            </a:fld>
            <a:endParaRPr lang="en">
              <a:solidFill>
                <a:schemeClr val="lt1"/>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Section title and description">
    <p:spTree>
      <p:nvGrpSpPr>
        <p:cNvPr id="1" name="Shape 36"/>
        <p:cNvGrpSpPr/>
        <p:nvPr/>
      </p:nvGrpSpPr>
      <p:grpSpPr>
        <a:xfrm>
          <a:off x="0" y="0"/>
          <a:ext cx="0" cy="0"/>
          <a:chOff x="0" y="0"/>
          <a:chExt cx="0" cy="0"/>
        </a:xfrm>
      </p:grpSpPr>
      <p:sp>
        <p:nvSpPr>
          <p:cNvPr id="37" name="Shape 37"/>
          <p:cNvSpPr/>
          <p:nvPr/>
        </p:nvSpPr>
        <p:spPr>
          <a:xfrm>
            <a:off x="4572000" y="-25"/>
            <a:ext cx="4572000" cy="5143500"/>
          </a:xfrm>
          <a:prstGeom prst="rect">
            <a:avLst/>
          </a:prstGeom>
          <a:solidFill>
            <a:schemeClr val="dk1"/>
          </a:solidFill>
          <a:ln>
            <a:noFill/>
          </a:ln>
        </p:spPr>
        <p:txBody>
          <a:bodyPr lIns="91425" tIns="91425" rIns="91425" bIns="91425" anchor="ctr" anchorCtr="0">
            <a:noAutofit/>
          </a:bodyPr>
          <a:lstStyle/>
          <a:p>
            <a:pPr lvl="0">
              <a:spcBef>
                <a:spcPts val="0"/>
              </a:spcBef>
              <a:buNone/>
            </a:pPr>
            <a:endParaRPr/>
          </a:p>
        </p:txBody>
      </p:sp>
      <p:cxnSp>
        <p:nvCxnSpPr>
          <p:cNvPr id="38" name="Shape 38"/>
          <p:cNvCxnSpPr/>
          <p:nvPr/>
        </p:nvCxnSpPr>
        <p:spPr>
          <a:xfrm>
            <a:off x="5029675" y="4495500"/>
            <a:ext cx="468300" cy="0"/>
          </a:xfrm>
          <a:prstGeom prst="straightConnector1">
            <a:avLst/>
          </a:prstGeom>
          <a:noFill/>
          <a:ln w="28575" cap="flat" cmpd="sng">
            <a:solidFill>
              <a:schemeClr val="lt1"/>
            </a:solidFill>
            <a:prstDash val="solid"/>
            <a:round/>
            <a:headEnd type="none" w="med" len="med"/>
            <a:tailEnd type="none" w="med" len="med"/>
          </a:ln>
        </p:spPr>
      </p:cxnSp>
      <p:sp>
        <p:nvSpPr>
          <p:cNvPr id="39" name="Shape 39"/>
          <p:cNvSpPr txBox="1">
            <a:spLocks noGrp="1"/>
          </p:cNvSpPr>
          <p:nvPr>
            <p:ph type="title"/>
          </p:nvPr>
        </p:nvSpPr>
        <p:spPr>
          <a:xfrm>
            <a:off x="265500" y="1081400"/>
            <a:ext cx="4045200" cy="1710300"/>
          </a:xfrm>
          <a:prstGeom prst="rect">
            <a:avLst/>
          </a:prstGeom>
        </p:spPr>
        <p:txBody>
          <a:bodyPr lIns="91425" tIns="91425" rIns="91425" bIns="91425" anchor="b" anchorCtr="0"/>
          <a:lstStyle>
            <a:lvl1pPr lvl="0" algn="ctr">
              <a:spcBef>
                <a:spcPts val="0"/>
              </a:spcBef>
              <a:buSzPct val="100000"/>
              <a:defRPr sz="5400"/>
            </a:lvl1pPr>
            <a:lvl2pPr lvl="1" algn="ctr">
              <a:spcBef>
                <a:spcPts val="0"/>
              </a:spcBef>
              <a:buSzPct val="100000"/>
              <a:defRPr sz="5400"/>
            </a:lvl2pPr>
            <a:lvl3pPr lvl="2" algn="ctr">
              <a:spcBef>
                <a:spcPts val="0"/>
              </a:spcBef>
              <a:buSzPct val="100000"/>
              <a:defRPr sz="5400"/>
            </a:lvl3pPr>
            <a:lvl4pPr lvl="3" algn="ctr">
              <a:spcBef>
                <a:spcPts val="0"/>
              </a:spcBef>
              <a:buSzPct val="100000"/>
              <a:defRPr sz="5400"/>
            </a:lvl4pPr>
            <a:lvl5pPr lvl="4" algn="ctr">
              <a:spcBef>
                <a:spcPts val="0"/>
              </a:spcBef>
              <a:buSzPct val="100000"/>
              <a:defRPr sz="5400"/>
            </a:lvl5pPr>
            <a:lvl6pPr lvl="5" algn="ctr">
              <a:spcBef>
                <a:spcPts val="0"/>
              </a:spcBef>
              <a:buSzPct val="100000"/>
              <a:defRPr sz="5400"/>
            </a:lvl6pPr>
            <a:lvl7pPr lvl="6" algn="ctr">
              <a:spcBef>
                <a:spcPts val="0"/>
              </a:spcBef>
              <a:buSzPct val="100000"/>
              <a:defRPr sz="5400"/>
            </a:lvl7pPr>
            <a:lvl8pPr lvl="7" algn="ctr">
              <a:spcBef>
                <a:spcPts val="0"/>
              </a:spcBef>
              <a:buSzPct val="100000"/>
              <a:defRPr sz="5400"/>
            </a:lvl8pPr>
            <a:lvl9pPr lvl="8" algn="ctr">
              <a:spcBef>
                <a:spcPts val="0"/>
              </a:spcBef>
              <a:buSzPct val="100000"/>
              <a:defRPr sz="5400"/>
            </a:lvl9pPr>
          </a:lstStyle>
          <a:p>
            <a:endParaRPr/>
          </a:p>
        </p:txBody>
      </p:sp>
      <p:sp>
        <p:nvSpPr>
          <p:cNvPr id="40" name="Shape 40"/>
          <p:cNvSpPr txBox="1">
            <a:spLocks noGrp="1"/>
          </p:cNvSpPr>
          <p:nvPr>
            <p:ph type="subTitle" idx="1"/>
          </p:nvPr>
        </p:nvSpPr>
        <p:spPr>
          <a:xfrm>
            <a:off x="265500" y="2845222"/>
            <a:ext cx="4045200" cy="1345500"/>
          </a:xfrm>
          <a:prstGeom prst="rect">
            <a:avLst/>
          </a:prstGeom>
        </p:spPr>
        <p:txBody>
          <a:bodyPr lIns="91425" tIns="91425" rIns="91425" bIns="91425" anchor="t" anchorCtr="0"/>
          <a:lstStyle>
            <a:lvl1pPr lvl="0" algn="ctr">
              <a:lnSpc>
                <a:spcPct val="100000"/>
              </a:lnSpc>
              <a:spcBef>
                <a:spcPts val="0"/>
              </a:spcBef>
              <a:spcAft>
                <a:spcPts val="0"/>
              </a:spcAft>
              <a:buNone/>
              <a:defRPr/>
            </a:lvl1pPr>
            <a:lvl2pPr lvl="1" algn="ctr">
              <a:lnSpc>
                <a:spcPct val="100000"/>
              </a:lnSpc>
              <a:spcBef>
                <a:spcPts val="0"/>
              </a:spcBef>
              <a:spcAft>
                <a:spcPts val="0"/>
              </a:spcAft>
              <a:buSzPct val="100000"/>
              <a:buNone/>
              <a:defRPr sz="1800"/>
            </a:lvl2pPr>
            <a:lvl3pPr lvl="2" algn="ctr">
              <a:lnSpc>
                <a:spcPct val="100000"/>
              </a:lnSpc>
              <a:spcBef>
                <a:spcPts val="0"/>
              </a:spcBef>
              <a:spcAft>
                <a:spcPts val="0"/>
              </a:spcAft>
              <a:buSzPct val="100000"/>
              <a:buNone/>
              <a:defRPr sz="1800"/>
            </a:lvl3pPr>
            <a:lvl4pPr lvl="3" algn="ctr">
              <a:lnSpc>
                <a:spcPct val="100000"/>
              </a:lnSpc>
              <a:spcBef>
                <a:spcPts val="0"/>
              </a:spcBef>
              <a:spcAft>
                <a:spcPts val="0"/>
              </a:spcAft>
              <a:buSzPct val="100000"/>
              <a:buNone/>
              <a:defRPr sz="1800"/>
            </a:lvl4pPr>
            <a:lvl5pPr lvl="4" algn="ctr">
              <a:lnSpc>
                <a:spcPct val="100000"/>
              </a:lnSpc>
              <a:spcBef>
                <a:spcPts val="0"/>
              </a:spcBef>
              <a:spcAft>
                <a:spcPts val="0"/>
              </a:spcAft>
              <a:buSzPct val="100000"/>
              <a:buNone/>
              <a:defRPr sz="1800"/>
            </a:lvl5pPr>
            <a:lvl6pPr lvl="5" algn="ctr">
              <a:lnSpc>
                <a:spcPct val="100000"/>
              </a:lnSpc>
              <a:spcBef>
                <a:spcPts val="0"/>
              </a:spcBef>
              <a:spcAft>
                <a:spcPts val="0"/>
              </a:spcAft>
              <a:buSzPct val="100000"/>
              <a:buNone/>
              <a:defRPr sz="1800"/>
            </a:lvl6pPr>
            <a:lvl7pPr lvl="6" algn="ctr">
              <a:lnSpc>
                <a:spcPct val="100000"/>
              </a:lnSpc>
              <a:spcBef>
                <a:spcPts val="0"/>
              </a:spcBef>
              <a:spcAft>
                <a:spcPts val="0"/>
              </a:spcAft>
              <a:buSzPct val="100000"/>
              <a:buNone/>
              <a:defRPr sz="1800"/>
            </a:lvl7pPr>
            <a:lvl8pPr lvl="7" algn="ctr">
              <a:lnSpc>
                <a:spcPct val="100000"/>
              </a:lnSpc>
              <a:spcBef>
                <a:spcPts val="0"/>
              </a:spcBef>
              <a:spcAft>
                <a:spcPts val="0"/>
              </a:spcAft>
              <a:buSzPct val="100000"/>
              <a:buNone/>
              <a:defRPr sz="1800"/>
            </a:lvl8pPr>
            <a:lvl9pPr lvl="8" algn="ctr">
              <a:lnSpc>
                <a:spcPct val="100000"/>
              </a:lnSpc>
              <a:spcBef>
                <a:spcPts val="0"/>
              </a:spcBef>
              <a:spcAft>
                <a:spcPts val="0"/>
              </a:spcAft>
              <a:buSzPct val="100000"/>
              <a:buNone/>
              <a:defRPr sz="1800"/>
            </a:lvl9pPr>
          </a:lstStyle>
          <a:p>
            <a:endParaRPr/>
          </a:p>
        </p:txBody>
      </p:sp>
      <p:sp>
        <p:nvSpPr>
          <p:cNvPr id="41" name="Shape 41"/>
          <p:cNvSpPr txBox="1">
            <a:spLocks noGrp="1"/>
          </p:cNvSpPr>
          <p:nvPr>
            <p:ph type="body" idx="2"/>
          </p:nvPr>
        </p:nvSpPr>
        <p:spPr>
          <a:xfrm>
            <a:off x="4939500" y="724200"/>
            <a:ext cx="3837000" cy="3695100"/>
          </a:xfrm>
          <a:prstGeom prst="rect">
            <a:avLst/>
          </a:prstGeom>
        </p:spPr>
        <p:txBody>
          <a:bodyPr lIns="91425" tIns="91425" rIns="91425" bIns="91425" anchor="ctr" anchorCtr="0"/>
          <a:lstStyle>
            <a:lvl1pPr lvl="0">
              <a:spcBef>
                <a:spcPts val="0"/>
              </a:spcBef>
              <a:buClr>
                <a:schemeClr val="accent1"/>
              </a:buClr>
              <a:defRPr>
                <a:solidFill>
                  <a:schemeClr val="accent1"/>
                </a:solidFill>
              </a:defRPr>
            </a:lvl1pPr>
            <a:lvl2pPr lvl="1">
              <a:spcBef>
                <a:spcPts val="0"/>
              </a:spcBef>
              <a:buClr>
                <a:schemeClr val="accent1"/>
              </a:buClr>
              <a:defRPr>
                <a:solidFill>
                  <a:schemeClr val="accent1"/>
                </a:solidFill>
              </a:defRPr>
            </a:lvl2pPr>
            <a:lvl3pPr lvl="2">
              <a:spcBef>
                <a:spcPts val="0"/>
              </a:spcBef>
              <a:buClr>
                <a:schemeClr val="accent1"/>
              </a:buClr>
              <a:defRPr>
                <a:solidFill>
                  <a:schemeClr val="accent1"/>
                </a:solidFill>
              </a:defRPr>
            </a:lvl3pPr>
            <a:lvl4pPr lvl="3">
              <a:spcBef>
                <a:spcPts val="0"/>
              </a:spcBef>
              <a:buClr>
                <a:schemeClr val="accent1"/>
              </a:buClr>
              <a:defRPr>
                <a:solidFill>
                  <a:schemeClr val="accent1"/>
                </a:solidFill>
              </a:defRPr>
            </a:lvl4pPr>
            <a:lvl5pPr lvl="4">
              <a:spcBef>
                <a:spcPts val="0"/>
              </a:spcBef>
              <a:buClr>
                <a:schemeClr val="accent1"/>
              </a:buClr>
              <a:defRPr>
                <a:solidFill>
                  <a:schemeClr val="accent1"/>
                </a:solidFill>
              </a:defRPr>
            </a:lvl5pPr>
            <a:lvl6pPr lvl="5">
              <a:spcBef>
                <a:spcPts val="0"/>
              </a:spcBef>
              <a:buClr>
                <a:schemeClr val="accent1"/>
              </a:buClr>
              <a:defRPr>
                <a:solidFill>
                  <a:schemeClr val="accent1"/>
                </a:solidFill>
              </a:defRPr>
            </a:lvl6pPr>
            <a:lvl7pPr lvl="6">
              <a:spcBef>
                <a:spcPts val="0"/>
              </a:spcBef>
              <a:buClr>
                <a:schemeClr val="accent1"/>
              </a:buClr>
              <a:defRPr>
                <a:solidFill>
                  <a:schemeClr val="accent1"/>
                </a:solidFill>
              </a:defRPr>
            </a:lvl7pPr>
            <a:lvl8pPr lvl="7">
              <a:spcBef>
                <a:spcPts val="0"/>
              </a:spcBef>
              <a:buClr>
                <a:schemeClr val="accent1"/>
              </a:buClr>
              <a:defRPr>
                <a:solidFill>
                  <a:schemeClr val="accent1"/>
                </a:solidFill>
              </a:defRPr>
            </a:lvl8pPr>
            <a:lvl9pPr lvl="8">
              <a:spcBef>
                <a:spcPts val="0"/>
              </a:spcBef>
              <a:buClr>
                <a:schemeClr val="accent1"/>
              </a:buClr>
              <a:defRPr>
                <a:solidFill>
                  <a:schemeClr val="accent1"/>
                </a:solidFill>
              </a:defRPr>
            </a:lvl9pPr>
          </a:lstStyle>
          <a:p>
            <a:endParaRPr/>
          </a:p>
        </p:txBody>
      </p:sp>
      <p:sp>
        <p:nvSpPr>
          <p:cNvPr id="42" name="Shape 42"/>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Caption">
    <p:spTree>
      <p:nvGrpSpPr>
        <p:cNvPr id="1" name="Shape 43"/>
        <p:cNvGrpSpPr/>
        <p:nvPr/>
      </p:nvGrpSpPr>
      <p:grpSpPr>
        <a:xfrm>
          <a:off x="0" y="0"/>
          <a:ext cx="0" cy="0"/>
          <a:chOff x="0" y="0"/>
          <a:chExt cx="0" cy="0"/>
        </a:xfrm>
      </p:grpSpPr>
      <p:sp>
        <p:nvSpPr>
          <p:cNvPr id="44" name="Shape 44"/>
          <p:cNvSpPr txBox="1">
            <a:spLocks noGrp="1"/>
          </p:cNvSpPr>
          <p:nvPr>
            <p:ph type="body" idx="1"/>
          </p:nvPr>
        </p:nvSpPr>
        <p:spPr>
          <a:xfrm>
            <a:off x="319500" y="4230575"/>
            <a:ext cx="5998800" cy="598800"/>
          </a:xfrm>
          <a:prstGeom prst="rect">
            <a:avLst/>
          </a:prstGeom>
        </p:spPr>
        <p:txBody>
          <a:bodyPr lIns="91425" tIns="91425" rIns="91425" bIns="91425" anchor="ctr" anchorCtr="0"/>
          <a:lstStyle>
            <a:lvl1pPr lvl="0">
              <a:lnSpc>
                <a:spcPct val="100000"/>
              </a:lnSpc>
              <a:spcBef>
                <a:spcPts val="0"/>
              </a:spcBef>
              <a:spcAft>
                <a:spcPts val="0"/>
              </a:spcAft>
              <a:buClr>
                <a:schemeClr val="accent1"/>
              </a:buClr>
              <a:buSzPct val="100000"/>
              <a:buFont typeface="Amatic SC"/>
              <a:buNone/>
              <a:defRPr sz="2400" b="1">
                <a:solidFill>
                  <a:schemeClr val="accent1"/>
                </a:solidFill>
                <a:latin typeface="Amatic SC"/>
                <a:ea typeface="Amatic SC"/>
                <a:cs typeface="Amatic SC"/>
                <a:sym typeface="Amatic SC"/>
              </a:defRPr>
            </a:lvl1pPr>
          </a:lstStyle>
          <a:p>
            <a:endParaRPr/>
          </a:p>
        </p:txBody>
      </p:sp>
      <p:sp>
        <p:nvSpPr>
          <p:cNvPr id="45" name="Shape 45"/>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Big number">
    <p:spTree>
      <p:nvGrpSpPr>
        <p:cNvPr id="1" name="Shape 46"/>
        <p:cNvGrpSpPr/>
        <p:nvPr/>
      </p:nvGrpSpPr>
      <p:grpSpPr>
        <a:xfrm>
          <a:off x="0" y="0"/>
          <a:ext cx="0" cy="0"/>
          <a:chOff x="0" y="0"/>
          <a:chExt cx="0" cy="0"/>
        </a:xfrm>
      </p:grpSpPr>
      <p:sp>
        <p:nvSpPr>
          <p:cNvPr id="47" name="Shape 47"/>
          <p:cNvSpPr txBox="1">
            <a:spLocks noGrp="1"/>
          </p:cNvSpPr>
          <p:nvPr>
            <p:ph type="title"/>
          </p:nvPr>
        </p:nvSpPr>
        <p:spPr>
          <a:xfrm>
            <a:off x="311700" y="1240275"/>
            <a:ext cx="8520600" cy="1981800"/>
          </a:xfrm>
          <a:prstGeom prst="rect">
            <a:avLst/>
          </a:prstGeom>
        </p:spPr>
        <p:txBody>
          <a:bodyPr lIns="91425" tIns="91425" rIns="91425" bIns="91425" anchor="b" anchorCtr="0"/>
          <a:lstStyle>
            <a:lvl1pPr lvl="0" algn="ctr">
              <a:spcBef>
                <a:spcPts val="0"/>
              </a:spcBef>
              <a:buClr>
                <a:schemeClr val="lt1"/>
              </a:buClr>
              <a:buSzPct val="100000"/>
              <a:defRPr sz="12000">
                <a:solidFill>
                  <a:schemeClr val="lt1"/>
                </a:solidFill>
              </a:defRPr>
            </a:lvl1pPr>
            <a:lvl2pPr lvl="1" algn="ctr">
              <a:spcBef>
                <a:spcPts val="0"/>
              </a:spcBef>
              <a:buClr>
                <a:schemeClr val="lt1"/>
              </a:buClr>
              <a:buSzPct val="100000"/>
              <a:defRPr sz="12000">
                <a:solidFill>
                  <a:schemeClr val="lt1"/>
                </a:solidFill>
              </a:defRPr>
            </a:lvl2pPr>
            <a:lvl3pPr lvl="2" algn="ctr">
              <a:spcBef>
                <a:spcPts val="0"/>
              </a:spcBef>
              <a:buClr>
                <a:schemeClr val="lt1"/>
              </a:buClr>
              <a:buSzPct val="100000"/>
              <a:defRPr sz="12000">
                <a:solidFill>
                  <a:schemeClr val="lt1"/>
                </a:solidFill>
              </a:defRPr>
            </a:lvl3pPr>
            <a:lvl4pPr lvl="3" algn="ctr">
              <a:spcBef>
                <a:spcPts val="0"/>
              </a:spcBef>
              <a:buClr>
                <a:schemeClr val="lt1"/>
              </a:buClr>
              <a:buSzPct val="100000"/>
              <a:defRPr sz="12000">
                <a:solidFill>
                  <a:schemeClr val="lt1"/>
                </a:solidFill>
              </a:defRPr>
            </a:lvl4pPr>
            <a:lvl5pPr lvl="4" algn="ctr">
              <a:spcBef>
                <a:spcPts val="0"/>
              </a:spcBef>
              <a:buClr>
                <a:schemeClr val="lt1"/>
              </a:buClr>
              <a:buSzPct val="100000"/>
              <a:defRPr sz="12000">
                <a:solidFill>
                  <a:schemeClr val="lt1"/>
                </a:solidFill>
              </a:defRPr>
            </a:lvl5pPr>
            <a:lvl6pPr lvl="5" algn="ctr">
              <a:spcBef>
                <a:spcPts val="0"/>
              </a:spcBef>
              <a:buClr>
                <a:schemeClr val="lt1"/>
              </a:buClr>
              <a:buSzPct val="100000"/>
              <a:defRPr sz="12000">
                <a:solidFill>
                  <a:schemeClr val="lt1"/>
                </a:solidFill>
              </a:defRPr>
            </a:lvl6pPr>
            <a:lvl7pPr lvl="6" algn="ctr">
              <a:spcBef>
                <a:spcPts val="0"/>
              </a:spcBef>
              <a:buClr>
                <a:schemeClr val="lt1"/>
              </a:buClr>
              <a:buSzPct val="100000"/>
              <a:defRPr sz="12000">
                <a:solidFill>
                  <a:schemeClr val="lt1"/>
                </a:solidFill>
              </a:defRPr>
            </a:lvl7pPr>
            <a:lvl8pPr lvl="7" algn="ctr">
              <a:spcBef>
                <a:spcPts val="0"/>
              </a:spcBef>
              <a:buClr>
                <a:schemeClr val="lt1"/>
              </a:buClr>
              <a:buSzPct val="100000"/>
              <a:defRPr sz="12000">
                <a:solidFill>
                  <a:schemeClr val="lt1"/>
                </a:solidFill>
              </a:defRPr>
            </a:lvl8pPr>
            <a:lvl9pPr lvl="8" algn="ctr">
              <a:spcBef>
                <a:spcPts val="0"/>
              </a:spcBef>
              <a:buClr>
                <a:schemeClr val="lt1"/>
              </a:buClr>
              <a:buSzPct val="100000"/>
              <a:defRPr sz="12000">
                <a:solidFill>
                  <a:schemeClr val="lt1"/>
                </a:solidFill>
              </a:defRPr>
            </a:lvl9pPr>
          </a:lstStyle>
          <a:p>
            <a:endParaRPr/>
          </a:p>
        </p:txBody>
      </p:sp>
      <p:sp>
        <p:nvSpPr>
          <p:cNvPr id="48" name="Shape 48"/>
          <p:cNvSpPr txBox="1">
            <a:spLocks noGrp="1"/>
          </p:cNvSpPr>
          <p:nvPr>
            <p:ph type="body" idx="1"/>
          </p:nvPr>
        </p:nvSpPr>
        <p:spPr>
          <a:xfrm>
            <a:off x="311700" y="3304625"/>
            <a:ext cx="8520600" cy="1300800"/>
          </a:xfrm>
          <a:prstGeom prst="rect">
            <a:avLst/>
          </a:prstGeom>
        </p:spPr>
        <p:txBody>
          <a:bodyPr lIns="91425" tIns="91425" rIns="91425" bIns="91425" anchor="t" anchorCtr="0"/>
          <a:lstStyle>
            <a:lvl1pPr lvl="0" algn="ctr">
              <a:spcBef>
                <a:spcPts val="0"/>
              </a:spcBef>
              <a:buClr>
                <a:schemeClr val="accent1"/>
              </a:buClr>
              <a:defRPr>
                <a:solidFill>
                  <a:schemeClr val="accent1"/>
                </a:solidFill>
              </a:defRPr>
            </a:lvl1pPr>
            <a:lvl2pPr lvl="1" algn="ctr">
              <a:spcBef>
                <a:spcPts val="0"/>
              </a:spcBef>
              <a:buClr>
                <a:schemeClr val="accent1"/>
              </a:buClr>
              <a:defRPr>
                <a:solidFill>
                  <a:schemeClr val="accent1"/>
                </a:solidFill>
              </a:defRPr>
            </a:lvl2pPr>
            <a:lvl3pPr lvl="2" algn="ctr">
              <a:spcBef>
                <a:spcPts val="0"/>
              </a:spcBef>
              <a:buClr>
                <a:schemeClr val="accent1"/>
              </a:buClr>
              <a:defRPr>
                <a:solidFill>
                  <a:schemeClr val="accent1"/>
                </a:solidFill>
              </a:defRPr>
            </a:lvl3pPr>
            <a:lvl4pPr lvl="3" algn="ctr">
              <a:spcBef>
                <a:spcPts val="0"/>
              </a:spcBef>
              <a:buClr>
                <a:schemeClr val="accent1"/>
              </a:buClr>
              <a:defRPr>
                <a:solidFill>
                  <a:schemeClr val="accent1"/>
                </a:solidFill>
              </a:defRPr>
            </a:lvl4pPr>
            <a:lvl5pPr lvl="4" algn="ctr">
              <a:spcBef>
                <a:spcPts val="0"/>
              </a:spcBef>
              <a:buClr>
                <a:schemeClr val="accent1"/>
              </a:buClr>
              <a:defRPr>
                <a:solidFill>
                  <a:schemeClr val="accent1"/>
                </a:solidFill>
              </a:defRPr>
            </a:lvl5pPr>
            <a:lvl6pPr lvl="5" algn="ctr">
              <a:spcBef>
                <a:spcPts val="0"/>
              </a:spcBef>
              <a:buClr>
                <a:schemeClr val="accent1"/>
              </a:buClr>
              <a:defRPr>
                <a:solidFill>
                  <a:schemeClr val="accent1"/>
                </a:solidFill>
              </a:defRPr>
            </a:lvl6pPr>
            <a:lvl7pPr lvl="6" algn="ctr">
              <a:spcBef>
                <a:spcPts val="0"/>
              </a:spcBef>
              <a:buClr>
                <a:schemeClr val="accent1"/>
              </a:buClr>
              <a:defRPr>
                <a:solidFill>
                  <a:schemeClr val="accent1"/>
                </a:solidFill>
              </a:defRPr>
            </a:lvl7pPr>
            <a:lvl8pPr lvl="7" algn="ctr">
              <a:spcBef>
                <a:spcPts val="0"/>
              </a:spcBef>
              <a:buClr>
                <a:schemeClr val="accent1"/>
              </a:buClr>
              <a:defRPr>
                <a:solidFill>
                  <a:schemeClr val="accent1"/>
                </a:solidFill>
              </a:defRPr>
            </a:lvl8pPr>
            <a:lvl9pPr lvl="8" algn="ctr">
              <a:spcBef>
                <a:spcPts val="0"/>
              </a:spcBef>
              <a:buClr>
                <a:schemeClr val="accent1"/>
              </a:buClr>
              <a:defRPr>
                <a:solidFill>
                  <a:schemeClr val="accent1"/>
                </a:solidFill>
              </a:defRPr>
            </a:lvl9pPr>
          </a:lstStyle>
          <a:p>
            <a:endParaRPr/>
          </a:p>
        </p:txBody>
      </p:sp>
      <p:sp>
        <p:nvSpPr>
          <p:cNvPr id="49" name="Shape 49"/>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50"/>
        <p:cNvGrpSpPr/>
        <p:nvPr/>
      </p:nvGrpSpPr>
      <p:grpSpPr>
        <a:xfrm>
          <a:off x="0" y="0"/>
          <a:ext cx="0" cy="0"/>
          <a:chOff x="0" y="0"/>
          <a:chExt cx="0" cy="0"/>
        </a:xfrm>
      </p:grpSpPr>
      <p:sp>
        <p:nvSpPr>
          <p:cNvPr id="51" name="Shape 51"/>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311700" y="292850"/>
            <a:ext cx="8520600" cy="801000"/>
          </a:xfrm>
          <a:prstGeom prst="rect">
            <a:avLst/>
          </a:prstGeom>
          <a:noFill/>
          <a:ln>
            <a:noFill/>
          </a:ln>
        </p:spPr>
        <p:txBody>
          <a:bodyPr lIns="91425" tIns="91425" rIns="91425" bIns="91425" anchor="t" anchorCtr="0"/>
          <a:lstStyle>
            <a:lvl1pPr lvl="0">
              <a:spcBef>
                <a:spcPts val="0"/>
              </a:spcBef>
              <a:buClr>
                <a:schemeClr val="accent1"/>
              </a:buClr>
              <a:buSzPct val="100000"/>
              <a:buFont typeface="Amatic SC"/>
              <a:buNone/>
              <a:defRPr sz="4200" b="1">
                <a:solidFill>
                  <a:schemeClr val="accent1"/>
                </a:solidFill>
                <a:latin typeface="Amatic SC"/>
                <a:ea typeface="Amatic SC"/>
                <a:cs typeface="Amatic SC"/>
                <a:sym typeface="Amatic SC"/>
              </a:defRPr>
            </a:lvl1pPr>
            <a:lvl2pPr lvl="1">
              <a:spcBef>
                <a:spcPts val="0"/>
              </a:spcBef>
              <a:buClr>
                <a:schemeClr val="accent1"/>
              </a:buClr>
              <a:buSzPct val="100000"/>
              <a:buFont typeface="Amatic SC"/>
              <a:buNone/>
              <a:defRPr sz="4200" b="1">
                <a:solidFill>
                  <a:schemeClr val="accent1"/>
                </a:solidFill>
                <a:latin typeface="Amatic SC"/>
                <a:ea typeface="Amatic SC"/>
                <a:cs typeface="Amatic SC"/>
                <a:sym typeface="Amatic SC"/>
              </a:defRPr>
            </a:lvl2pPr>
            <a:lvl3pPr lvl="2">
              <a:spcBef>
                <a:spcPts val="0"/>
              </a:spcBef>
              <a:buClr>
                <a:schemeClr val="accent1"/>
              </a:buClr>
              <a:buSzPct val="100000"/>
              <a:buFont typeface="Amatic SC"/>
              <a:buNone/>
              <a:defRPr sz="4200" b="1">
                <a:solidFill>
                  <a:schemeClr val="accent1"/>
                </a:solidFill>
                <a:latin typeface="Amatic SC"/>
                <a:ea typeface="Amatic SC"/>
                <a:cs typeface="Amatic SC"/>
                <a:sym typeface="Amatic SC"/>
              </a:defRPr>
            </a:lvl3pPr>
            <a:lvl4pPr lvl="3">
              <a:spcBef>
                <a:spcPts val="0"/>
              </a:spcBef>
              <a:buClr>
                <a:schemeClr val="accent1"/>
              </a:buClr>
              <a:buSzPct val="100000"/>
              <a:buFont typeface="Amatic SC"/>
              <a:buNone/>
              <a:defRPr sz="4200" b="1">
                <a:solidFill>
                  <a:schemeClr val="accent1"/>
                </a:solidFill>
                <a:latin typeface="Amatic SC"/>
                <a:ea typeface="Amatic SC"/>
                <a:cs typeface="Amatic SC"/>
                <a:sym typeface="Amatic SC"/>
              </a:defRPr>
            </a:lvl4pPr>
            <a:lvl5pPr lvl="4">
              <a:spcBef>
                <a:spcPts val="0"/>
              </a:spcBef>
              <a:buClr>
                <a:schemeClr val="accent1"/>
              </a:buClr>
              <a:buSzPct val="100000"/>
              <a:buFont typeface="Amatic SC"/>
              <a:buNone/>
              <a:defRPr sz="4200" b="1">
                <a:solidFill>
                  <a:schemeClr val="accent1"/>
                </a:solidFill>
                <a:latin typeface="Amatic SC"/>
                <a:ea typeface="Amatic SC"/>
                <a:cs typeface="Amatic SC"/>
                <a:sym typeface="Amatic SC"/>
              </a:defRPr>
            </a:lvl5pPr>
            <a:lvl6pPr lvl="5">
              <a:spcBef>
                <a:spcPts val="0"/>
              </a:spcBef>
              <a:buClr>
                <a:schemeClr val="accent1"/>
              </a:buClr>
              <a:buSzPct val="100000"/>
              <a:buFont typeface="Amatic SC"/>
              <a:buNone/>
              <a:defRPr sz="4200" b="1">
                <a:solidFill>
                  <a:schemeClr val="accent1"/>
                </a:solidFill>
                <a:latin typeface="Amatic SC"/>
                <a:ea typeface="Amatic SC"/>
                <a:cs typeface="Amatic SC"/>
                <a:sym typeface="Amatic SC"/>
              </a:defRPr>
            </a:lvl6pPr>
            <a:lvl7pPr lvl="6">
              <a:spcBef>
                <a:spcPts val="0"/>
              </a:spcBef>
              <a:buClr>
                <a:schemeClr val="accent1"/>
              </a:buClr>
              <a:buSzPct val="100000"/>
              <a:buFont typeface="Amatic SC"/>
              <a:buNone/>
              <a:defRPr sz="4200" b="1">
                <a:solidFill>
                  <a:schemeClr val="accent1"/>
                </a:solidFill>
                <a:latin typeface="Amatic SC"/>
                <a:ea typeface="Amatic SC"/>
                <a:cs typeface="Amatic SC"/>
                <a:sym typeface="Amatic SC"/>
              </a:defRPr>
            </a:lvl7pPr>
            <a:lvl8pPr lvl="7">
              <a:spcBef>
                <a:spcPts val="0"/>
              </a:spcBef>
              <a:buClr>
                <a:schemeClr val="accent1"/>
              </a:buClr>
              <a:buSzPct val="100000"/>
              <a:buFont typeface="Amatic SC"/>
              <a:buNone/>
              <a:defRPr sz="4200" b="1">
                <a:solidFill>
                  <a:schemeClr val="accent1"/>
                </a:solidFill>
                <a:latin typeface="Amatic SC"/>
                <a:ea typeface="Amatic SC"/>
                <a:cs typeface="Amatic SC"/>
                <a:sym typeface="Amatic SC"/>
              </a:defRPr>
            </a:lvl8pPr>
            <a:lvl9pPr lvl="8">
              <a:spcBef>
                <a:spcPts val="0"/>
              </a:spcBef>
              <a:buClr>
                <a:schemeClr val="accent1"/>
              </a:buClr>
              <a:buSzPct val="100000"/>
              <a:buFont typeface="Amatic SC"/>
              <a:buNone/>
              <a:defRPr sz="4200" b="1">
                <a:solidFill>
                  <a:schemeClr val="accent1"/>
                </a:solidFill>
                <a:latin typeface="Amatic SC"/>
                <a:ea typeface="Amatic SC"/>
                <a:cs typeface="Amatic SC"/>
                <a:sym typeface="Amatic SC"/>
              </a:defRPr>
            </a:lvl9pPr>
          </a:lstStyle>
          <a:p>
            <a:endParaRPr/>
          </a:p>
        </p:txBody>
      </p:sp>
      <p:sp>
        <p:nvSpPr>
          <p:cNvPr id="7" name="Shape 7"/>
          <p:cNvSpPr txBox="1">
            <a:spLocks noGrp="1"/>
          </p:cNvSpPr>
          <p:nvPr>
            <p:ph type="body" idx="1"/>
          </p:nvPr>
        </p:nvSpPr>
        <p:spPr>
          <a:xfrm>
            <a:off x="311700" y="1228675"/>
            <a:ext cx="8520600" cy="3340200"/>
          </a:xfrm>
          <a:prstGeom prst="rect">
            <a:avLst/>
          </a:prstGeom>
          <a:noFill/>
          <a:ln>
            <a:noFill/>
          </a:ln>
        </p:spPr>
        <p:txBody>
          <a:bodyPr lIns="91425" tIns="91425" rIns="91425" bIns="91425" anchor="t" anchorCtr="0"/>
          <a:lstStyle>
            <a:lvl1pPr lvl="0">
              <a:lnSpc>
                <a:spcPct val="115000"/>
              </a:lnSpc>
              <a:spcBef>
                <a:spcPts val="0"/>
              </a:spcBef>
              <a:spcAft>
                <a:spcPts val="1600"/>
              </a:spcAft>
              <a:buClr>
                <a:schemeClr val="dk2"/>
              </a:buClr>
              <a:buSzPct val="100000"/>
              <a:buFont typeface="Source Code Pro"/>
              <a:defRPr sz="1800">
                <a:solidFill>
                  <a:schemeClr val="dk2"/>
                </a:solidFill>
                <a:latin typeface="Source Code Pro"/>
                <a:ea typeface="Source Code Pro"/>
                <a:cs typeface="Source Code Pro"/>
                <a:sym typeface="Source Code Pro"/>
              </a:defRPr>
            </a:lvl1pPr>
            <a:lvl2pPr lvl="1">
              <a:lnSpc>
                <a:spcPct val="115000"/>
              </a:lnSpc>
              <a:spcBef>
                <a:spcPts val="0"/>
              </a:spcBef>
              <a:spcAft>
                <a:spcPts val="1600"/>
              </a:spcAft>
              <a:buClr>
                <a:schemeClr val="dk2"/>
              </a:buClr>
              <a:buFont typeface="Source Code Pro"/>
              <a:defRPr>
                <a:solidFill>
                  <a:schemeClr val="dk2"/>
                </a:solidFill>
                <a:latin typeface="Source Code Pro"/>
                <a:ea typeface="Source Code Pro"/>
                <a:cs typeface="Source Code Pro"/>
                <a:sym typeface="Source Code Pro"/>
              </a:defRPr>
            </a:lvl2pPr>
            <a:lvl3pPr lvl="2">
              <a:lnSpc>
                <a:spcPct val="115000"/>
              </a:lnSpc>
              <a:spcBef>
                <a:spcPts val="0"/>
              </a:spcBef>
              <a:spcAft>
                <a:spcPts val="1600"/>
              </a:spcAft>
              <a:buClr>
                <a:schemeClr val="dk2"/>
              </a:buClr>
              <a:buFont typeface="Source Code Pro"/>
              <a:defRPr>
                <a:solidFill>
                  <a:schemeClr val="dk2"/>
                </a:solidFill>
                <a:latin typeface="Source Code Pro"/>
                <a:ea typeface="Source Code Pro"/>
                <a:cs typeface="Source Code Pro"/>
                <a:sym typeface="Source Code Pro"/>
              </a:defRPr>
            </a:lvl3pPr>
            <a:lvl4pPr lvl="3">
              <a:lnSpc>
                <a:spcPct val="115000"/>
              </a:lnSpc>
              <a:spcBef>
                <a:spcPts val="0"/>
              </a:spcBef>
              <a:spcAft>
                <a:spcPts val="1600"/>
              </a:spcAft>
              <a:buClr>
                <a:schemeClr val="dk2"/>
              </a:buClr>
              <a:buFont typeface="Source Code Pro"/>
              <a:defRPr>
                <a:solidFill>
                  <a:schemeClr val="dk2"/>
                </a:solidFill>
                <a:latin typeface="Source Code Pro"/>
                <a:ea typeface="Source Code Pro"/>
                <a:cs typeface="Source Code Pro"/>
                <a:sym typeface="Source Code Pro"/>
              </a:defRPr>
            </a:lvl4pPr>
            <a:lvl5pPr lvl="4">
              <a:lnSpc>
                <a:spcPct val="115000"/>
              </a:lnSpc>
              <a:spcBef>
                <a:spcPts val="0"/>
              </a:spcBef>
              <a:spcAft>
                <a:spcPts val="1600"/>
              </a:spcAft>
              <a:buClr>
                <a:schemeClr val="dk2"/>
              </a:buClr>
              <a:buFont typeface="Source Code Pro"/>
              <a:defRPr>
                <a:solidFill>
                  <a:schemeClr val="dk2"/>
                </a:solidFill>
                <a:latin typeface="Source Code Pro"/>
                <a:ea typeface="Source Code Pro"/>
                <a:cs typeface="Source Code Pro"/>
                <a:sym typeface="Source Code Pro"/>
              </a:defRPr>
            </a:lvl5pPr>
            <a:lvl6pPr lvl="5">
              <a:lnSpc>
                <a:spcPct val="115000"/>
              </a:lnSpc>
              <a:spcBef>
                <a:spcPts val="0"/>
              </a:spcBef>
              <a:spcAft>
                <a:spcPts val="1600"/>
              </a:spcAft>
              <a:buClr>
                <a:schemeClr val="dk2"/>
              </a:buClr>
              <a:buFont typeface="Source Code Pro"/>
              <a:defRPr>
                <a:solidFill>
                  <a:schemeClr val="dk2"/>
                </a:solidFill>
                <a:latin typeface="Source Code Pro"/>
                <a:ea typeface="Source Code Pro"/>
                <a:cs typeface="Source Code Pro"/>
                <a:sym typeface="Source Code Pro"/>
              </a:defRPr>
            </a:lvl6pPr>
            <a:lvl7pPr lvl="6">
              <a:lnSpc>
                <a:spcPct val="115000"/>
              </a:lnSpc>
              <a:spcBef>
                <a:spcPts val="0"/>
              </a:spcBef>
              <a:spcAft>
                <a:spcPts val="1600"/>
              </a:spcAft>
              <a:buClr>
                <a:schemeClr val="dk2"/>
              </a:buClr>
              <a:buFont typeface="Source Code Pro"/>
              <a:defRPr>
                <a:solidFill>
                  <a:schemeClr val="dk2"/>
                </a:solidFill>
                <a:latin typeface="Source Code Pro"/>
                <a:ea typeface="Source Code Pro"/>
                <a:cs typeface="Source Code Pro"/>
                <a:sym typeface="Source Code Pro"/>
              </a:defRPr>
            </a:lvl7pPr>
            <a:lvl8pPr lvl="7">
              <a:lnSpc>
                <a:spcPct val="115000"/>
              </a:lnSpc>
              <a:spcBef>
                <a:spcPts val="0"/>
              </a:spcBef>
              <a:spcAft>
                <a:spcPts val="1600"/>
              </a:spcAft>
              <a:buClr>
                <a:schemeClr val="dk2"/>
              </a:buClr>
              <a:buFont typeface="Source Code Pro"/>
              <a:defRPr>
                <a:solidFill>
                  <a:schemeClr val="dk2"/>
                </a:solidFill>
                <a:latin typeface="Source Code Pro"/>
                <a:ea typeface="Source Code Pro"/>
                <a:cs typeface="Source Code Pro"/>
                <a:sym typeface="Source Code Pro"/>
              </a:defRPr>
            </a:lvl8pPr>
            <a:lvl9pPr lvl="8">
              <a:lnSpc>
                <a:spcPct val="115000"/>
              </a:lnSpc>
              <a:spcBef>
                <a:spcPts val="0"/>
              </a:spcBef>
              <a:spcAft>
                <a:spcPts val="1600"/>
              </a:spcAft>
              <a:buClr>
                <a:schemeClr val="dk2"/>
              </a:buClr>
              <a:buFont typeface="Source Code Pro"/>
              <a:defRPr>
                <a:solidFill>
                  <a:schemeClr val="dk2"/>
                </a:solidFill>
                <a:latin typeface="Source Code Pro"/>
                <a:ea typeface="Source Code Pro"/>
                <a:cs typeface="Source Code Pro"/>
                <a:sym typeface="Source Code Pro"/>
              </a:defRPr>
            </a:lvl9pPr>
          </a:lstStyle>
          <a:p>
            <a:endParaRPr/>
          </a:p>
        </p:txBody>
      </p:sp>
      <p:sp>
        <p:nvSpPr>
          <p:cNvPr id="8" name="Shape 8"/>
          <p:cNvSpPr txBox="1">
            <a:spLocks noGrp="1"/>
          </p:cNvSpPr>
          <p:nvPr>
            <p:ph type="sldNum" idx="12"/>
          </p:nvPr>
        </p:nvSpPr>
        <p:spPr>
          <a:xfrm>
            <a:off x="8472457" y="4663216"/>
            <a:ext cx="548700" cy="393600"/>
          </a:xfrm>
          <a:prstGeom prst="rect">
            <a:avLst/>
          </a:prstGeom>
          <a:noFill/>
          <a:ln>
            <a:noFill/>
          </a:ln>
        </p:spPr>
        <p:txBody>
          <a:bodyPr lIns="91425" tIns="91425" rIns="91425" bIns="91425" anchor="ctr" anchorCtr="0">
            <a:noAutofit/>
          </a:bodyPr>
          <a:lstStyle/>
          <a:p>
            <a:pPr lvl="0" algn="r">
              <a:spcBef>
                <a:spcPts val="0"/>
              </a:spcBef>
              <a:buNone/>
            </a:pPr>
            <a:fld id="{00000000-1234-1234-1234-123412341234}" type="slidenum">
              <a:rPr lang="en" sz="1000">
                <a:solidFill>
                  <a:schemeClr val="accent1"/>
                </a:solidFill>
                <a:latin typeface="Source Code Pro"/>
                <a:ea typeface="Source Code Pro"/>
                <a:cs typeface="Source Code Pro"/>
                <a:sym typeface="Source Code Pro"/>
              </a:rPr>
              <a:t>‹#›</a:t>
            </a:fld>
            <a:endParaRPr lang="en" sz="1000">
              <a:solidFill>
                <a:schemeClr val="accent1"/>
              </a:solidFill>
              <a:latin typeface="Source Code Pro"/>
              <a:ea typeface="Source Code Pro"/>
              <a:cs typeface="Source Code Pro"/>
              <a:sym typeface="Source Code Pro"/>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5"/>
        <p:cNvGrpSpPr/>
        <p:nvPr/>
      </p:nvGrpSpPr>
      <p:grpSpPr>
        <a:xfrm>
          <a:off x="0" y="0"/>
          <a:ext cx="0" cy="0"/>
          <a:chOff x="0" y="0"/>
          <a:chExt cx="0" cy="0"/>
        </a:xfrm>
      </p:grpSpPr>
      <p:sp>
        <p:nvSpPr>
          <p:cNvPr id="56" name="Shape 56"/>
          <p:cNvSpPr txBox="1">
            <a:spLocks noGrp="1"/>
          </p:cNvSpPr>
          <p:nvPr>
            <p:ph type="ctrTitle"/>
          </p:nvPr>
        </p:nvSpPr>
        <p:spPr>
          <a:xfrm>
            <a:off x="311700" y="392150"/>
            <a:ext cx="8520600" cy="2690400"/>
          </a:xfrm>
          <a:prstGeom prst="rect">
            <a:avLst/>
          </a:prstGeom>
        </p:spPr>
        <p:txBody>
          <a:bodyPr lIns="91425" tIns="91425" rIns="91425" bIns="91425" anchor="ctr" anchorCtr="0">
            <a:noAutofit/>
          </a:bodyPr>
          <a:lstStyle/>
          <a:p>
            <a:pPr lvl="0">
              <a:spcBef>
                <a:spcPts val="0"/>
              </a:spcBef>
              <a:buNone/>
            </a:pPr>
            <a:r>
              <a:rPr lang="en"/>
              <a:t>STEAM Course</a:t>
            </a:r>
          </a:p>
        </p:txBody>
      </p:sp>
      <p:sp>
        <p:nvSpPr>
          <p:cNvPr id="57" name="Shape 57"/>
          <p:cNvSpPr txBox="1">
            <a:spLocks noGrp="1"/>
          </p:cNvSpPr>
          <p:nvPr>
            <p:ph type="subTitle" idx="1"/>
          </p:nvPr>
        </p:nvSpPr>
        <p:spPr>
          <a:xfrm>
            <a:off x="311700" y="3890400"/>
            <a:ext cx="8520600" cy="706200"/>
          </a:xfrm>
          <a:prstGeom prst="rect">
            <a:avLst/>
          </a:prstGeom>
        </p:spPr>
        <p:txBody>
          <a:bodyPr lIns="91425" tIns="91425" rIns="91425" bIns="91425" anchor="ctr" anchorCtr="0">
            <a:noAutofit/>
          </a:bodyPr>
          <a:lstStyle/>
          <a:p>
            <a:pPr lvl="0">
              <a:spcBef>
                <a:spcPts val="0"/>
              </a:spcBef>
              <a:buNone/>
            </a:pPr>
            <a:r>
              <a:rPr lang="en" sz="3000">
                <a:latin typeface="Amatic SC"/>
                <a:ea typeface="Amatic SC"/>
                <a:cs typeface="Amatic SC"/>
                <a:sym typeface="Amatic SC"/>
              </a:rPr>
              <a:t>Sue Conroy, Jay Hill, Laura Hester, Scott Stonestreet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61"/>
        <p:cNvGrpSpPr/>
        <p:nvPr/>
      </p:nvGrpSpPr>
      <p:grpSpPr>
        <a:xfrm>
          <a:off x="0" y="0"/>
          <a:ext cx="0" cy="0"/>
          <a:chOff x="0" y="0"/>
          <a:chExt cx="0" cy="0"/>
        </a:xfrm>
      </p:grpSpPr>
      <p:sp>
        <p:nvSpPr>
          <p:cNvPr id="62" name="Shape 62"/>
          <p:cNvSpPr txBox="1">
            <a:spLocks noGrp="1"/>
          </p:cNvSpPr>
          <p:nvPr>
            <p:ph type="title"/>
          </p:nvPr>
        </p:nvSpPr>
        <p:spPr>
          <a:xfrm>
            <a:off x="311700" y="106225"/>
            <a:ext cx="8520600" cy="801000"/>
          </a:xfrm>
          <a:prstGeom prst="rect">
            <a:avLst/>
          </a:prstGeom>
        </p:spPr>
        <p:txBody>
          <a:bodyPr lIns="91425" tIns="91425" rIns="91425" bIns="91425" anchor="t" anchorCtr="0">
            <a:noAutofit/>
          </a:bodyPr>
          <a:lstStyle/>
          <a:p>
            <a:pPr lvl="0">
              <a:spcBef>
                <a:spcPts val="0"/>
              </a:spcBef>
              <a:buNone/>
            </a:pPr>
            <a:r>
              <a:rPr lang="en">
                <a:solidFill>
                  <a:schemeClr val="lt1"/>
                </a:solidFill>
              </a:rPr>
              <a:t>Course Description</a:t>
            </a:r>
          </a:p>
        </p:txBody>
      </p:sp>
      <p:sp>
        <p:nvSpPr>
          <p:cNvPr id="63" name="Shape 63"/>
          <p:cNvSpPr txBox="1">
            <a:spLocks noGrp="1"/>
          </p:cNvSpPr>
          <p:nvPr>
            <p:ph type="body" idx="1"/>
          </p:nvPr>
        </p:nvSpPr>
        <p:spPr>
          <a:xfrm>
            <a:off x="311700" y="820475"/>
            <a:ext cx="8520600" cy="4159800"/>
          </a:xfrm>
          <a:prstGeom prst="rect">
            <a:avLst/>
          </a:prstGeom>
        </p:spPr>
        <p:txBody>
          <a:bodyPr lIns="91425" tIns="91425" rIns="91425" bIns="91425" anchor="t" anchorCtr="0">
            <a:noAutofit/>
          </a:bodyPr>
          <a:lstStyle/>
          <a:p>
            <a:pPr lvl="0">
              <a:spcBef>
                <a:spcPts val="0"/>
              </a:spcBef>
              <a:spcAft>
                <a:spcPts val="0"/>
              </a:spcAft>
              <a:buNone/>
            </a:pPr>
            <a:r>
              <a:rPr lang="en" sz="6000" b="1" i="1">
                <a:solidFill>
                  <a:schemeClr val="dk1"/>
                </a:solidFill>
                <a:latin typeface="Amatic SC"/>
                <a:ea typeface="Amatic SC"/>
                <a:cs typeface="Amatic SC"/>
                <a:sym typeface="Amatic SC"/>
              </a:rPr>
              <a:t>Steam</a:t>
            </a:r>
            <a:r>
              <a:rPr lang="en" sz="3600" b="1" i="1">
                <a:solidFill>
                  <a:schemeClr val="dk1"/>
                </a:solidFill>
                <a:latin typeface="Amatic SC"/>
                <a:ea typeface="Amatic SC"/>
                <a:cs typeface="Amatic SC"/>
                <a:sym typeface="Amatic SC"/>
              </a:rPr>
              <a:t> </a:t>
            </a:r>
            <a:r>
              <a:rPr lang="en" sz="3600" b="1">
                <a:solidFill>
                  <a:schemeClr val="dk1"/>
                </a:solidFill>
                <a:latin typeface="Amatic SC"/>
                <a:ea typeface="Amatic SC"/>
                <a:cs typeface="Amatic SC"/>
                <a:sym typeface="Amatic SC"/>
              </a:rPr>
              <a:t>is an interdisciplinary STEM (Science, Technology, Engineering, arts and Mathematics) course designed to engage students in real world, hands-on, collaborative learning while mastering core algebraic and physical science concepts.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67"/>
        <p:cNvGrpSpPr/>
        <p:nvPr/>
      </p:nvGrpSpPr>
      <p:grpSpPr>
        <a:xfrm>
          <a:off x="0" y="0"/>
          <a:ext cx="0" cy="0"/>
          <a:chOff x="0" y="0"/>
          <a:chExt cx="0" cy="0"/>
        </a:xfrm>
      </p:grpSpPr>
      <p:sp>
        <p:nvSpPr>
          <p:cNvPr id="68" name="Shape 68"/>
          <p:cNvSpPr txBox="1">
            <a:spLocks noGrp="1"/>
          </p:cNvSpPr>
          <p:nvPr>
            <p:ph type="title"/>
          </p:nvPr>
        </p:nvSpPr>
        <p:spPr>
          <a:xfrm>
            <a:off x="311700" y="292850"/>
            <a:ext cx="8520600" cy="801000"/>
          </a:xfrm>
          <a:prstGeom prst="rect">
            <a:avLst/>
          </a:prstGeom>
        </p:spPr>
        <p:txBody>
          <a:bodyPr lIns="91425" tIns="91425" rIns="91425" bIns="91425" anchor="t" anchorCtr="0">
            <a:noAutofit/>
          </a:bodyPr>
          <a:lstStyle/>
          <a:p>
            <a:pPr lvl="0">
              <a:spcBef>
                <a:spcPts val="0"/>
              </a:spcBef>
              <a:buNone/>
            </a:pPr>
            <a:endParaRPr/>
          </a:p>
        </p:txBody>
      </p:sp>
      <p:sp>
        <p:nvSpPr>
          <p:cNvPr id="69" name="Shape 69"/>
          <p:cNvSpPr txBox="1">
            <a:spLocks noGrp="1"/>
          </p:cNvSpPr>
          <p:nvPr>
            <p:ph type="body" idx="1"/>
          </p:nvPr>
        </p:nvSpPr>
        <p:spPr>
          <a:xfrm>
            <a:off x="192950" y="373650"/>
            <a:ext cx="8520600" cy="3340200"/>
          </a:xfrm>
          <a:prstGeom prst="rect">
            <a:avLst/>
          </a:prstGeom>
        </p:spPr>
        <p:txBody>
          <a:bodyPr lIns="91425" tIns="91425" rIns="91425" bIns="91425" anchor="t" anchorCtr="0">
            <a:noAutofit/>
          </a:bodyPr>
          <a:lstStyle/>
          <a:p>
            <a:pPr lvl="0" rtl="0">
              <a:spcBef>
                <a:spcPts val="0"/>
              </a:spcBef>
              <a:spcAft>
                <a:spcPts val="0"/>
              </a:spcAft>
              <a:buNone/>
            </a:pPr>
            <a:r>
              <a:rPr lang="en" sz="3600" b="1">
                <a:solidFill>
                  <a:schemeClr val="dk1"/>
                </a:solidFill>
                <a:latin typeface="Amatic SC"/>
                <a:ea typeface="Amatic SC"/>
                <a:cs typeface="Amatic SC"/>
                <a:sym typeface="Amatic SC"/>
              </a:rPr>
              <a:t>Facilitated by a partnership between math, science, and art teachers, students will examine basic principles of algebra, geometry, chemistry, and physics through real world learning experiences designed to develop critical thinking, collaborative and problem solving skills.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73"/>
        <p:cNvGrpSpPr/>
        <p:nvPr/>
      </p:nvGrpSpPr>
      <p:grpSpPr>
        <a:xfrm>
          <a:off x="0" y="0"/>
          <a:ext cx="0" cy="0"/>
          <a:chOff x="0" y="0"/>
          <a:chExt cx="0" cy="0"/>
        </a:xfrm>
      </p:grpSpPr>
      <p:sp>
        <p:nvSpPr>
          <p:cNvPr id="74" name="Shape 74"/>
          <p:cNvSpPr txBox="1">
            <a:spLocks noGrp="1"/>
          </p:cNvSpPr>
          <p:nvPr>
            <p:ph type="title"/>
          </p:nvPr>
        </p:nvSpPr>
        <p:spPr>
          <a:xfrm>
            <a:off x="311700" y="292850"/>
            <a:ext cx="8520600" cy="801000"/>
          </a:xfrm>
          <a:prstGeom prst="rect">
            <a:avLst/>
          </a:prstGeom>
        </p:spPr>
        <p:txBody>
          <a:bodyPr lIns="91425" tIns="91425" rIns="91425" bIns="91425" anchor="t" anchorCtr="0">
            <a:noAutofit/>
          </a:bodyPr>
          <a:lstStyle/>
          <a:p>
            <a:pPr lvl="0">
              <a:spcBef>
                <a:spcPts val="0"/>
              </a:spcBef>
              <a:buNone/>
            </a:pPr>
            <a:endParaRPr/>
          </a:p>
        </p:txBody>
      </p:sp>
      <p:sp>
        <p:nvSpPr>
          <p:cNvPr id="75" name="Shape 75"/>
          <p:cNvSpPr txBox="1">
            <a:spLocks noGrp="1"/>
          </p:cNvSpPr>
          <p:nvPr>
            <p:ph type="body" idx="1"/>
          </p:nvPr>
        </p:nvSpPr>
        <p:spPr>
          <a:xfrm>
            <a:off x="240450" y="611175"/>
            <a:ext cx="8520600" cy="3340200"/>
          </a:xfrm>
          <a:prstGeom prst="rect">
            <a:avLst/>
          </a:prstGeom>
        </p:spPr>
        <p:txBody>
          <a:bodyPr lIns="91425" tIns="91425" rIns="91425" bIns="91425" anchor="t" anchorCtr="0">
            <a:noAutofit/>
          </a:bodyPr>
          <a:lstStyle/>
          <a:p>
            <a:pPr lvl="0">
              <a:spcBef>
                <a:spcPts val="0"/>
              </a:spcBef>
              <a:spcAft>
                <a:spcPts val="0"/>
              </a:spcAft>
              <a:buNone/>
            </a:pPr>
            <a:r>
              <a:rPr lang="en" sz="3600" b="1">
                <a:solidFill>
                  <a:schemeClr val="dk1"/>
                </a:solidFill>
                <a:latin typeface="Amatic SC"/>
                <a:ea typeface="Amatic SC"/>
                <a:cs typeface="Amatic SC"/>
                <a:sym typeface="Amatic SC"/>
              </a:rPr>
              <a:t>These learning experiences allow students to discover, create, and own novel solutions to real-world problems while using cutting edge technologies. As students apply the Ohio standards in science and math they will also develop and refine leadership and problem solving skills through collaborations with and presentations to the community.  </a:t>
            </a:r>
          </a:p>
          <a:p>
            <a:pPr lvl="0">
              <a:spcBef>
                <a:spcPts val="0"/>
              </a:spcBef>
              <a:buNone/>
            </a:pP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79"/>
        <p:cNvGrpSpPr/>
        <p:nvPr/>
      </p:nvGrpSpPr>
      <p:grpSpPr>
        <a:xfrm>
          <a:off x="0" y="0"/>
          <a:ext cx="0" cy="0"/>
          <a:chOff x="0" y="0"/>
          <a:chExt cx="0" cy="0"/>
        </a:xfrm>
      </p:grpSpPr>
      <p:sp>
        <p:nvSpPr>
          <p:cNvPr id="80" name="Shape 80"/>
          <p:cNvSpPr txBox="1">
            <a:spLocks noGrp="1"/>
          </p:cNvSpPr>
          <p:nvPr>
            <p:ph type="title"/>
          </p:nvPr>
        </p:nvSpPr>
        <p:spPr>
          <a:xfrm>
            <a:off x="311700" y="211225"/>
            <a:ext cx="8520600" cy="801000"/>
          </a:xfrm>
          <a:prstGeom prst="rect">
            <a:avLst/>
          </a:prstGeom>
        </p:spPr>
        <p:txBody>
          <a:bodyPr lIns="91425" tIns="91425" rIns="91425" bIns="91425" anchor="t" anchorCtr="0">
            <a:noAutofit/>
          </a:bodyPr>
          <a:lstStyle/>
          <a:p>
            <a:pPr lvl="0">
              <a:spcBef>
                <a:spcPts val="0"/>
              </a:spcBef>
              <a:buNone/>
            </a:pPr>
            <a:r>
              <a:rPr lang="en" sz="6000">
                <a:solidFill>
                  <a:schemeClr val="lt1"/>
                </a:solidFill>
              </a:rPr>
              <a:t>credits</a:t>
            </a:r>
          </a:p>
        </p:txBody>
      </p:sp>
      <p:sp>
        <p:nvSpPr>
          <p:cNvPr id="81" name="Shape 81"/>
          <p:cNvSpPr txBox="1">
            <a:spLocks noGrp="1"/>
          </p:cNvSpPr>
          <p:nvPr>
            <p:ph type="body" idx="1"/>
          </p:nvPr>
        </p:nvSpPr>
        <p:spPr>
          <a:xfrm>
            <a:off x="311700" y="1093850"/>
            <a:ext cx="8520600" cy="3909600"/>
          </a:xfrm>
          <a:prstGeom prst="rect">
            <a:avLst/>
          </a:prstGeom>
        </p:spPr>
        <p:txBody>
          <a:bodyPr lIns="91425" tIns="91425" rIns="91425" bIns="91425" anchor="t" anchorCtr="0">
            <a:noAutofit/>
          </a:bodyPr>
          <a:lstStyle/>
          <a:p>
            <a:pPr lvl="0">
              <a:spcBef>
                <a:spcPts val="0"/>
              </a:spcBef>
              <a:buNone/>
            </a:pPr>
            <a:r>
              <a:rPr lang="en" sz="4800" b="1">
                <a:solidFill>
                  <a:schemeClr val="dk1"/>
                </a:solidFill>
                <a:latin typeface="Amatic SC"/>
                <a:ea typeface="Amatic SC"/>
                <a:cs typeface="Amatic SC"/>
                <a:sym typeface="Amatic SC"/>
              </a:rPr>
              <a:t>1 credit Physical Science</a:t>
            </a:r>
          </a:p>
          <a:p>
            <a:pPr lvl="0">
              <a:spcBef>
                <a:spcPts val="0"/>
              </a:spcBef>
              <a:buNone/>
            </a:pPr>
            <a:r>
              <a:rPr lang="en" sz="4800" b="1">
                <a:solidFill>
                  <a:schemeClr val="dk1"/>
                </a:solidFill>
                <a:latin typeface="Amatic SC"/>
                <a:ea typeface="Amatic SC"/>
                <a:cs typeface="Amatic SC"/>
                <a:sym typeface="Amatic SC"/>
              </a:rPr>
              <a:t>1 credit Algebra 1</a:t>
            </a:r>
          </a:p>
          <a:p>
            <a:pPr lvl="0">
              <a:spcBef>
                <a:spcPts val="0"/>
              </a:spcBef>
              <a:buNone/>
            </a:pPr>
            <a:r>
              <a:rPr lang="en" sz="4800" b="1">
                <a:solidFill>
                  <a:schemeClr val="dk1"/>
                </a:solidFill>
                <a:latin typeface="Amatic SC"/>
                <a:ea typeface="Amatic SC"/>
                <a:cs typeface="Amatic SC"/>
                <a:sym typeface="Amatic SC"/>
              </a:rPr>
              <a:t>1 credit fine art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1">
                                            <p:txEl>
                                              <p:pRg st="0" end="0"/>
                                            </p:txEl>
                                          </p:spTgt>
                                        </p:tgtEl>
                                        <p:attrNameLst>
                                          <p:attrName>style.visibility</p:attrName>
                                        </p:attrNameLst>
                                      </p:cBhvr>
                                      <p:to>
                                        <p:strVal val="visible"/>
                                      </p:to>
                                    </p:set>
                                    <p:animEffect transition="in" filter="fade">
                                      <p:cBhvr>
                                        <p:cTn id="7" dur="1000"/>
                                        <p:tgtEl>
                                          <p:spTgt spid="8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1">
                                            <p:txEl>
                                              <p:pRg st="1" end="1"/>
                                            </p:txEl>
                                          </p:spTgt>
                                        </p:tgtEl>
                                        <p:attrNameLst>
                                          <p:attrName>style.visibility</p:attrName>
                                        </p:attrNameLst>
                                      </p:cBhvr>
                                      <p:to>
                                        <p:strVal val="visible"/>
                                      </p:to>
                                    </p:set>
                                    <p:animEffect transition="in" filter="fade">
                                      <p:cBhvr>
                                        <p:cTn id="12" dur="1000"/>
                                        <p:tgtEl>
                                          <p:spTgt spid="8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1">
                                            <p:txEl>
                                              <p:pRg st="2" end="2"/>
                                            </p:txEl>
                                          </p:spTgt>
                                        </p:tgtEl>
                                        <p:attrNameLst>
                                          <p:attrName>style.visibility</p:attrName>
                                        </p:attrNameLst>
                                      </p:cBhvr>
                                      <p:to>
                                        <p:strVal val="visible"/>
                                      </p:to>
                                    </p:set>
                                    <p:animEffect transition="in" filter="fade">
                                      <p:cBhvr>
                                        <p:cTn id="17" dur="1000"/>
                                        <p:tgtEl>
                                          <p:spTgt spid="8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85"/>
        <p:cNvGrpSpPr/>
        <p:nvPr/>
      </p:nvGrpSpPr>
      <p:grpSpPr>
        <a:xfrm>
          <a:off x="0" y="0"/>
          <a:ext cx="0" cy="0"/>
          <a:chOff x="0" y="0"/>
          <a:chExt cx="0" cy="0"/>
        </a:xfrm>
      </p:grpSpPr>
      <p:sp>
        <p:nvSpPr>
          <p:cNvPr id="86" name="Shape 86"/>
          <p:cNvSpPr txBox="1">
            <a:spLocks noGrp="1"/>
          </p:cNvSpPr>
          <p:nvPr>
            <p:ph type="title"/>
          </p:nvPr>
        </p:nvSpPr>
        <p:spPr>
          <a:xfrm>
            <a:off x="311700" y="292850"/>
            <a:ext cx="8520600" cy="801000"/>
          </a:xfrm>
          <a:prstGeom prst="rect">
            <a:avLst/>
          </a:prstGeom>
        </p:spPr>
        <p:txBody>
          <a:bodyPr lIns="91425" tIns="91425" rIns="91425" bIns="91425" anchor="t" anchorCtr="0">
            <a:noAutofit/>
          </a:bodyPr>
          <a:lstStyle/>
          <a:p>
            <a:pPr lvl="0">
              <a:spcBef>
                <a:spcPts val="0"/>
              </a:spcBef>
              <a:buNone/>
            </a:pPr>
            <a:r>
              <a:rPr lang="en"/>
              <a:t>Course structure</a:t>
            </a:r>
          </a:p>
        </p:txBody>
      </p:sp>
      <p:sp>
        <p:nvSpPr>
          <p:cNvPr id="87" name="Shape 87"/>
          <p:cNvSpPr txBox="1">
            <a:spLocks noGrp="1"/>
          </p:cNvSpPr>
          <p:nvPr>
            <p:ph type="body" idx="1"/>
          </p:nvPr>
        </p:nvSpPr>
        <p:spPr>
          <a:xfrm>
            <a:off x="311700" y="1228675"/>
            <a:ext cx="8520600" cy="3340200"/>
          </a:xfrm>
          <a:prstGeom prst="rect">
            <a:avLst/>
          </a:prstGeom>
        </p:spPr>
        <p:txBody>
          <a:bodyPr lIns="91425" tIns="91425" rIns="91425" bIns="91425" anchor="t" anchorCtr="0">
            <a:noAutofit/>
          </a:bodyPr>
          <a:lstStyle/>
          <a:p>
            <a:pPr marL="457200" lvl="0" indent="-419100" rtl="0">
              <a:spcBef>
                <a:spcPts val="0"/>
              </a:spcBef>
              <a:buSzPct val="100000"/>
              <a:buFont typeface="Amatic SC"/>
              <a:buChar char="-"/>
            </a:pPr>
            <a:r>
              <a:rPr lang="en" sz="3000" b="1">
                <a:latin typeface="Amatic SC"/>
                <a:ea typeface="Amatic SC"/>
                <a:cs typeface="Amatic SC"/>
                <a:sym typeface="Amatic SC"/>
              </a:rPr>
              <a:t>3 periods (block or non-continuous still to be determined)</a:t>
            </a:r>
          </a:p>
          <a:p>
            <a:pPr marL="457200" lvl="0" indent="-419100" rtl="0">
              <a:spcBef>
                <a:spcPts val="0"/>
              </a:spcBef>
              <a:buSzPct val="100000"/>
              <a:buFont typeface="Amatic SC"/>
              <a:buChar char="-"/>
            </a:pPr>
            <a:r>
              <a:rPr lang="en" sz="3000" b="1">
                <a:latin typeface="Amatic SC"/>
                <a:ea typeface="Amatic SC"/>
                <a:cs typeface="Amatic SC"/>
                <a:sym typeface="Amatic SC"/>
              </a:rPr>
              <a:t>Science teacher &amp; math teacher (all 3 periods)</a:t>
            </a:r>
          </a:p>
          <a:p>
            <a:pPr marL="457200" lvl="0" indent="-419100" rtl="0">
              <a:spcBef>
                <a:spcPts val="0"/>
              </a:spcBef>
              <a:buSzPct val="100000"/>
              <a:buFont typeface="Amatic SC"/>
              <a:buChar char="-"/>
            </a:pPr>
            <a:r>
              <a:rPr lang="en" sz="3000" b="1">
                <a:latin typeface="Amatic SC"/>
                <a:ea typeface="Amatic SC"/>
                <a:cs typeface="Amatic SC"/>
                <a:sym typeface="Amatic SC"/>
              </a:rPr>
              <a:t>Intervention specialist (2-3 periods)</a:t>
            </a:r>
          </a:p>
          <a:p>
            <a:pPr marL="457200" lvl="0" indent="-419100" rtl="0">
              <a:spcBef>
                <a:spcPts val="0"/>
              </a:spcBef>
              <a:buSzPct val="100000"/>
              <a:buFont typeface="Amatic SC"/>
              <a:buChar char="-"/>
            </a:pPr>
            <a:r>
              <a:rPr lang="en" sz="3000" b="1">
                <a:latin typeface="Amatic SC"/>
                <a:ea typeface="Amatic SC"/>
                <a:cs typeface="Amatic SC"/>
                <a:sym typeface="Amatic SC"/>
              </a:rPr>
              <a:t>Industrial/Fine Arts teacher (1-2 periods)</a:t>
            </a:r>
          </a:p>
          <a:p>
            <a:pPr marL="457200" lvl="0" indent="-419100">
              <a:spcBef>
                <a:spcPts val="0"/>
              </a:spcBef>
              <a:buSzPct val="100000"/>
              <a:buFont typeface="Amatic SC"/>
              <a:buChar char="-"/>
            </a:pPr>
            <a:r>
              <a:rPr lang="en" sz="3000" b="1">
                <a:latin typeface="Amatic SC"/>
                <a:ea typeface="Amatic SC"/>
                <a:cs typeface="Amatic SC"/>
                <a:sym typeface="Amatic SC"/>
              </a:rPr>
              <a:t>Periods do not exist as silos (i.e. content taught across day and not by period)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7">
                                            <p:txEl>
                                              <p:pRg st="0" end="0"/>
                                            </p:txEl>
                                          </p:spTgt>
                                        </p:tgtEl>
                                        <p:attrNameLst>
                                          <p:attrName>style.visibility</p:attrName>
                                        </p:attrNameLst>
                                      </p:cBhvr>
                                      <p:to>
                                        <p:strVal val="visible"/>
                                      </p:to>
                                    </p:set>
                                    <p:animEffect transition="in" filter="fade">
                                      <p:cBhvr>
                                        <p:cTn id="7" dur="1000"/>
                                        <p:tgtEl>
                                          <p:spTgt spid="8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7">
                                            <p:txEl>
                                              <p:pRg st="1" end="1"/>
                                            </p:txEl>
                                          </p:spTgt>
                                        </p:tgtEl>
                                        <p:attrNameLst>
                                          <p:attrName>style.visibility</p:attrName>
                                        </p:attrNameLst>
                                      </p:cBhvr>
                                      <p:to>
                                        <p:strVal val="visible"/>
                                      </p:to>
                                    </p:set>
                                    <p:animEffect transition="in" filter="fade">
                                      <p:cBhvr>
                                        <p:cTn id="12" dur="1000"/>
                                        <p:tgtEl>
                                          <p:spTgt spid="8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7">
                                            <p:txEl>
                                              <p:pRg st="2" end="2"/>
                                            </p:txEl>
                                          </p:spTgt>
                                        </p:tgtEl>
                                        <p:attrNameLst>
                                          <p:attrName>style.visibility</p:attrName>
                                        </p:attrNameLst>
                                      </p:cBhvr>
                                      <p:to>
                                        <p:strVal val="visible"/>
                                      </p:to>
                                    </p:set>
                                    <p:animEffect transition="in" filter="fade">
                                      <p:cBhvr>
                                        <p:cTn id="17" dur="1000"/>
                                        <p:tgtEl>
                                          <p:spTgt spid="8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7">
                                            <p:txEl>
                                              <p:pRg st="3" end="3"/>
                                            </p:txEl>
                                          </p:spTgt>
                                        </p:tgtEl>
                                        <p:attrNameLst>
                                          <p:attrName>style.visibility</p:attrName>
                                        </p:attrNameLst>
                                      </p:cBhvr>
                                      <p:to>
                                        <p:strVal val="visible"/>
                                      </p:to>
                                    </p:set>
                                    <p:animEffect transition="in" filter="fade">
                                      <p:cBhvr>
                                        <p:cTn id="22" dur="1000"/>
                                        <p:tgtEl>
                                          <p:spTgt spid="8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87">
                                            <p:txEl>
                                              <p:pRg st="4" end="4"/>
                                            </p:txEl>
                                          </p:spTgt>
                                        </p:tgtEl>
                                        <p:attrNameLst>
                                          <p:attrName>style.visibility</p:attrName>
                                        </p:attrNameLst>
                                      </p:cBhvr>
                                      <p:to>
                                        <p:strVal val="visible"/>
                                      </p:to>
                                    </p:set>
                                    <p:animEffect transition="in" filter="fade">
                                      <p:cBhvr>
                                        <p:cTn id="27" dur="1000"/>
                                        <p:tgtEl>
                                          <p:spTgt spid="8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91"/>
        <p:cNvGrpSpPr/>
        <p:nvPr/>
      </p:nvGrpSpPr>
      <p:grpSpPr>
        <a:xfrm>
          <a:off x="0" y="0"/>
          <a:ext cx="0" cy="0"/>
          <a:chOff x="0" y="0"/>
          <a:chExt cx="0" cy="0"/>
        </a:xfrm>
      </p:grpSpPr>
      <p:sp>
        <p:nvSpPr>
          <p:cNvPr id="92" name="Shape 92"/>
          <p:cNvSpPr txBox="1">
            <a:spLocks noGrp="1"/>
          </p:cNvSpPr>
          <p:nvPr>
            <p:ph type="title"/>
          </p:nvPr>
        </p:nvSpPr>
        <p:spPr>
          <a:xfrm>
            <a:off x="311700" y="292850"/>
            <a:ext cx="8520600" cy="801000"/>
          </a:xfrm>
          <a:prstGeom prst="rect">
            <a:avLst/>
          </a:prstGeom>
        </p:spPr>
        <p:txBody>
          <a:bodyPr lIns="91425" tIns="91425" rIns="91425" bIns="91425" anchor="t" anchorCtr="0">
            <a:noAutofit/>
          </a:bodyPr>
          <a:lstStyle/>
          <a:p>
            <a:pPr lvl="0">
              <a:spcBef>
                <a:spcPts val="0"/>
              </a:spcBef>
              <a:buNone/>
            </a:pPr>
            <a:r>
              <a:rPr lang="en"/>
              <a:t>Project Ideas:</a:t>
            </a:r>
          </a:p>
        </p:txBody>
      </p:sp>
      <p:sp>
        <p:nvSpPr>
          <p:cNvPr id="93" name="Shape 93"/>
          <p:cNvSpPr txBox="1">
            <a:spLocks noGrp="1"/>
          </p:cNvSpPr>
          <p:nvPr>
            <p:ph type="body" idx="1"/>
          </p:nvPr>
        </p:nvSpPr>
        <p:spPr>
          <a:xfrm>
            <a:off x="311700" y="1228675"/>
            <a:ext cx="8520600" cy="3340200"/>
          </a:xfrm>
          <a:prstGeom prst="rect">
            <a:avLst/>
          </a:prstGeom>
        </p:spPr>
        <p:txBody>
          <a:bodyPr lIns="91425" tIns="91425" rIns="91425" bIns="91425" anchor="t" anchorCtr="0">
            <a:noAutofit/>
          </a:bodyPr>
          <a:lstStyle/>
          <a:p>
            <a:pPr lvl="0">
              <a:spcBef>
                <a:spcPts val="0"/>
              </a:spcBef>
              <a:buNone/>
            </a:pPr>
            <a:r>
              <a:rPr lang="en" sz="2900" b="1">
                <a:latin typeface="Amatic SC"/>
                <a:ea typeface="Amatic SC"/>
                <a:cs typeface="Amatic SC"/>
                <a:sym typeface="Amatic SC"/>
              </a:rPr>
              <a:t>Bridges </a:t>
            </a:r>
          </a:p>
          <a:p>
            <a:pPr lvl="0">
              <a:spcBef>
                <a:spcPts val="0"/>
              </a:spcBef>
              <a:buNone/>
            </a:pPr>
            <a:r>
              <a:rPr lang="en" sz="2900" b="1">
                <a:latin typeface="Amatic SC"/>
                <a:ea typeface="Amatic SC"/>
                <a:cs typeface="Amatic SC"/>
                <a:sym typeface="Amatic SC"/>
              </a:rPr>
              <a:t>Race cars </a:t>
            </a:r>
          </a:p>
          <a:p>
            <a:pPr lvl="0">
              <a:spcBef>
                <a:spcPts val="0"/>
              </a:spcBef>
              <a:buNone/>
            </a:pPr>
            <a:r>
              <a:rPr lang="en" sz="2900" b="1">
                <a:latin typeface="Amatic SC"/>
                <a:ea typeface="Amatic SC"/>
                <a:cs typeface="Amatic SC"/>
                <a:sym typeface="Amatic SC"/>
              </a:rPr>
              <a:t>Trebuchet</a:t>
            </a:r>
          </a:p>
          <a:p>
            <a:pPr lvl="0">
              <a:spcBef>
                <a:spcPts val="0"/>
              </a:spcBef>
              <a:buNone/>
            </a:pPr>
            <a:r>
              <a:rPr lang="en" sz="2900" b="1">
                <a:latin typeface="Amatic SC"/>
                <a:ea typeface="Amatic SC"/>
                <a:cs typeface="Amatic SC"/>
                <a:sym typeface="Amatic SC"/>
              </a:rPr>
              <a:t>Hydraulic applications</a:t>
            </a:r>
          </a:p>
          <a:p>
            <a:pPr lvl="0">
              <a:spcBef>
                <a:spcPts val="0"/>
              </a:spcBef>
              <a:buNone/>
            </a:pPr>
            <a:r>
              <a:rPr lang="en" sz="2900" b="1">
                <a:latin typeface="Amatic SC"/>
                <a:ea typeface="Amatic SC"/>
                <a:cs typeface="Amatic SC"/>
                <a:sym typeface="Amatic SC"/>
              </a:rPr>
              <a:t>Architecture &amp; green design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97"/>
        <p:cNvGrpSpPr/>
        <p:nvPr/>
      </p:nvGrpSpPr>
      <p:grpSpPr>
        <a:xfrm>
          <a:off x="0" y="0"/>
          <a:ext cx="0" cy="0"/>
          <a:chOff x="0" y="0"/>
          <a:chExt cx="0" cy="0"/>
        </a:xfrm>
      </p:grpSpPr>
      <p:sp>
        <p:nvSpPr>
          <p:cNvPr id="98" name="Shape 98"/>
          <p:cNvSpPr txBox="1">
            <a:spLocks noGrp="1"/>
          </p:cNvSpPr>
          <p:nvPr>
            <p:ph type="title"/>
          </p:nvPr>
        </p:nvSpPr>
        <p:spPr>
          <a:xfrm>
            <a:off x="311700" y="292850"/>
            <a:ext cx="8520600" cy="801000"/>
          </a:xfrm>
          <a:prstGeom prst="rect">
            <a:avLst/>
          </a:prstGeom>
        </p:spPr>
        <p:txBody>
          <a:bodyPr lIns="91425" tIns="91425" rIns="91425" bIns="91425" anchor="t" anchorCtr="0">
            <a:noAutofit/>
          </a:bodyPr>
          <a:lstStyle/>
          <a:p>
            <a:pPr lvl="0">
              <a:spcBef>
                <a:spcPts val="0"/>
              </a:spcBef>
              <a:buNone/>
            </a:pPr>
            <a:r>
              <a:rPr lang="en"/>
              <a:t>Course structure continued</a:t>
            </a:r>
          </a:p>
        </p:txBody>
      </p:sp>
      <p:sp>
        <p:nvSpPr>
          <p:cNvPr id="99" name="Shape 99"/>
          <p:cNvSpPr txBox="1">
            <a:spLocks noGrp="1"/>
          </p:cNvSpPr>
          <p:nvPr>
            <p:ph type="body" idx="1"/>
          </p:nvPr>
        </p:nvSpPr>
        <p:spPr>
          <a:xfrm>
            <a:off x="311700" y="1228675"/>
            <a:ext cx="8520600" cy="3340200"/>
          </a:xfrm>
          <a:prstGeom prst="rect">
            <a:avLst/>
          </a:prstGeom>
        </p:spPr>
        <p:txBody>
          <a:bodyPr lIns="91425" tIns="91425" rIns="91425" bIns="91425" anchor="t" anchorCtr="0">
            <a:noAutofit/>
          </a:bodyPr>
          <a:lstStyle/>
          <a:p>
            <a:pPr marL="457200" lvl="0" indent="-419100" rtl="0">
              <a:spcBef>
                <a:spcPts val="0"/>
              </a:spcBef>
              <a:buSzPct val="100000"/>
              <a:buFont typeface="Amatic SC"/>
              <a:buChar char="-"/>
            </a:pPr>
            <a:r>
              <a:rPr lang="en" sz="3000" b="1">
                <a:latin typeface="Amatic SC"/>
                <a:ea typeface="Amatic SC"/>
                <a:cs typeface="Amatic SC"/>
                <a:sym typeface="Amatic SC"/>
              </a:rPr>
              <a:t>Learning experience centered around real world projects</a:t>
            </a:r>
          </a:p>
          <a:p>
            <a:pPr marL="457200" lvl="0" indent="-419100" rtl="0">
              <a:spcBef>
                <a:spcPts val="0"/>
              </a:spcBef>
              <a:buSzPct val="100000"/>
              <a:buFont typeface="Amatic SC"/>
              <a:buChar char="-"/>
            </a:pPr>
            <a:r>
              <a:rPr lang="en" sz="3000" b="1">
                <a:latin typeface="Amatic SC"/>
                <a:ea typeface="Amatic SC"/>
                <a:cs typeface="Amatic SC"/>
                <a:sym typeface="Amatic SC"/>
              </a:rPr>
              <a:t>students will learn skills/knowledge as they are needed for each project.</a:t>
            </a:r>
          </a:p>
          <a:p>
            <a:pPr marL="457200" lvl="0" indent="-419100">
              <a:spcBef>
                <a:spcPts val="0"/>
              </a:spcBef>
              <a:buSzPct val="100000"/>
              <a:buFont typeface="Amatic SC"/>
              <a:buChar char="-"/>
            </a:pPr>
            <a:r>
              <a:rPr lang="en" sz="3000" b="1">
                <a:latin typeface="Amatic SC"/>
                <a:ea typeface="Amatic SC"/>
                <a:cs typeface="Amatic SC"/>
                <a:sym typeface="Amatic SC"/>
              </a:rPr>
              <a:t>course will focus on research and writing with projects and prototypes with art.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9">
                                            <p:txEl>
                                              <p:pRg st="0" end="0"/>
                                            </p:txEl>
                                          </p:spTgt>
                                        </p:tgtEl>
                                        <p:attrNameLst>
                                          <p:attrName>style.visibility</p:attrName>
                                        </p:attrNameLst>
                                      </p:cBhvr>
                                      <p:to>
                                        <p:strVal val="visible"/>
                                      </p:to>
                                    </p:set>
                                    <p:animEffect transition="in" filter="fade">
                                      <p:cBhvr>
                                        <p:cTn id="7" dur="1000"/>
                                        <p:tgtEl>
                                          <p:spTgt spid="9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9">
                                            <p:txEl>
                                              <p:pRg st="1" end="1"/>
                                            </p:txEl>
                                          </p:spTgt>
                                        </p:tgtEl>
                                        <p:attrNameLst>
                                          <p:attrName>style.visibility</p:attrName>
                                        </p:attrNameLst>
                                      </p:cBhvr>
                                      <p:to>
                                        <p:strVal val="visible"/>
                                      </p:to>
                                    </p:set>
                                    <p:animEffect transition="in" filter="fade">
                                      <p:cBhvr>
                                        <p:cTn id="12" dur="1000"/>
                                        <p:tgtEl>
                                          <p:spTgt spid="9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9">
                                            <p:txEl>
                                              <p:pRg st="2" end="2"/>
                                            </p:txEl>
                                          </p:spTgt>
                                        </p:tgtEl>
                                        <p:attrNameLst>
                                          <p:attrName>style.visibility</p:attrName>
                                        </p:attrNameLst>
                                      </p:cBhvr>
                                      <p:to>
                                        <p:strVal val="visible"/>
                                      </p:to>
                                    </p:set>
                                    <p:animEffect transition="in" filter="fade">
                                      <p:cBhvr>
                                        <p:cTn id="17" dur="1000"/>
                                        <p:tgtEl>
                                          <p:spTgt spid="9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Shape 104"/>
          <p:cNvSpPr txBox="1">
            <a:spLocks noGrp="1"/>
          </p:cNvSpPr>
          <p:nvPr>
            <p:ph type="title"/>
          </p:nvPr>
        </p:nvSpPr>
        <p:spPr>
          <a:xfrm>
            <a:off x="311700" y="94575"/>
            <a:ext cx="8520600" cy="801000"/>
          </a:xfrm>
          <a:prstGeom prst="rect">
            <a:avLst/>
          </a:prstGeom>
        </p:spPr>
        <p:txBody>
          <a:bodyPr lIns="91425" tIns="91425" rIns="91425" bIns="91425" anchor="t" anchorCtr="0">
            <a:noAutofit/>
          </a:bodyPr>
          <a:lstStyle/>
          <a:p>
            <a:pPr lvl="0">
              <a:spcBef>
                <a:spcPts val="0"/>
              </a:spcBef>
              <a:buNone/>
            </a:pPr>
            <a:r>
              <a:rPr lang="en"/>
              <a:t>Who should take this class?</a:t>
            </a:r>
          </a:p>
        </p:txBody>
      </p:sp>
      <p:sp>
        <p:nvSpPr>
          <p:cNvPr id="105" name="Shape 105"/>
          <p:cNvSpPr txBox="1">
            <a:spLocks noGrp="1"/>
          </p:cNvSpPr>
          <p:nvPr>
            <p:ph type="body" idx="1"/>
          </p:nvPr>
        </p:nvSpPr>
        <p:spPr>
          <a:xfrm>
            <a:off x="311700" y="797150"/>
            <a:ext cx="8520600" cy="4346400"/>
          </a:xfrm>
          <a:prstGeom prst="rect">
            <a:avLst/>
          </a:prstGeom>
        </p:spPr>
        <p:txBody>
          <a:bodyPr lIns="91425" tIns="91425" rIns="91425" bIns="91425" anchor="t" anchorCtr="0">
            <a:noAutofit/>
          </a:bodyPr>
          <a:lstStyle/>
          <a:p>
            <a:pPr marL="457200" lvl="0" indent="-450850" rtl="0">
              <a:spcBef>
                <a:spcPts val="0"/>
              </a:spcBef>
              <a:buSzPct val="100000"/>
              <a:buFont typeface="Amatic SC"/>
              <a:buChar char="-"/>
            </a:pPr>
            <a:r>
              <a:rPr lang="en" sz="3500">
                <a:latin typeface="Amatic SC"/>
                <a:ea typeface="Amatic SC"/>
                <a:cs typeface="Amatic SC"/>
                <a:sym typeface="Amatic SC"/>
              </a:rPr>
              <a:t>Students who have a curious lens as they examine the world around them.</a:t>
            </a:r>
          </a:p>
          <a:p>
            <a:pPr marL="457200" lvl="0" indent="-450850" rtl="0">
              <a:spcBef>
                <a:spcPts val="0"/>
              </a:spcBef>
              <a:buSzPct val="100000"/>
              <a:buFont typeface="Amatic SC"/>
              <a:buChar char="-"/>
            </a:pPr>
            <a:r>
              <a:rPr lang="en" sz="3500">
                <a:latin typeface="Amatic SC"/>
                <a:ea typeface="Amatic SC"/>
                <a:cs typeface="Amatic SC"/>
                <a:sym typeface="Amatic SC"/>
              </a:rPr>
              <a:t>Students who see obstacles as puzzles and are excited by the challenge.</a:t>
            </a:r>
          </a:p>
          <a:p>
            <a:pPr marL="457200" lvl="0" indent="-450850" rtl="0">
              <a:spcBef>
                <a:spcPts val="0"/>
              </a:spcBef>
              <a:buSzPct val="100000"/>
              <a:buFont typeface="Amatic SC"/>
              <a:buChar char="-"/>
            </a:pPr>
            <a:r>
              <a:rPr lang="en" sz="3500">
                <a:latin typeface="Amatic SC"/>
                <a:ea typeface="Amatic SC"/>
                <a:cs typeface="Amatic SC"/>
                <a:sym typeface="Amatic SC"/>
              </a:rPr>
              <a:t>Students who enjoy collaborating to solve problems.</a:t>
            </a:r>
          </a:p>
          <a:p>
            <a:pPr marL="457200" lvl="0" indent="-450850" rtl="0">
              <a:spcBef>
                <a:spcPts val="0"/>
              </a:spcBef>
              <a:buSzPct val="100000"/>
              <a:buFont typeface="Amatic SC"/>
              <a:buChar char="-"/>
            </a:pPr>
            <a:r>
              <a:rPr lang="en" sz="3500">
                <a:latin typeface="Amatic SC"/>
                <a:ea typeface="Amatic SC"/>
                <a:cs typeface="Amatic SC"/>
                <a:sym typeface="Amatic SC"/>
              </a:rPr>
              <a:t>Students who approach problems in unique or unorthodox ways.</a:t>
            </a:r>
          </a:p>
          <a:p>
            <a:pPr marL="457200" lvl="0" indent="-450850">
              <a:spcBef>
                <a:spcPts val="0"/>
              </a:spcBef>
              <a:buSzPct val="100000"/>
              <a:buFont typeface="Amatic SC"/>
              <a:buChar char="-"/>
            </a:pPr>
            <a:r>
              <a:rPr lang="en" sz="3500">
                <a:latin typeface="Amatic SC"/>
                <a:ea typeface="Amatic SC"/>
                <a:cs typeface="Amatic SC"/>
                <a:sym typeface="Amatic SC"/>
              </a:rPr>
              <a:t>Students who Take academic risks.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5">
                                            <p:txEl>
                                              <p:pRg st="0" end="0"/>
                                            </p:txEl>
                                          </p:spTgt>
                                        </p:tgtEl>
                                        <p:attrNameLst>
                                          <p:attrName>style.visibility</p:attrName>
                                        </p:attrNameLst>
                                      </p:cBhvr>
                                      <p:to>
                                        <p:strVal val="visible"/>
                                      </p:to>
                                    </p:set>
                                    <p:animEffect transition="in" filter="fade">
                                      <p:cBhvr>
                                        <p:cTn id="7" dur="1000"/>
                                        <p:tgtEl>
                                          <p:spTgt spid="10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5">
                                            <p:txEl>
                                              <p:pRg st="1" end="1"/>
                                            </p:txEl>
                                          </p:spTgt>
                                        </p:tgtEl>
                                        <p:attrNameLst>
                                          <p:attrName>style.visibility</p:attrName>
                                        </p:attrNameLst>
                                      </p:cBhvr>
                                      <p:to>
                                        <p:strVal val="visible"/>
                                      </p:to>
                                    </p:set>
                                    <p:animEffect transition="in" filter="fade">
                                      <p:cBhvr>
                                        <p:cTn id="12" dur="1000"/>
                                        <p:tgtEl>
                                          <p:spTgt spid="10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5">
                                            <p:txEl>
                                              <p:pRg st="2" end="2"/>
                                            </p:txEl>
                                          </p:spTgt>
                                        </p:tgtEl>
                                        <p:attrNameLst>
                                          <p:attrName>style.visibility</p:attrName>
                                        </p:attrNameLst>
                                      </p:cBhvr>
                                      <p:to>
                                        <p:strVal val="visible"/>
                                      </p:to>
                                    </p:set>
                                    <p:animEffect transition="in" filter="fade">
                                      <p:cBhvr>
                                        <p:cTn id="17" dur="1000"/>
                                        <p:tgtEl>
                                          <p:spTgt spid="10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5">
                                            <p:txEl>
                                              <p:pRg st="3" end="3"/>
                                            </p:txEl>
                                          </p:spTgt>
                                        </p:tgtEl>
                                        <p:attrNameLst>
                                          <p:attrName>style.visibility</p:attrName>
                                        </p:attrNameLst>
                                      </p:cBhvr>
                                      <p:to>
                                        <p:strVal val="visible"/>
                                      </p:to>
                                    </p:set>
                                    <p:animEffect transition="in" filter="fade">
                                      <p:cBhvr>
                                        <p:cTn id="22" dur="1000"/>
                                        <p:tgtEl>
                                          <p:spTgt spid="10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05">
                                            <p:txEl>
                                              <p:pRg st="4" end="4"/>
                                            </p:txEl>
                                          </p:spTgt>
                                        </p:tgtEl>
                                        <p:attrNameLst>
                                          <p:attrName>style.visibility</p:attrName>
                                        </p:attrNameLst>
                                      </p:cBhvr>
                                      <p:to>
                                        <p:strVal val="visible"/>
                                      </p:to>
                                    </p:set>
                                    <p:animEffect transition="in" filter="fade">
                                      <p:cBhvr>
                                        <p:cTn id="27" dur="1000"/>
                                        <p:tgtEl>
                                          <p:spTgt spid="10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Shape 110"/>
          <p:cNvSpPr txBox="1">
            <a:spLocks noGrp="1"/>
          </p:cNvSpPr>
          <p:nvPr>
            <p:ph type="title"/>
          </p:nvPr>
        </p:nvSpPr>
        <p:spPr>
          <a:xfrm>
            <a:off x="311700" y="106250"/>
            <a:ext cx="8520600" cy="801000"/>
          </a:xfrm>
          <a:prstGeom prst="rect">
            <a:avLst/>
          </a:prstGeom>
        </p:spPr>
        <p:txBody>
          <a:bodyPr lIns="91425" tIns="91425" rIns="91425" bIns="91425" anchor="t" anchorCtr="0">
            <a:noAutofit/>
          </a:bodyPr>
          <a:lstStyle/>
          <a:p>
            <a:pPr lvl="0">
              <a:spcBef>
                <a:spcPts val="0"/>
              </a:spcBef>
              <a:buNone/>
            </a:pPr>
            <a:r>
              <a:rPr lang="en"/>
              <a:t>Identifying and enrolling students</a:t>
            </a:r>
          </a:p>
        </p:txBody>
      </p:sp>
      <p:sp>
        <p:nvSpPr>
          <p:cNvPr id="111" name="Shape 111"/>
          <p:cNvSpPr txBox="1">
            <a:spLocks noGrp="1"/>
          </p:cNvSpPr>
          <p:nvPr>
            <p:ph type="body" idx="1"/>
          </p:nvPr>
        </p:nvSpPr>
        <p:spPr>
          <a:xfrm>
            <a:off x="311700" y="901650"/>
            <a:ext cx="8520600" cy="3340200"/>
          </a:xfrm>
          <a:prstGeom prst="rect">
            <a:avLst/>
          </a:prstGeom>
        </p:spPr>
        <p:txBody>
          <a:bodyPr lIns="91425" tIns="91425" rIns="91425" bIns="91425" anchor="t" anchorCtr="0">
            <a:noAutofit/>
          </a:bodyPr>
          <a:lstStyle/>
          <a:p>
            <a:pPr marL="457200" lvl="0" indent="-419100" rtl="0">
              <a:spcBef>
                <a:spcPts val="0"/>
              </a:spcBef>
              <a:buSzPct val="100000"/>
              <a:buFont typeface="Amatic SC"/>
              <a:buChar char="-"/>
            </a:pPr>
            <a:r>
              <a:rPr lang="en" sz="3000">
                <a:latin typeface="Amatic SC"/>
                <a:ea typeface="Amatic SC"/>
                <a:cs typeface="Amatic SC"/>
                <a:sym typeface="Amatic SC"/>
              </a:rPr>
              <a:t>Students in Math 8</a:t>
            </a:r>
          </a:p>
          <a:p>
            <a:pPr marL="457200" lvl="0" indent="-419100" rtl="0">
              <a:spcBef>
                <a:spcPts val="0"/>
              </a:spcBef>
              <a:buSzPct val="100000"/>
              <a:buFont typeface="Amatic SC"/>
              <a:buChar char="-"/>
            </a:pPr>
            <a:r>
              <a:rPr lang="en" sz="3000">
                <a:latin typeface="Amatic SC"/>
                <a:ea typeface="Amatic SC"/>
                <a:cs typeface="Amatic SC"/>
                <a:sym typeface="Amatic SC"/>
              </a:rPr>
              <a:t>Students in Algebra 1 but need a second visit to Algebra 1.</a:t>
            </a:r>
          </a:p>
          <a:p>
            <a:pPr marL="457200" lvl="0" indent="-419100" rtl="0">
              <a:spcBef>
                <a:spcPts val="0"/>
              </a:spcBef>
              <a:buSzPct val="100000"/>
              <a:buFont typeface="Amatic SC"/>
              <a:buChar char="-"/>
            </a:pPr>
            <a:r>
              <a:rPr lang="en" sz="3000">
                <a:latin typeface="Amatic SC"/>
                <a:ea typeface="Amatic SC"/>
                <a:cs typeface="Amatic SC"/>
                <a:sym typeface="Amatic SC"/>
              </a:rPr>
              <a:t>Students in Geometry but need to build algebra 1 skills</a:t>
            </a:r>
          </a:p>
          <a:p>
            <a:pPr marL="457200" lvl="0" indent="-419100" rtl="0">
              <a:spcBef>
                <a:spcPts val="0"/>
              </a:spcBef>
              <a:buSzPct val="100000"/>
              <a:buFont typeface="Amatic SC"/>
              <a:buChar char="-"/>
            </a:pPr>
            <a:r>
              <a:rPr lang="en" sz="3000">
                <a:latin typeface="Amatic SC"/>
                <a:ea typeface="Amatic SC"/>
                <a:cs typeface="Amatic SC"/>
                <a:sym typeface="Amatic SC"/>
              </a:rPr>
              <a:t>Students express interest in steam course by completing student application (students will sign up for math and science on-line as a second choice)</a:t>
            </a:r>
          </a:p>
          <a:p>
            <a:pPr marL="457200" lvl="0" indent="-419100" rtl="0">
              <a:spcBef>
                <a:spcPts val="0"/>
              </a:spcBef>
              <a:buSzPct val="100000"/>
              <a:buFont typeface="Amatic SC"/>
              <a:buChar char="-"/>
            </a:pPr>
            <a:r>
              <a:rPr lang="en" sz="3000">
                <a:latin typeface="Amatic SC"/>
                <a:ea typeface="Amatic SC"/>
                <a:cs typeface="Amatic SC"/>
                <a:sym typeface="Amatic SC"/>
              </a:rPr>
              <a:t>Teachers Complete google form survey about student- this is to help balance the class in terms of approaches to learning.</a:t>
            </a:r>
          </a:p>
          <a:p>
            <a:pPr marL="457200" lvl="0" indent="-419100">
              <a:spcBef>
                <a:spcPts val="0"/>
              </a:spcBef>
              <a:buSzPct val="100000"/>
              <a:buFont typeface="Amatic SC"/>
              <a:buChar char="-"/>
            </a:pPr>
            <a:endParaRPr sz="3000">
              <a:latin typeface="Amatic SC"/>
              <a:ea typeface="Amatic SC"/>
              <a:cs typeface="Amatic SC"/>
              <a:sym typeface="Amatic SC"/>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1"/>
                                        </p:tgtEl>
                                        <p:attrNameLst>
                                          <p:attrName>style.visibility</p:attrName>
                                        </p:attrNameLst>
                                      </p:cBhvr>
                                      <p:to>
                                        <p:strVal val="visible"/>
                                      </p:to>
                                    </p:set>
                                    <p:animEffect transition="in" filter="fade">
                                      <p:cBhvr>
                                        <p:cTn id="7" dur="1000"/>
                                        <p:tgtEl>
                                          <p:spTgt spid="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Shape 116"/>
          <p:cNvSpPr txBox="1">
            <a:spLocks noGrp="1"/>
          </p:cNvSpPr>
          <p:nvPr>
            <p:ph type="title"/>
          </p:nvPr>
        </p:nvSpPr>
        <p:spPr>
          <a:xfrm>
            <a:off x="311700" y="292850"/>
            <a:ext cx="8520600" cy="801000"/>
          </a:xfrm>
          <a:prstGeom prst="rect">
            <a:avLst/>
          </a:prstGeom>
        </p:spPr>
        <p:txBody>
          <a:bodyPr lIns="91425" tIns="91425" rIns="91425" bIns="91425" anchor="t" anchorCtr="0">
            <a:noAutofit/>
          </a:bodyPr>
          <a:lstStyle/>
          <a:p>
            <a:pPr lvl="0">
              <a:spcBef>
                <a:spcPts val="0"/>
              </a:spcBef>
              <a:buNone/>
            </a:pPr>
            <a:r>
              <a:rPr lang="en" sz="7200"/>
              <a:t>Questions?</a:t>
            </a:r>
          </a:p>
          <a:p>
            <a:pPr lvl="0">
              <a:spcBef>
                <a:spcPts val="0"/>
              </a:spcBef>
              <a:buNone/>
            </a:pPr>
            <a:r>
              <a:rPr lang="en" sz="2400"/>
              <a:t>Christina wooley - wooleyc@hudson.edu</a:t>
            </a:r>
          </a:p>
        </p:txBody>
      </p:sp>
    </p:spTree>
  </p:cSld>
  <p:clrMapOvr>
    <a:masterClrMapping/>
  </p:clrMapOvr>
</p:sld>
</file>

<file path=ppt/theme/theme1.xml><?xml version="1.0" encoding="utf-8"?>
<a:theme xmlns:a="http://schemas.openxmlformats.org/drawingml/2006/main" name="beach-day">
  <a:themeElements>
    <a:clrScheme name="Beach Day">
      <a:dk1>
        <a:srgbClr val="00FDC8"/>
      </a:dk1>
      <a:lt1>
        <a:srgbClr val="FFFFFF"/>
      </a:lt1>
      <a:dk2>
        <a:srgbClr val="666666"/>
      </a:dk2>
      <a:lt2>
        <a:srgbClr val="EEEEEE"/>
      </a:lt2>
      <a:accent1>
        <a:srgbClr val="212121"/>
      </a:accent1>
      <a:accent2>
        <a:srgbClr val="455A64"/>
      </a:accent2>
      <a:accent3>
        <a:srgbClr val="78909C"/>
      </a:accent3>
      <a:accent4>
        <a:srgbClr val="7C7CE0"/>
      </a:accent4>
      <a:accent5>
        <a:srgbClr val="DB4437"/>
      </a:accent5>
      <a:accent6>
        <a:srgbClr val="F6CD4C"/>
      </a:accent6>
      <a:hlink>
        <a:srgbClr val="DB4437"/>
      </a:hlink>
      <a:folHlink>
        <a:srgbClr val="DB443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467</Words>
  <Application>Microsoft Office PowerPoint</Application>
  <PresentationFormat>On-screen Show (16:9)</PresentationFormat>
  <Paragraphs>43</Paragraphs>
  <Slides>11</Slides>
  <Notes>11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Amatic SC</vt:lpstr>
      <vt:lpstr>Source Code Pro</vt:lpstr>
      <vt:lpstr>Arial</vt:lpstr>
      <vt:lpstr>beach-day</vt:lpstr>
      <vt:lpstr>STEAM Course</vt:lpstr>
      <vt:lpstr>Course Description</vt:lpstr>
      <vt:lpstr>PowerPoint Presentation</vt:lpstr>
      <vt:lpstr>PowerPoint Presentation</vt:lpstr>
      <vt:lpstr>credits</vt:lpstr>
      <vt:lpstr>Course structure</vt:lpstr>
      <vt:lpstr>Project Ideas:</vt:lpstr>
      <vt:lpstr>Course structure continued</vt:lpstr>
      <vt:lpstr>Who should take this class?</vt:lpstr>
      <vt:lpstr>Identifying and enrolling students</vt:lpstr>
      <vt:lpstr>Questions? Christina wooley - wooleyc@hudson.edu</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STEAM Course</dc:title>
  <dc:creator>Courtney Wood</dc:creator>
  <cp:lastModifiedBy>Courtney Wood</cp:lastModifiedBy>
  <cp:revision>1</cp:revision>
  <dcterms:modified xsi:type="dcterms:W3CDTF">2017-01-30T15:26:40Z</dcterms:modified>
</cp:coreProperties>
</file>