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0E0804C-AAF5-44FA-9F44-8DB6CB52D126}" type="datetimeFigureOut">
              <a:rPr lang="en-US" smtClean="0"/>
              <a:t>4/27/2016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11512631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E0804C-AAF5-44FA-9F44-8DB6CB52D126}"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4294285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0E0804C-AAF5-44FA-9F44-8DB6CB52D126}" type="datetimeFigureOut">
              <a:rPr lang="en-US" smtClean="0"/>
              <a:t>4/27/2016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179150076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111278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E0804C-AAF5-44FA-9F44-8DB6CB52D126}" type="datetimeFigureOut">
              <a:rPr lang="en-US" smtClean="0"/>
              <a:t>4/27/2016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446269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E0804C-AAF5-44FA-9F44-8DB6CB52D126}" type="datetimeFigureOut">
              <a:rPr lang="en-US" smtClean="0"/>
              <a:t>4/27/2016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279880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0804C-AAF5-44FA-9F44-8DB6CB52D126}" type="datetimeFigureOut">
              <a:rPr lang="en-US" smtClean="0"/>
              <a:t>4/27/2016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98043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624664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296178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1051736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991083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F2C613FC-6C6C-42DB-B979-D968BA3D7468}"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35659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0E0804C-AAF5-44FA-9F44-8DB6CB52D126}" type="datetimeFigureOut">
              <a:rPr lang="en-US" smtClean="0"/>
              <a:t>4/27/2016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1026826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0E0804C-AAF5-44FA-9F44-8DB6CB52D126}" type="datetimeFigureOut">
              <a:rPr lang="en-US" smtClean="0"/>
              <a:t>4/27/2016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403906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0E0804C-AAF5-44FA-9F44-8DB6CB52D126}" type="datetimeFigureOut">
              <a:rPr lang="en-US" smtClean="0"/>
              <a:t>4/27/2016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648520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E0804C-AAF5-44FA-9F44-8DB6CB52D126}"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777097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0E0804C-AAF5-44FA-9F44-8DB6CB52D126}" type="datetimeFigureOut">
              <a:rPr lang="en-US" smtClean="0"/>
              <a:t>4/27/2016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F2C613FC-6C6C-42DB-B979-D968BA3D7468}" type="slidenum">
              <a:rPr lang="en-US" smtClean="0"/>
              <a:t>‹#›</a:t>
            </a:fld>
            <a:endParaRPr lang="en-US"/>
          </a:p>
        </p:txBody>
      </p:sp>
    </p:spTree>
    <p:extLst>
      <p:ext uri="{BB962C8B-B14F-4D97-AF65-F5344CB8AC3E}">
        <p14:creationId xmlns:p14="http://schemas.microsoft.com/office/powerpoint/2010/main" val="323899352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0E0804C-AAF5-44FA-9F44-8DB6CB52D126}" type="datetimeFigureOut">
              <a:rPr lang="en-US" smtClean="0"/>
              <a:t>4/27/2016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2C613FC-6C6C-42DB-B979-D968BA3D7468}" type="slidenum">
              <a:rPr lang="en-US" smtClean="0"/>
              <a:t>‹#›</a:t>
            </a:fld>
            <a:endParaRPr lang="en-US"/>
          </a:p>
        </p:txBody>
      </p:sp>
    </p:spTree>
    <p:extLst>
      <p:ext uri="{BB962C8B-B14F-4D97-AF65-F5344CB8AC3E}">
        <p14:creationId xmlns:p14="http://schemas.microsoft.com/office/powerpoint/2010/main" val="250195171"/>
      </p:ext>
    </p:extLst>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Integrated science planet project </a:t>
            </a:r>
            <a:br>
              <a:rPr lang="en-US" dirty="0"/>
            </a:br>
            <a:r>
              <a:rPr lang="en-US" dirty="0"/>
              <a:t>plant: mercury</a:t>
            </a:r>
          </a:p>
        </p:txBody>
      </p:sp>
      <p:sp>
        <p:nvSpPr>
          <p:cNvPr id="3" name="Subtitle 2"/>
          <p:cNvSpPr>
            <a:spLocks noGrp="1"/>
          </p:cNvSpPr>
          <p:nvPr>
            <p:ph type="subTitle" idx="1"/>
          </p:nvPr>
        </p:nvSpPr>
        <p:spPr/>
        <p:txBody>
          <a:bodyPr/>
          <a:lstStyle/>
          <a:p>
            <a:r>
              <a:rPr lang="en-US" dirty="0"/>
              <a:t>Power point made by Gage King and Dalton Sims.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5380" y="1898651"/>
            <a:ext cx="2857500" cy="2076450"/>
          </a:xfrm>
          <a:prstGeom prst="rect">
            <a:avLst/>
          </a:prstGeom>
        </p:spPr>
      </p:pic>
    </p:spTree>
    <p:extLst>
      <p:ext uri="{BB962C8B-B14F-4D97-AF65-F5344CB8AC3E}">
        <p14:creationId xmlns:p14="http://schemas.microsoft.com/office/powerpoint/2010/main" val="2693082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dose mercury look like?</a:t>
            </a:r>
          </a:p>
        </p:txBody>
      </p:sp>
      <p:sp>
        <p:nvSpPr>
          <p:cNvPr id="3" name="Content Placeholder 2"/>
          <p:cNvSpPr>
            <a:spLocks noGrp="1"/>
          </p:cNvSpPr>
          <p:nvPr>
            <p:ph idx="1"/>
          </p:nvPr>
        </p:nvSpPr>
        <p:spPr/>
        <p:txBody>
          <a:bodyPr/>
          <a:lstStyle/>
          <a:p>
            <a:r>
              <a:rPr lang="en-US" dirty="0"/>
              <a:t>Mercury is the smallest planet in our solar system. It is one of the driest planets due to its close distance to the sun and because of that mercury is very sandy. Mercury is also filled with craters just like our moon.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5671" y="3168397"/>
            <a:ext cx="2857500" cy="2076450"/>
          </a:xfrm>
          <a:prstGeom prst="rect">
            <a:avLst/>
          </a:prstGeom>
        </p:spPr>
      </p:pic>
    </p:spTree>
    <p:extLst>
      <p:ext uri="{BB962C8B-B14F-4D97-AF65-F5344CB8AC3E}">
        <p14:creationId xmlns:p14="http://schemas.microsoft.com/office/powerpoint/2010/main" val="395263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we explored mercury?</a:t>
            </a:r>
          </a:p>
        </p:txBody>
      </p:sp>
      <p:sp>
        <p:nvSpPr>
          <p:cNvPr id="3" name="Content Placeholder 2"/>
          <p:cNvSpPr>
            <a:spLocks noGrp="1"/>
          </p:cNvSpPr>
          <p:nvPr>
            <p:ph idx="1"/>
          </p:nvPr>
        </p:nvSpPr>
        <p:spPr/>
        <p:txBody>
          <a:bodyPr/>
          <a:lstStyle/>
          <a:p>
            <a:r>
              <a:rPr lang="en-US" dirty="0"/>
              <a:t>Yes we have explored mercury by the spacecraft mariner 10 in 1974. due to mercury being to close to the sun we cannot use telescopes or satellites to view it.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1103" y="3743714"/>
            <a:ext cx="2857500" cy="2076450"/>
          </a:xfrm>
          <a:prstGeom prst="rect">
            <a:avLst/>
          </a:prstGeom>
        </p:spPr>
      </p:pic>
    </p:spTree>
    <p:extLst>
      <p:ext uri="{BB962C8B-B14F-4D97-AF65-F5344CB8AC3E}">
        <p14:creationId xmlns:p14="http://schemas.microsoft.com/office/powerpoint/2010/main" val="1164270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mercury like feature wise? </a:t>
            </a:r>
          </a:p>
        </p:txBody>
      </p:sp>
      <p:sp>
        <p:nvSpPr>
          <p:cNvPr id="3" name="Content Placeholder 2"/>
          <p:cNvSpPr>
            <a:spLocks noGrp="1"/>
          </p:cNvSpPr>
          <p:nvPr>
            <p:ph idx="1"/>
          </p:nvPr>
        </p:nvSpPr>
        <p:spPr/>
        <p:txBody>
          <a:bodyPr/>
          <a:lstStyle/>
          <a:p>
            <a:r>
              <a:rPr lang="en-US" dirty="0"/>
              <a:t>Mercury is filled with craters, hills, and mountains on its surface. Mercury has no atmosphere nor dose it have any ice or water. But mercury is very dense with unknown gases.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7209" y="3168397"/>
            <a:ext cx="2857500" cy="2076450"/>
          </a:xfrm>
          <a:prstGeom prst="rect">
            <a:avLst/>
          </a:prstGeom>
        </p:spPr>
      </p:pic>
    </p:spTree>
    <p:extLst>
      <p:ext uri="{BB962C8B-B14F-4D97-AF65-F5344CB8AC3E}">
        <p14:creationId xmlns:p14="http://schemas.microsoft.com/office/powerpoint/2010/main" val="1686863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temperatures like on mercury?</a:t>
            </a:r>
          </a:p>
        </p:txBody>
      </p:sp>
      <p:sp>
        <p:nvSpPr>
          <p:cNvPr id="3" name="Content Placeholder 2"/>
          <p:cNvSpPr>
            <a:spLocks noGrp="1"/>
          </p:cNvSpPr>
          <p:nvPr>
            <p:ph idx="1"/>
          </p:nvPr>
        </p:nvSpPr>
        <p:spPr/>
        <p:txBody>
          <a:bodyPr/>
          <a:lstStyle/>
          <a:p>
            <a:r>
              <a:rPr lang="en-US" dirty="0"/>
              <a:t>Mercury's average temperature is around 300 degrees.</a:t>
            </a:r>
          </a:p>
          <a:p>
            <a:r>
              <a:rPr lang="en-US" dirty="0"/>
              <a:t>Mercury's highest temperature is 800 degrees.</a:t>
            </a:r>
          </a:p>
          <a:p>
            <a:r>
              <a:rPr lang="en-US" dirty="0"/>
              <a:t>And its lowest temperature is -279 degrees.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389" y="2194560"/>
            <a:ext cx="2857500" cy="2076450"/>
          </a:xfrm>
          <a:prstGeom prst="rect">
            <a:avLst/>
          </a:prstGeom>
        </p:spPr>
      </p:pic>
    </p:spTree>
    <p:extLst>
      <p:ext uri="{BB962C8B-B14F-4D97-AF65-F5344CB8AC3E}">
        <p14:creationId xmlns:p14="http://schemas.microsoft.com/office/powerpoint/2010/main" val="3512888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Dose mercury have a atmosphere?</a:t>
            </a:r>
          </a:p>
        </p:txBody>
      </p:sp>
      <p:sp>
        <p:nvSpPr>
          <p:cNvPr id="3" name="Content Placeholder 2"/>
          <p:cNvSpPr>
            <a:spLocks noGrp="1"/>
          </p:cNvSpPr>
          <p:nvPr>
            <p:ph idx="1"/>
          </p:nvPr>
        </p:nvSpPr>
        <p:spPr/>
        <p:txBody>
          <a:bodyPr/>
          <a:lstStyle/>
          <a:p>
            <a:pPr marL="0" indent="0">
              <a:buNone/>
            </a:pPr>
            <a:r>
              <a:rPr lang="en-US" dirty="0"/>
              <a:t>Mercury has no atmosphere but it dose have unknown gases in it.</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0098" y="3734469"/>
            <a:ext cx="2857500" cy="2076450"/>
          </a:xfrm>
          <a:prstGeom prst="rect">
            <a:avLst/>
          </a:prstGeom>
        </p:spPr>
      </p:pic>
    </p:spTree>
    <p:extLst>
      <p:ext uri="{BB962C8B-B14F-4D97-AF65-F5344CB8AC3E}">
        <p14:creationId xmlns:p14="http://schemas.microsoft.com/office/powerpoint/2010/main" val="166543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Dose mercury have any moons?</a:t>
            </a:r>
          </a:p>
        </p:txBody>
      </p:sp>
      <p:sp>
        <p:nvSpPr>
          <p:cNvPr id="3" name="Content Placeholder 2"/>
          <p:cNvSpPr>
            <a:spLocks noGrp="1"/>
          </p:cNvSpPr>
          <p:nvPr>
            <p:ph idx="1"/>
          </p:nvPr>
        </p:nvSpPr>
        <p:spPr/>
        <p:txBody>
          <a:bodyPr/>
          <a:lstStyle/>
          <a:p>
            <a:r>
              <a:rPr lang="en-US" dirty="0"/>
              <a:t>Mercury has no moons.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086" y="3547771"/>
            <a:ext cx="2857500" cy="2076450"/>
          </a:xfrm>
          <a:prstGeom prst="rect">
            <a:avLst/>
          </a:prstGeom>
        </p:spPr>
      </p:pic>
    </p:spTree>
    <p:extLst>
      <p:ext uri="{BB962C8B-B14F-4D97-AF65-F5344CB8AC3E}">
        <p14:creationId xmlns:p14="http://schemas.microsoft.com/office/powerpoint/2010/main" val="191946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dose the name mercury come from?</a:t>
            </a:r>
          </a:p>
        </p:txBody>
      </p:sp>
      <p:sp>
        <p:nvSpPr>
          <p:cNvPr id="3" name="Content Placeholder 2"/>
          <p:cNvSpPr>
            <a:spLocks noGrp="1"/>
          </p:cNvSpPr>
          <p:nvPr>
            <p:ph idx="1"/>
          </p:nvPr>
        </p:nvSpPr>
        <p:spPr/>
        <p:txBody>
          <a:bodyPr/>
          <a:lstStyle/>
          <a:p>
            <a:r>
              <a:rPr lang="en-US" dirty="0"/>
              <a:t>The name mercury comes from the Greek god Hermes.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775" y="3584237"/>
            <a:ext cx="2857500" cy="2076450"/>
          </a:xfrm>
          <a:prstGeom prst="rect">
            <a:avLst/>
          </a:prstGeom>
        </p:spPr>
      </p:pic>
    </p:spTree>
    <p:extLst>
      <p:ext uri="{BB962C8B-B14F-4D97-AF65-F5344CB8AC3E}">
        <p14:creationId xmlns:p14="http://schemas.microsoft.com/office/powerpoint/2010/main" val="419779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maximum distance from the sun?</a:t>
            </a:r>
          </a:p>
        </p:txBody>
      </p:sp>
      <p:sp>
        <p:nvSpPr>
          <p:cNvPr id="3" name="Content Placeholder 2"/>
          <p:cNvSpPr>
            <a:spLocks noGrp="1"/>
          </p:cNvSpPr>
          <p:nvPr>
            <p:ph idx="1"/>
          </p:nvPr>
        </p:nvSpPr>
        <p:spPr/>
        <p:txBody>
          <a:bodyPr/>
          <a:lstStyle/>
          <a:p>
            <a:r>
              <a:rPr lang="en-US" dirty="0"/>
              <a:t>Mercury's maximum distance from the sun is 70 million km ( 43.5 million miles).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7250" y="3168397"/>
            <a:ext cx="2857500" cy="2076450"/>
          </a:xfrm>
          <a:prstGeom prst="rect">
            <a:avLst/>
          </a:prstGeom>
        </p:spPr>
      </p:pic>
    </p:spTree>
    <p:extLst>
      <p:ext uri="{BB962C8B-B14F-4D97-AF65-F5344CB8AC3E}">
        <p14:creationId xmlns:p14="http://schemas.microsoft.com/office/powerpoint/2010/main" val="3173673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mercury's days like?</a:t>
            </a:r>
          </a:p>
        </p:txBody>
      </p:sp>
      <p:sp>
        <p:nvSpPr>
          <p:cNvPr id="3" name="Content Placeholder 2"/>
          <p:cNvSpPr>
            <a:spLocks noGrp="1"/>
          </p:cNvSpPr>
          <p:nvPr>
            <p:ph idx="1"/>
          </p:nvPr>
        </p:nvSpPr>
        <p:spPr/>
        <p:txBody>
          <a:bodyPr/>
          <a:lstStyle/>
          <a:p>
            <a:r>
              <a:rPr lang="en-US" dirty="0"/>
              <a:t>One day on mercury is equivalent to 176 earth days and the one year is equivalent to 672 earth days.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3821" y="3286514"/>
            <a:ext cx="2857500" cy="2076450"/>
          </a:xfrm>
          <a:prstGeom prst="rect">
            <a:avLst/>
          </a:prstGeom>
        </p:spPr>
      </p:pic>
    </p:spTree>
    <p:extLst>
      <p:ext uri="{BB962C8B-B14F-4D97-AF65-F5344CB8AC3E}">
        <p14:creationId xmlns:p14="http://schemas.microsoft.com/office/powerpoint/2010/main" val="1429852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long is mercury's rotation? </a:t>
            </a:r>
          </a:p>
        </p:txBody>
      </p:sp>
      <p:sp>
        <p:nvSpPr>
          <p:cNvPr id="3" name="Content Placeholder 2"/>
          <p:cNvSpPr>
            <a:spLocks noGrp="1"/>
          </p:cNvSpPr>
          <p:nvPr>
            <p:ph idx="1"/>
          </p:nvPr>
        </p:nvSpPr>
        <p:spPr/>
        <p:txBody>
          <a:bodyPr/>
          <a:lstStyle/>
          <a:p>
            <a:r>
              <a:rPr lang="en-US" dirty="0"/>
              <a:t>Mercury's rotation is 176 earth days.</a:t>
            </a:r>
          </a:p>
          <a:p>
            <a:r>
              <a:rPr lang="en-US" dirty="0"/>
              <a:t>Mercury's revolution is 672 earth days.</a:t>
            </a:r>
          </a:p>
          <a:p>
            <a:r>
              <a:rPr lang="en-US" dirty="0"/>
              <a:t>An hour on mercury is equal to 5 earth days.</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4407" y="2194560"/>
            <a:ext cx="2857500" cy="2076450"/>
          </a:xfrm>
          <a:prstGeom prst="rect">
            <a:avLst/>
          </a:prstGeom>
        </p:spPr>
      </p:pic>
    </p:spTree>
    <p:extLst>
      <p:ext uri="{BB962C8B-B14F-4D97-AF65-F5344CB8AC3E}">
        <p14:creationId xmlns:p14="http://schemas.microsoft.com/office/powerpoint/2010/main" val="148507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mercury's mass, diameter and density like?</a:t>
            </a:r>
          </a:p>
        </p:txBody>
      </p:sp>
      <p:sp>
        <p:nvSpPr>
          <p:cNvPr id="3" name="Content Placeholder 2"/>
          <p:cNvSpPr>
            <a:spLocks noGrp="1"/>
          </p:cNvSpPr>
          <p:nvPr>
            <p:ph idx="1"/>
          </p:nvPr>
        </p:nvSpPr>
        <p:spPr/>
        <p:txBody>
          <a:bodyPr/>
          <a:lstStyle/>
          <a:p>
            <a:r>
              <a:rPr lang="en-US" dirty="0"/>
              <a:t>The diameter of mercury is 4,878 km as far as mass and density goes it is unknown as of right now.</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3699" y="3277184"/>
            <a:ext cx="2857500" cy="2076450"/>
          </a:xfrm>
          <a:prstGeom prst="rect">
            <a:avLst/>
          </a:prstGeom>
        </p:spPr>
      </p:pic>
    </p:spTree>
    <p:extLst>
      <p:ext uri="{BB962C8B-B14F-4D97-AF65-F5344CB8AC3E}">
        <p14:creationId xmlns:p14="http://schemas.microsoft.com/office/powerpoint/2010/main" val="1770780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Are there any interesting facts about mercury?</a:t>
            </a:r>
            <a:br>
              <a:rPr lang="en-US" dirty="0"/>
            </a:br>
            <a:endParaRPr lang="en-US" dirty="0"/>
          </a:p>
        </p:txBody>
      </p:sp>
      <p:sp>
        <p:nvSpPr>
          <p:cNvPr id="3" name="Content Placeholder 2"/>
          <p:cNvSpPr>
            <a:spLocks noGrp="1"/>
          </p:cNvSpPr>
          <p:nvPr>
            <p:ph idx="1"/>
          </p:nvPr>
        </p:nvSpPr>
        <p:spPr/>
        <p:txBody>
          <a:bodyPr/>
          <a:lstStyle/>
          <a:p>
            <a:r>
              <a:rPr lang="en-US" dirty="0"/>
              <a:t>Mercury rotates 3 times per revolution.</a:t>
            </a:r>
          </a:p>
          <a:p>
            <a:r>
              <a:rPr lang="en-US" dirty="0"/>
              <a:t>Electronics can not be used to see mercury.</a:t>
            </a:r>
          </a:p>
          <a:p>
            <a:r>
              <a:rPr lang="en-US" dirty="0"/>
              <a:t>Mercury is the closest planet to </a:t>
            </a:r>
            <a:r>
              <a:rPr lang="en-US"/>
              <a:t>the sun.</a:t>
            </a:r>
            <a:endParaRPr lang="en-US"/>
          </a:p>
        </p:txBody>
      </p:sp>
    </p:spTree>
    <p:extLst>
      <p:ext uri="{BB962C8B-B14F-4D97-AF65-F5344CB8AC3E}">
        <p14:creationId xmlns:p14="http://schemas.microsoft.com/office/powerpoint/2010/main" val="3189317521"/>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Vapor Trail</Template>
  <TotalTime>39</TotalTime>
  <Words>370</Words>
  <Application>Microsoft Office PowerPoint</Application>
  <PresentationFormat>Widescreen</PresentationFormat>
  <Paragraphs>32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Century Gothic</vt:lpstr>
      <vt:lpstr>Vapor Trail</vt:lpstr>
      <vt:lpstr>Integrated science planet project  plant: mercury</vt:lpstr>
      <vt:lpstr>What dose mercury look like?</vt:lpstr>
      <vt:lpstr>Have we explored mercury?</vt:lpstr>
      <vt:lpstr>What is mercury like feature wise? </vt:lpstr>
      <vt:lpstr>What are temperatures like on mercury?</vt:lpstr>
      <vt:lpstr>Dose mercury have a atmosphere?</vt:lpstr>
      <vt:lpstr>Dose mercury have any moons?</vt:lpstr>
      <vt:lpstr>Where dose the name mercury come from?</vt:lpstr>
      <vt:lpstr>What is maximum distance from the sun?</vt:lpstr>
      <vt:lpstr>What are mercury's days like?</vt:lpstr>
      <vt:lpstr>How long is mercury's rotation? </vt:lpstr>
      <vt:lpstr>What is mercury's mass, diameter and density like?</vt:lpstr>
      <vt:lpstr>Are there any interesting facts about mercury?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science planet project  plant: mercury</dc:title>
  <dc:creator>Dalton Sims</dc:creator>
  <cp:lastModifiedBy>Dalton Sims</cp:lastModifiedBy>
  <cp:revision>5</cp:revision>
  <dcterms:created xsi:type="dcterms:W3CDTF">2016-04-28T00:37:35Z</dcterms:created>
  <dcterms:modified xsi:type="dcterms:W3CDTF">2016-04-28T01:17:01Z</dcterms:modified>
</cp:coreProperties>
</file>