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42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E4BEA43-8B15-4607-9875-7E962CE2B94D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0B4AB90-4EDD-4BE2-8993-5D452F56030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qafBgPWzA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81AoBcVnaA" TargetMode="External"/><Relationship Id="rId2" Type="http://schemas.openxmlformats.org/officeDocument/2006/relationships/hyperlink" Target="https://www.youtube.com/watch?v=LVGpnn3mXT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56PdNaZEsrU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Satire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English 11</a:t>
            </a:r>
          </a:p>
          <a:p>
            <a:r>
              <a:rPr lang="en-US" dirty="0" smtClean="0"/>
              <a:t>Perry High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4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Satire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dirty="0" smtClean="0"/>
              <a:t>The use of irony, sarcasm, ridicule, or the like, </a:t>
            </a:r>
            <a:r>
              <a:rPr lang="en-US" sz="4400" smtClean="0"/>
              <a:t>in exposing or denouncing vice</a:t>
            </a:r>
            <a:r>
              <a:rPr lang="en-US" sz="4400" dirty="0" smtClean="0"/>
              <a:t>, folly, etc. In film and literature, it is most commonly used to point out societal flaws.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2403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Four Elements of Satire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F0"/>
                </a:solidFill>
              </a:rPr>
              <a:t>Exaggeration</a:t>
            </a:r>
          </a:p>
          <a:p>
            <a:pPr lvl="1"/>
            <a:r>
              <a:rPr lang="en-US" sz="4400" dirty="0" smtClean="0"/>
              <a:t>To enlarge, increase, or represent something beyond normal bounds so that it becomes ridiculous, and its faults can be seen.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4490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Four Elements of Satire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00B0F0"/>
                </a:solidFill>
              </a:rPr>
              <a:t>Incongruity</a:t>
            </a:r>
          </a:p>
          <a:p>
            <a:pPr lvl="1"/>
            <a:r>
              <a:rPr lang="en-US" sz="4800" dirty="0" smtClean="0"/>
              <a:t>To present things that are out of place or are absurd in relation to its surroundings.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1760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Four Elements of Satire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F0"/>
                </a:solidFill>
              </a:rPr>
              <a:t>Reversal</a:t>
            </a:r>
          </a:p>
          <a:p>
            <a:pPr lvl="1"/>
            <a:r>
              <a:rPr lang="en-US" sz="4400" dirty="0" smtClean="0"/>
              <a:t>To present the opposite of the normal order (e.g., the order of events, hierarchical order).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206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Four Elements of Satire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B0F0"/>
                </a:solidFill>
              </a:rPr>
              <a:t>Parody-</a:t>
            </a:r>
          </a:p>
          <a:p>
            <a:pPr lvl="1"/>
            <a:r>
              <a:rPr lang="en-US" sz="5400" dirty="0" smtClean="0"/>
              <a:t>To imitate the techniques and/or style of some person, place, or thing.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257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 algn="ctr">
              <a:buNone/>
            </a:pPr>
            <a:r>
              <a:rPr lang="en-US" dirty="0"/>
              <a:t>While viewing the following clip, look for elements that depart from the characteristics of the typical fairy tale that we just discussed.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://www.youtube.com/watch?v=qqafBgPWzA0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3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Identify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which element of satire from the following clips from Shrek (2001):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www.youtube.com/watch?v=LVGpnn3mXTk</a:t>
            </a:r>
            <a:r>
              <a:rPr lang="en-US" dirty="0" smtClean="0"/>
              <a:t> (fight)</a:t>
            </a:r>
          </a:p>
          <a:p>
            <a:pPr lvl="1">
              <a:buClr>
                <a:srgbClr val="6EA0B0"/>
              </a:buClr>
            </a:pPr>
            <a:r>
              <a:rPr lang="en-US" dirty="0">
                <a:solidFill>
                  <a:prstClr val="white"/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prstClr val="white"/>
                </a:solidFill>
                <a:hlinkClick r:id="rId3"/>
              </a:rPr>
              <a:t>www.youtube.com/watch?v=X81AoBcVnaA</a:t>
            </a:r>
            <a:r>
              <a:rPr lang="en-US" dirty="0" smtClean="0">
                <a:solidFill>
                  <a:prstClr val="white"/>
                </a:solidFill>
              </a:rPr>
              <a:t> (</a:t>
            </a:r>
            <a:r>
              <a:rPr lang="en-US" dirty="0" err="1">
                <a:solidFill>
                  <a:prstClr val="white"/>
                </a:solidFill>
              </a:rPr>
              <a:t>Duloc</a:t>
            </a:r>
            <a:r>
              <a:rPr lang="en-US" dirty="0" smtClean="0">
                <a:solidFill>
                  <a:prstClr val="white"/>
                </a:solidFill>
              </a:rPr>
              <a:t>)</a:t>
            </a:r>
            <a:endParaRPr lang="en-US" dirty="0">
              <a:hlinkClick r:id="rId4"/>
            </a:endParaRPr>
          </a:p>
          <a:p>
            <a:pPr lvl="1"/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www.youtube.com/watch?v=56PdNaZEsrU</a:t>
            </a:r>
            <a:r>
              <a:rPr lang="en-US" dirty="0" smtClean="0"/>
              <a:t> (song)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2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44562"/>
          </a:xfrm>
        </p:spPr>
        <p:txBody>
          <a:bodyPr/>
          <a:lstStyle/>
          <a:p>
            <a:r>
              <a:rPr lang="en-US" dirty="0" smtClean="0"/>
              <a:t>Check your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915400" cy="55626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3400" b="1" dirty="0" smtClean="0"/>
              <a:t>Exaggeration</a:t>
            </a:r>
          </a:p>
          <a:p>
            <a:pPr lvl="0"/>
            <a:r>
              <a:rPr lang="en-US" sz="3400" b="1" dirty="0" smtClean="0"/>
              <a:t>	 Princess Fiona fights and successfully defeats Robin Hood and all of his Merry Men without any help and without any weapons.</a:t>
            </a:r>
          </a:p>
          <a:p>
            <a:pPr lvl="0"/>
            <a:endParaRPr lang="en-US" sz="3400" b="1" dirty="0" smtClean="0"/>
          </a:p>
          <a:p>
            <a:pPr lvl="0"/>
            <a:r>
              <a:rPr lang="en-US" sz="3400" b="1" dirty="0" smtClean="0"/>
              <a:t>Incongruity</a:t>
            </a:r>
          </a:p>
          <a:p>
            <a:pPr lvl="0"/>
            <a:r>
              <a:rPr lang="en-US" sz="3400" b="1" dirty="0" smtClean="0"/>
              <a:t>    Princess Fiona uses her ponytail to deliver a knockout punch to one of the Merry Men. While frozen in a mid-air martial arts kick, Princess Fiona pauses to fix her disheveled hair before knocking out two of the Merry Men.</a:t>
            </a:r>
          </a:p>
          <a:p>
            <a:pPr lvl="0"/>
            <a:endParaRPr lang="en-US" sz="3400" b="1" dirty="0" smtClean="0"/>
          </a:p>
          <a:p>
            <a:pPr lvl="0"/>
            <a:r>
              <a:rPr lang="en-US" sz="3400" b="1" dirty="0" smtClean="0"/>
              <a:t>Reversal</a:t>
            </a:r>
          </a:p>
          <a:p>
            <a:pPr lvl="0"/>
            <a:r>
              <a:rPr lang="en-US" sz="3400" b="1" dirty="0" smtClean="0"/>
              <a:t>    The roles of the hero and the damsel in distress have been reversed. In this clip, it is Princess Fiona, the </a:t>
            </a:r>
            <a:r>
              <a:rPr lang="en-US" sz="3400" b="1" dirty="0" smtClean="0"/>
              <a:t>rescue</a:t>
            </a:r>
            <a:r>
              <a:rPr lang="en-US" sz="3400" b="1" dirty="0" smtClean="0"/>
              <a:t>, who fights and defeats the foe.</a:t>
            </a:r>
          </a:p>
          <a:p>
            <a:pPr lvl="0"/>
            <a:endParaRPr lang="en-US" sz="3400" b="1" dirty="0" smtClean="0"/>
          </a:p>
          <a:p>
            <a:pPr lvl="0"/>
            <a:r>
              <a:rPr lang="en-US" sz="3400" b="1" dirty="0" smtClean="0"/>
              <a:t>Parody</a:t>
            </a:r>
          </a:p>
          <a:p>
            <a:pPr lvl="0"/>
            <a:r>
              <a:rPr lang="en-US" sz="3400" b="1" dirty="0" smtClean="0"/>
              <a:t>    The fight scene is an exaggerated imitation of the martial arts style and special effects used in movies such as The Matrix and Crouching Tiger, Hidden Dragon.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80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998</TotalTime>
  <Words>210</Words>
  <Application>Microsoft Office PowerPoint</Application>
  <PresentationFormat>On-screen Show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Franklin Gothic Book</vt:lpstr>
      <vt:lpstr>Wingdings 2</vt:lpstr>
      <vt:lpstr>Technic</vt:lpstr>
      <vt:lpstr>Satire</vt:lpstr>
      <vt:lpstr>Satire</vt:lpstr>
      <vt:lpstr>The Four Elements of Satire</vt:lpstr>
      <vt:lpstr>The Four Elements of Satire</vt:lpstr>
      <vt:lpstr>The Four Elements of Satire</vt:lpstr>
      <vt:lpstr>The Four Elements of Satire</vt:lpstr>
      <vt:lpstr>PowerPoint Presentation</vt:lpstr>
      <vt:lpstr>Let’s Identify</vt:lpstr>
      <vt:lpstr>Check your 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Satire</dc:title>
  <dc:creator>Windows User</dc:creator>
  <cp:lastModifiedBy>Stivers, Ashley</cp:lastModifiedBy>
  <cp:revision>24</cp:revision>
  <dcterms:created xsi:type="dcterms:W3CDTF">2015-01-27T14:18:32Z</dcterms:created>
  <dcterms:modified xsi:type="dcterms:W3CDTF">2016-10-20T16:20:01Z</dcterms:modified>
</cp:coreProperties>
</file>