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88825" cy="6858000"/>
  <p:notesSz cx="6858000" cy="9144000"/>
  <p:embeddedFontLst>
    <p:embeddedFont>
      <p:font typeface="Questrial" panose="020B0604020202020204" charset="0"/>
      <p:regular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5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2"/>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2"/>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5" name="Shape 5"/>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600" b="0" i="0" u="none" strike="noStrike" cap="none">
                <a:solidFill>
                  <a:schemeClr val="dk2"/>
                </a:solidFill>
                <a:latin typeface="Questrial"/>
                <a:ea typeface="Questrial"/>
                <a:cs typeface="Questrial"/>
                <a:sym typeface="Questrial"/>
              </a:defRPr>
            </a:lvl1pPr>
            <a:lvl2pPr marL="609493" marR="0" lvl="1" indent="-12592" algn="l" rtl="0">
              <a:spcBef>
                <a:spcPts val="0"/>
              </a:spcBef>
              <a:buNone/>
              <a:defRPr sz="1600" b="0" i="0" u="none" strike="noStrike" cap="none">
                <a:solidFill>
                  <a:schemeClr val="dk2"/>
                </a:solidFill>
                <a:latin typeface="Questrial"/>
                <a:ea typeface="Questrial"/>
                <a:cs typeface="Questrial"/>
                <a:sym typeface="Questrial"/>
              </a:defRPr>
            </a:lvl2pPr>
            <a:lvl3pPr marL="1218987" marR="0" lvl="2" indent="-12487" algn="l" rtl="0">
              <a:spcBef>
                <a:spcPts val="0"/>
              </a:spcBef>
              <a:buNone/>
              <a:defRPr sz="1600" b="0" i="0" u="none" strike="noStrike" cap="none">
                <a:solidFill>
                  <a:schemeClr val="dk2"/>
                </a:solidFill>
                <a:latin typeface="Questrial"/>
                <a:ea typeface="Questrial"/>
                <a:cs typeface="Questrial"/>
                <a:sym typeface="Questrial"/>
              </a:defRPr>
            </a:lvl3pPr>
            <a:lvl4pPr marL="1828480" marR="0" lvl="3" indent="-12380" algn="l" rtl="0">
              <a:spcBef>
                <a:spcPts val="0"/>
              </a:spcBef>
              <a:buNone/>
              <a:defRPr sz="1600" b="0" i="0" u="none" strike="noStrike" cap="none">
                <a:solidFill>
                  <a:schemeClr val="dk2"/>
                </a:solidFill>
                <a:latin typeface="Questrial"/>
                <a:ea typeface="Questrial"/>
                <a:cs typeface="Questrial"/>
                <a:sym typeface="Questrial"/>
              </a:defRPr>
            </a:lvl4pPr>
            <a:lvl5pPr marL="2437973" marR="0" lvl="4" indent="-12273" algn="l" rtl="0">
              <a:spcBef>
                <a:spcPts val="0"/>
              </a:spcBef>
              <a:buNone/>
              <a:defRPr sz="1600" b="0" i="0" u="none" strike="noStrike" cap="none">
                <a:solidFill>
                  <a:schemeClr val="dk2"/>
                </a:solidFill>
                <a:latin typeface="Questrial"/>
                <a:ea typeface="Questrial"/>
                <a:cs typeface="Questrial"/>
                <a:sym typeface="Questrial"/>
              </a:defRPr>
            </a:lvl5pPr>
            <a:lvl6pPr marL="3047467" marR="0" lvl="5" indent="-12167" algn="l" rtl="0">
              <a:spcBef>
                <a:spcPts val="0"/>
              </a:spcBef>
              <a:buNone/>
              <a:defRPr sz="16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16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16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1600" b="0" i="0" u="none" strike="noStrike" cap="none">
                <a:solidFill>
                  <a:schemeClr val="dk1"/>
                </a:solidFill>
                <a:latin typeface="Questrial"/>
                <a:ea typeface="Questrial"/>
                <a:cs typeface="Questrial"/>
                <a:sym typeface="Quest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2"/>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2"/>
                </a:solidFill>
                <a:latin typeface="Questrial"/>
                <a:ea typeface="Questrial"/>
                <a:cs typeface="Questrial"/>
                <a:sym typeface="Questrial"/>
              </a:rPr>
              <a:t>‹#›</a:t>
            </a:fld>
            <a:endParaRPr lang="en-US" sz="1200" b="0" i="0" u="none" strike="noStrike" cap="none">
              <a:solidFill>
                <a:schemeClr val="dk2"/>
              </a:solidFill>
              <a:latin typeface="Questrial"/>
              <a:ea typeface="Questrial"/>
              <a:cs typeface="Questrial"/>
              <a:sym typeface="Questrial"/>
            </a:endParaRPr>
          </a:p>
        </p:txBody>
      </p:sp>
    </p:spTree>
    <p:extLst>
      <p:ext uri="{BB962C8B-B14F-4D97-AF65-F5344CB8AC3E}">
        <p14:creationId xmlns:p14="http://schemas.microsoft.com/office/powerpoint/2010/main" val="370213507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7626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4227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buChar char="-"/>
            </a:pPr>
            <a:r>
              <a:rPr lang="en-US"/>
              <a:t>Based in operant and classical conditioning</a:t>
            </a:r>
          </a:p>
          <a:p>
            <a:pPr marL="457200" lvl="0" indent="-228600" rtl="0">
              <a:spcBef>
                <a:spcPts val="0"/>
              </a:spcBef>
              <a:buChar char="-"/>
            </a:pPr>
            <a:r>
              <a:rPr lang="en-US"/>
              <a:t>When hungry the baby cries in discomfort, and the mother appears with food.  Food makes him comfortable and safe.  The baby becomes conditioned to cry when he’s hungry, so mom feeds him.  After a while, the baby becomes conditioned to be happy and safe, because of his associates with mom.</a:t>
            </a:r>
          </a:p>
        </p:txBody>
      </p:sp>
      <p:sp>
        <p:nvSpPr>
          <p:cNvPr id="96" name="Shape 96"/>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a:t>
            </a:fld>
            <a:endParaRPr lang="en-US"/>
          </a:p>
        </p:txBody>
      </p:sp>
    </p:spTree>
    <p:extLst>
      <p:ext uri="{BB962C8B-B14F-4D97-AF65-F5344CB8AC3E}">
        <p14:creationId xmlns:p14="http://schemas.microsoft.com/office/powerpoint/2010/main" val="2267281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a:spcBef>
                <a:spcPts val="0"/>
              </a:spcBef>
              <a:buClr>
                <a:schemeClr val="dk2"/>
              </a:buClr>
              <a:buChar char="-"/>
            </a:pPr>
            <a:r>
              <a:rPr lang="en-US"/>
              <a:t>Lorenz - imprinting in geese; the goslings attach to and follow the figure that appears during a critical period just after hatching (bird or otherwise)</a:t>
            </a:r>
          </a:p>
          <a:p>
            <a:pPr marL="457200" lvl="0" indent="-228600">
              <a:spcBef>
                <a:spcPts val="0"/>
              </a:spcBef>
              <a:buClr>
                <a:schemeClr val="dk2"/>
              </a:buClr>
              <a:buChar char="-"/>
            </a:pPr>
            <a:r>
              <a:rPr lang="en-US"/>
              <a:t>Harlow - studied infant monkey’s responses to different types of “mothers” and absence thereof to determine the importance of nurture in development</a:t>
            </a:r>
          </a:p>
          <a:p>
            <a:pPr marL="457200" lvl="0" indent="-228600" rtl="0">
              <a:spcBef>
                <a:spcPts val="0"/>
              </a:spcBef>
              <a:buClr>
                <a:schemeClr val="dk2"/>
              </a:buClr>
              <a:buChar char="-"/>
            </a:pPr>
            <a:r>
              <a:rPr lang="en-US"/>
              <a:t>Threat - real or perceived</a:t>
            </a:r>
          </a:p>
          <a:p>
            <a:pPr lvl="0">
              <a:spcBef>
                <a:spcPts val="0"/>
              </a:spcBef>
              <a:buNone/>
            </a:pPr>
            <a:r>
              <a:rPr lang="en-US"/>
              <a:t>What’s the first thing a child often says when scared or hurt? “I want my…”</a:t>
            </a:r>
          </a:p>
          <a:p>
            <a:pPr lvl="0">
              <a:spcBef>
                <a:spcPts val="0"/>
              </a:spcBef>
              <a:buNone/>
            </a:pPr>
            <a:endParaRPr/>
          </a:p>
        </p:txBody>
      </p:sp>
      <p:sp>
        <p:nvSpPr>
          <p:cNvPr id="103" name="Shape 10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a:t>
            </a:fld>
            <a:endParaRPr lang="en-US"/>
          </a:p>
        </p:txBody>
      </p:sp>
    </p:spTree>
    <p:extLst>
      <p:ext uri="{BB962C8B-B14F-4D97-AF65-F5344CB8AC3E}">
        <p14:creationId xmlns:p14="http://schemas.microsoft.com/office/powerpoint/2010/main" val="134925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 name="Shape 1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10" name="Shape 110"/>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a:t>
            </a:fld>
            <a:endParaRPr lang="en-US"/>
          </a:p>
        </p:txBody>
      </p:sp>
    </p:spTree>
    <p:extLst>
      <p:ext uri="{BB962C8B-B14F-4D97-AF65-F5344CB8AC3E}">
        <p14:creationId xmlns:p14="http://schemas.microsoft.com/office/powerpoint/2010/main" val="3860221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 name="Shape 1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17" name="Shape 117"/>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6</a:t>
            </a:fld>
            <a:endParaRPr lang="en-US"/>
          </a:p>
        </p:txBody>
      </p:sp>
    </p:spTree>
    <p:extLst>
      <p:ext uri="{BB962C8B-B14F-4D97-AF65-F5344CB8AC3E}">
        <p14:creationId xmlns:p14="http://schemas.microsoft.com/office/powerpoint/2010/main" val="342795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 name="Shape 1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24" name="Shape 12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7</a:t>
            </a:fld>
            <a:endParaRPr lang="en-US"/>
          </a:p>
        </p:txBody>
      </p:sp>
    </p:spTree>
    <p:extLst>
      <p:ext uri="{BB962C8B-B14F-4D97-AF65-F5344CB8AC3E}">
        <p14:creationId xmlns:p14="http://schemas.microsoft.com/office/powerpoint/2010/main" val="2669030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0" name="Shape 1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317500">
              <a:spcBef>
                <a:spcPts val="0"/>
              </a:spcBef>
              <a:buClr>
                <a:schemeClr val="dk1"/>
              </a:buClr>
              <a:buSzPct val="100000"/>
              <a:buChar char="-"/>
            </a:pPr>
            <a:r>
              <a:rPr lang="en-US" sz="1400">
                <a:solidFill>
                  <a:schemeClr val="dk1"/>
                </a:solidFill>
              </a:rPr>
              <a:t>Parasympathetic - if you can’t see me, you won’t hurt me</a:t>
            </a:r>
          </a:p>
        </p:txBody>
      </p:sp>
      <p:sp>
        <p:nvSpPr>
          <p:cNvPr id="131" name="Shape 13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8</a:t>
            </a:fld>
            <a:endParaRPr lang="en-US"/>
          </a:p>
        </p:txBody>
      </p:sp>
    </p:spTree>
    <p:extLst>
      <p:ext uri="{BB962C8B-B14F-4D97-AF65-F5344CB8AC3E}">
        <p14:creationId xmlns:p14="http://schemas.microsoft.com/office/powerpoint/2010/main" val="1405570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 name="Shape 13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38" name="Shape 13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9</a:t>
            </a:fld>
            <a:endParaRPr lang="en-US"/>
          </a:p>
        </p:txBody>
      </p:sp>
    </p:spTree>
    <p:extLst>
      <p:ext uri="{BB962C8B-B14F-4D97-AF65-F5344CB8AC3E}">
        <p14:creationId xmlns:p14="http://schemas.microsoft.com/office/powerpoint/2010/main" val="1176225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a:t>What do we know about the brain’s neural pathways?  The more frequently we travel a particular pathway, the more permanent it becomes.  </a:t>
            </a:r>
          </a:p>
        </p:txBody>
      </p:sp>
      <p:sp>
        <p:nvSpPr>
          <p:cNvPr id="145" name="Shape 14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10</a:t>
            </a:fld>
            <a:endParaRPr lang="en-US"/>
          </a:p>
        </p:txBody>
      </p:sp>
    </p:spTree>
    <p:extLst>
      <p:ext uri="{BB962C8B-B14F-4D97-AF65-F5344CB8AC3E}">
        <p14:creationId xmlns:p14="http://schemas.microsoft.com/office/powerpoint/2010/main" val="798014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1" name="Shape 15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a:t>*Remember it is the right brain where the initial limbic responses to stress are located.</a:t>
            </a:r>
          </a:p>
        </p:txBody>
      </p:sp>
      <p:sp>
        <p:nvSpPr>
          <p:cNvPr id="152" name="Shape 152"/>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11</a:t>
            </a:fld>
            <a:endParaRPr lang="en-US"/>
          </a:p>
        </p:txBody>
      </p:sp>
    </p:spTree>
    <p:extLst>
      <p:ext uri="{BB962C8B-B14F-4D97-AF65-F5344CB8AC3E}">
        <p14:creationId xmlns:p14="http://schemas.microsoft.com/office/powerpoint/2010/main" val="3758480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8" name="Shape 1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59" name="Shape 159"/>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12</a:t>
            </a:fld>
            <a:endParaRPr lang="en-US"/>
          </a:p>
        </p:txBody>
      </p:sp>
    </p:spTree>
    <p:extLst>
      <p:ext uri="{BB962C8B-B14F-4D97-AF65-F5344CB8AC3E}">
        <p14:creationId xmlns:p14="http://schemas.microsoft.com/office/powerpoint/2010/main" val="3399484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5" name="Shape 1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66" name="Shape 166"/>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13</a:t>
            </a:fld>
            <a:endParaRPr lang="en-US"/>
          </a:p>
        </p:txBody>
      </p:sp>
    </p:spTree>
    <p:extLst>
      <p:ext uri="{BB962C8B-B14F-4D97-AF65-F5344CB8AC3E}">
        <p14:creationId xmlns:p14="http://schemas.microsoft.com/office/powerpoint/2010/main" val="3546305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a:t>**From this point forward, the information I share will be primarily targeted toward the inhibited type (now called RAD), but will also be applicable to DSED (formerly known as the disinhibited type)</a:t>
            </a:r>
          </a:p>
        </p:txBody>
      </p:sp>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2166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80" name="Shape 180"/>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15</a:t>
            </a:fld>
            <a:endParaRPr lang="en-US"/>
          </a:p>
        </p:txBody>
      </p:sp>
    </p:spTree>
    <p:extLst>
      <p:ext uri="{BB962C8B-B14F-4D97-AF65-F5344CB8AC3E}">
        <p14:creationId xmlns:p14="http://schemas.microsoft.com/office/powerpoint/2010/main" val="4266769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a:t>** We’ll talk about other differential diagnoses and misdiagnoses associated with RAD and DSED in a bit</a:t>
            </a:r>
          </a:p>
        </p:txBody>
      </p:sp>
      <p:sp>
        <p:nvSpPr>
          <p:cNvPr id="187" name="Shape 187"/>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16</a:t>
            </a:fld>
            <a:endParaRPr lang="en-US"/>
          </a:p>
        </p:txBody>
      </p:sp>
    </p:spTree>
    <p:extLst>
      <p:ext uri="{BB962C8B-B14F-4D97-AF65-F5344CB8AC3E}">
        <p14:creationId xmlns:p14="http://schemas.microsoft.com/office/powerpoint/2010/main" val="1052989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93" name="Shape 1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8646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0" name="Shape 2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01" name="Shape 20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18</a:t>
            </a:fld>
            <a:endParaRPr lang="en-US"/>
          </a:p>
        </p:txBody>
      </p:sp>
    </p:spTree>
    <p:extLst>
      <p:ext uri="{BB962C8B-B14F-4D97-AF65-F5344CB8AC3E}">
        <p14:creationId xmlns:p14="http://schemas.microsoft.com/office/powerpoint/2010/main" val="2413330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 name="Shape 20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a:spcBef>
                <a:spcPts val="0"/>
              </a:spcBef>
              <a:buChar char="●"/>
            </a:pPr>
            <a:r>
              <a:rPr lang="en-US"/>
              <a:t>One of the most important considerations for parents, teachers, and counselors is to understand the misbehavior before disciplining</a:t>
            </a:r>
          </a:p>
        </p:txBody>
      </p:sp>
      <p:sp>
        <p:nvSpPr>
          <p:cNvPr id="208" name="Shape 20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19</a:t>
            </a:fld>
            <a:endParaRPr lang="en-US"/>
          </a:p>
        </p:txBody>
      </p:sp>
    </p:spTree>
    <p:extLst>
      <p:ext uri="{BB962C8B-B14F-4D97-AF65-F5344CB8AC3E}">
        <p14:creationId xmlns:p14="http://schemas.microsoft.com/office/powerpoint/2010/main" val="1263293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4" name="Shape 2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15" name="Shape 21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20</a:t>
            </a:fld>
            <a:endParaRPr lang="en-US"/>
          </a:p>
        </p:txBody>
      </p:sp>
    </p:spTree>
    <p:extLst>
      <p:ext uri="{BB962C8B-B14F-4D97-AF65-F5344CB8AC3E}">
        <p14:creationId xmlns:p14="http://schemas.microsoft.com/office/powerpoint/2010/main" val="1137965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22" name="Shape 222"/>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21</a:t>
            </a:fld>
            <a:endParaRPr lang="en-US"/>
          </a:p>
        </p:txBody>
      </p:sp>
    </p:spTree>
    <p:extLst>
      <p:ext uri="{BB962C8B-B14F-4D97-AF65-F5344CB8AC3E}">
        <p14:creationId xmlns:p14="http://schemas.microsoft.com/office/powerpoint/2010/main" val="5155969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8" name="Shape 2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29" name="Shape 229"/>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22</a:t>
            </a:fld>
            <a:endParaRPr lang="en-US"/>
          </a:p>
        </p:txBody>
      </p:sp>
    </p:spTree>
    <p:extLst>
      <p:ext uri="{BB962C8B-B14F-4D97-AF65-F5344CB8AC3E}">
        <p14:creationId xmlns:p14="http://schemas.microsoft.com/office/powerpoint/2010/main" val="3110282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Shape 2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5" name="Shape 2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36" name="Shape 236"/>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23</a:t>
            </a:fld>
            <a:endParaRPr lang="en-US"/>
          </a:p>
        </p:txBody>
      </p:sp>
    </p:spTree>
    <p:extLst>
      <p:ext uri="{BB962C8B-B14F-4D97-AF65-F5344CB8AC3E}">
        <p14:creationId xmlns:p14="http://schemas.microsoft.com/office/powerpoint/2010/main" val="7920154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Shape 2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2" name="Shape 2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43" name="Shape 24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24</a:t>
            </a:fld>
            <a:endParaRPr lang="en-US"/>
          </a:p>
        </p:txBody>
      </p:sp>
    </p:spTree>
    <p:extLst>
      <p:ext uri="{BB962C8B-B14F-4D97-AF65-F5344CB8AC3E}">
        <p14:creationId xmlns:p14="http://schemas.microsoft.com/office/powerpoint/2010/main" val="3649709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Shape 2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9" name="Shape 24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50" name="Shape 250"/>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25</a:t>
            </a:fld>
            <a:endParaRPr lang="en-US"/>
          </a:p>
        </p:txBody>
      </p:sp>
    </p:spTree>
    <p:extLst>
      <p:ext uri="{BB962C8B-B14F-4D97-AF65-F5344CB8AC3E}">
        <p14:creationId xmlns:p14="http://schemas.microsoft.com/office/powerpoint/2010/main" val="2740310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7" name="Shape 2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a:t>CONS: Time intensive; depends on caregiver being receptive to constructive criticism and teaching;  </a:t>
            </a:r>
          </a:p>
        </p:txBody>
      </p:sp>
      <p:sp>
        <p:nvSpPr>
          <p:cNvPr id="258" name="Shape 25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26</a:t>
            </a:fld>
            <a:endParaRPr lang="en-US"/>
          </a:p>
        </p:txBody>
      </p:sp>
    </p:spTree>
    <p:extLst>
      <p:ext uri="{BB962C8B-B14F-4D97-AF65-F5344CB8AC3E}">
        <p14:creationId xmlns:p14="http://schemas.microsoft.com/office/powerpoint/2010/main" val="36153536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4" name="Shape 2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a:t>ID - You got angry when…</a:t>
            </a:r>
          </a:p>
          <a:p>
            <a:pPr lvl="0">
              <a:spcBef>
                <a:spcPts val="0"/>
              </a:spcBef>
              <a:buNone/>
            </a:pPr>
            <a:r>
              <a:rPr lang="en-US"/>
              <a:t>Meaning - You thought it would…</a:t>
            </a:r>
          </a:p>
          <a:p>
            <a:pPr lvl="0">
              <a:spcBef>
                <a:spcPts val="0"/>
              </a:spcBef>
              <a:buNone/>
            </a:pPr>
            <a:r>
              <a:rPr lang="en-US"/>
              <a:t>Normalize - I get how that could be…</a:t>
            </a:r>
          </a:p>
          <a:p>
            <a:pPr lvl="0">
              <a:spcBef>
                <a:spcPts val="0"/>
              </a:spcBef>
              <a:buNone/>
            </a:pPr>
            <a:r>
              <a:rPr lang="en-US"/>
              <a:t>Do you understand…? New meaning</a:t>
            </a:r>
          </a:p>
        </p:txBody>
      </p:sp>
      <p:sp>
        <p:nvSpPr>
          <p:cNvPr id="265" name="Shape 26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27</a:t>
            </a:fld>
            <a:endParaRPr lang="en-US"/>
          </a:p>
        </p:txBody>
      </p:sp>
    </p:spTree>
    <p:extLst>
      <p:ext uri="{BB962C8B-B14F-4D97-AF65-F5344CB8AC3E}">
        <p14:creationId xmlns:p14="http://schemas.microsoft.com/office/powerpoint/2010/main" val="2729326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Shape 2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1" name="Shape 27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a:t>I share this with you, because I’ve actually been a participant of a workshop in which the trainer encouraged counselors, teachers, and parents to “hug on their terms, not the child’s”, limit or restrict access to bathroom/food, and that they should be required to do hard, tedious, physical work.</a:t>
            </a:r>
            <a:br>
              <a:rPr lang="en-US"/>
            </a:br>
            <a:r>
              <a:rPr lang="en-US"/>
              <a:t>There are several cases of child abuse brought against parents and therapy providers for engaging in these acts.  There is at least one instance of which I’m aware that a child died during one of these controversial therapy sessions.</a:t>
            </a:r>
          </a:p>
        </p:txBody>
      </p:sp>
      <p:sp>
        <p:nvSpPr>
          <p:cNvPr id="272" name="Shape 272"/>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28</a:t>
            </a:fld>
            <a:endParaRPr lang="en-US"/>
          </a:p>
        </p:txBody>
      </p:sp>
    </p:spTree>
    <p:extLst>
      <p:ext uri="{BB962C8B-B14F-4D97-AF65-F5344CB8AC3E}">
        <p14:creationId xmlns:p14="http://schemas.microsoft.com/office/powerpoint/2010/main" val="15368714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Shape 2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0" name="Shape 2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81" name="Shape 28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29</a:t>
            </a:fld>
            <a:endParaRPr lang="en-US"/>
          </a:p>
        </p:txBody>
      </p:sp>
    </p:spTree>
    <p:extLst>
      <p:ext uri="{BB962C8B-B14F-4D97-AF65-F5344CB8AC3E}">
        <p14:creationId xmlns:p14="http://schemas.microsoft.com/office/powerpoint/2010/main" val="4060692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7" name="Shape 2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288" name="Shape 28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30</a:t>
            </a:fld>
            <a:endParaRPr lang="en-US"/>
          </a:p>
        </p:txBody>
      </p:sp>
    </p:spTree>
    <p:extLst>
      <p:ext uri="{BB962C8B-B14F-4D97-AF65-F5344CB8AC3E}">
        <p14:creationId xmlns:p14="http://schemas.microsoft.com/office/powerpoint/2010/main" val="39810048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4" name="Shape 29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95" name="Shape 29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31</a:t>
            </a:fld>
            <a:endParaRPr lang="en-US"/>
          </a:p>
        </p:txBody>
      </p:sp>
    </p:spTree>
    <p:extLst>
      <p:ext uri="{BB962C8B-B14F-4D97-AF65-F5344CB8AC3E}">
        <p14:creationId xmlns:p14="http://schemas.microsoft.com/office/powerpoint/2010/main" val="30241819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2" name="Shape 3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03" name="Shape 30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32</a:t>
            </a:fld>
            <a:endParaRPr lang="en-US"/>
          </a:p>
        </p:txBody>
      </p:sp>
    </p:spTree>
    <p:extLst>
      <p:ext uri="{BB962C8B-B14F-4D97-AF65-F5344CB8AC3E}">
        <p14:creationId xmlns:p14="http://schemas.microsoft.com/office/powerpoint/2010/main" val="25429921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Shape 3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9" name="Shape 3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a:t>** This can be especially hard when a parent has ascribed to a particular therapeutic philosophy (ie rebirthing)</a:t>
            </a:r>
          </a:p>
        </p:txBody>
      </p:sp>
      <p:sp>
        <p:nvSpPr>
          <p:cNvPr id="310" name="Shape 310"/>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33</a:t>
            </a:fld>
            <a:endParaRPr lang="en-US"/>
          </a:p>
        </p:txBody>
      </p:sp>
    </p:spTree>
    <p:extLst>
      <p:ext uri="{BB962C8B-B14F-4D97-AF65-F5344CB8AC3E}">
        <p14:creationId xmlns:p14="http://schemas.microsoft.com/office/powerpoint/2010/main" val="12583949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Shape 3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6" name="Shape 3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a:t>** This can be especially hard when a parent has ascribed to a particular therapeutic philosophy (ie rebirthing)</a:t>
            </a:r>
          </a:p>
        </p:txBody>
      </p:sp>
      <p:sp>
        <p:nvSpPr>
          <p:cNvPr id="317" name="Shape 317"/>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34</a:t>
            </a:fld>
            <a:endParaRPr lang="en-US"/>
          </a:p>
        </p:txBody>
      </p:sp>
    </p:spTree>
    <p:extLst>
      <p:ext uri="{BB962C8B-B14F-4D97-AF65-F5344CB8AC3E}">
        <p14:creationId xmlns:p14="http://schemas.microsoft.com/office/powerpoint/2010/main" val="18796755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3" name="Shape 3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24" name="Shape 32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35</a:t>
            </a:fld>
            <a:endParaRPr lang="en-US"/>
          </a:p>
        </p:txBody>
      </p:sp>
    </p:spTree>
    <p:extLst>
      <p:ext uri="{BB962C8B-B14F-4D97-AF65-F5344CB8AC3E}">
        <p14:creationId xmlns:p14="http://schemas.microsoft.com/office/powerpoint/2010/main" val="41347029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0" name="Shape 3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31" name="Shape 33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36</a:t>
            </a:fld>
            <a:endParaRPr lang="en-US"/>
          </a:p>
        </p:txBody>
      </p:sp>
    </p:spTree>
    <p:extLst>
      <p:ext uri="{BB962C8B-B14F-4D97-AF65-F5344CB8AC3E}">
        <p14:creationId xmlns:p14="http://schemas.microsoft.com/office/powerpoint/2010/main" val="27469228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0" name="Shape 3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41" name="Shape 34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37</a:t>
            </a:fld>
            <a:endParaRPr lang="en-US"/>
          </a:p>
        </p:txBody>
      </p:sp>
    </p:spTree>
    <p:extLst>
      <p:ext uri="{BB962C8B-B14F-4D97-AF65-F5344CB8AC3E}">
        <p14:creationId xmlns:p14="http://schemas.microsoft.com/office/powerpoint/2010/main" val="408409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47" name="Shape 3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45428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3" name="Shape 3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54" name="Shape 35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39</a:t>
            </a:fld>
            <a:endParaRPr lang="en-US"/>
          </a:p>
        </p:txBody>
      </p:sp>
    </p:spTree>
    <p:extLst>
      <p:ext uri="{BB962C8B-B14F-4D97-AF65-F5344CB8AC3E}">
        <p14:creationId xmlns:p14="http://schemas.microsoft.com/office/powerpoint/2010/main" val="14556510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blipFill rotWithShape="1">
          <a:blip r:embed="rId2">
            <a:alphaModFix/>
          </a:blip>
          <a:stretch>
            <a:fillRect/>
          </a:stretch>
        </a:blipFill>
        <a:effectLst/>
      </p:bgPr>
    </p:bg>
    <p:spTree>
      <p:nvGrpSpPr>
        <p:cNvPr id="1" name="Shape 16"/>
        <p:cNvGrpSpPr/>
        <p:nvPr/>
      </p:nvGrpSpPr>
      <p:grpSpPr>
        <a:xfrm>
          <a:off x="0" y="0"/>
          <a:ext cx="0" cy="0"/>
          <a:chOff x="0" y="0"/>
          <a:chExt cx="0" cy="0"/>
        </a:xfrm>
      </p:grpSpPr>
      <p:sp>
        <p:nvSpPr>
          <p:cNvPr id="17" name="Shape 17"/>
          <p:cNvSpPr txBox="1">
            <a:spLocks noGrp="1"/>
          </p:cNvSpPr>
          <p:nvPr>
            <p:ph type="ctrTitle"/>
          </p:nvPr>
        </p:nvSpPr>
        <p:spPr>
          <a:xfrm>
            <a:off x="4672382" y="1498600"/>
            <a:ext cx="7008574" cy="3298824"/>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Questrial"/>
              <a:buNone/>
              <a:defRPr sz="5400" b="0"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8" name="Shape 18"/>
          <p:cNvSpPr txBox="1">
            <a:spLocks noGrp="1"/>
          </p:cNvSpPr>
          <p:nvPr>
            <p:ph type="subTitle" idx="1"/>
          </p:nvPr>
        </p:nvSpPr>
        <p:spPr>
          <a:xfrm>
            <a:off x="4672382" y="4927600"/>
            <a:ext cx="7008574" cy="1244599"/>
          </a:xfrm>
          <a:prstGeom prst="rect">
            <a:avLst/>
          </a:prstGeom>
          <a:noFill/>
          <a:ln>
            <a:noFill/>
          </a:ln>
        </p:spPr>
        <p:txBody>
          <a:bodyPr lIns="91425" tIns="91425" rIns="91425" bIns="91425" anchor="t" anchorCtr="0"/>
          <a:lstStyle>
            <a:lvl1pPr marL="0" marR="0" lvl="0" indent="0" algn="l" rtl="0">
              <a:lnSpc>
                <a:spcPct val="95000"/>
              </a:lnSpc>
              <a:spcBef>
                <a:spcPts val="0"/>
              </a:spcBef>
              <a:buClr>
                <a:schemeClr val="dk1"/>
              </a:buClr>
              <a:buFont typeface="Arial"/>
              <a:buNone/>
              <a:defRPr sz="2800" b="0" i="0" u="none" strike="noStrike" cap="none">
                <a:solidFill>
                  <a:schemeClr val="dk1"/>
                </a:solidFill>
                <a:latin typeface="Questrial"/>
                <a:ea typeface="Questrial"/>
                <a:cs typeface="Questrial"/>
                <a:sym typeface="Questrial"/>
              </a:defRPr>
            </a:lvl1pPr>
            <a:lvl2pPr marL="609493" marR="0" lvl="1" indent="-12592" algn="ctr" rtl="0">
              <a:lnSpc>
                <a:spcPct val="95000"/>
              </a:lnSpc>
              <a:spcBef>
                <a:spcPts val="1066"/>
              </a:spcBef>
              <a:buClr>
                <a:srgbClr val="8E94AB"/>
              </a:buClr>
              <a:buFont typeface="Questrial"/>
              <a:buNone/>
              <a:defRPr sz="2000" b="0" i="0" u="none" strike="noStrike" cap="none">
                <a:solidFill>
                  <a:srgbClr val="8E94AB"/>
                </a:solidFill>
                <a:latin typeface="Questrial"/>
                <a:ea typeface="Questrial"/>
                <a:cs typeface="Questrial"/>
                <a:sym typeface="Questrial"/>
              </a:defRPr>
            </a:lvl2pPr>
            <a:lvl3pPr marL="1218987" marR="0" lvl="2" indent="-12487" algn="ctr" rtl="0">
              <a:lnSpc>
                <a:spcPct val="95000"/>
              </a:lnSpc>
              <a:spcBef>
                <a:spcPts val="1066"/>
              </a:spcBef>
              <a:buClr>
                <a:srgbClr val="8E94AB"/>
              </a:buClr>
              <a:buFont typeface="Questrial"/>
              <a:buNone/>
              <a:defRPr sz="1800" b="0" i="0" u="none" strike="noStrike" cap="none">
                <a:solidFill>
                  <a:srgbClr val="8E94AB"/>
                </a:solidFill>
                <a:latin typeface="Questrial"/>
                <a:ea typeface="Questrial"/>
                <a:cs typeface="Questrial"/>
                <a:sym typeface="Questrial"/>
              </a:defRPr>
            </a:lvl3pPr>
            <a:lvl4pPr marL="1828480" marR="0" lvl="3" indent="-12380" algn="ctr" rtl="0">
              <a:lnSpc>
                <a:spcPct val="95000"/>
              </a:lnSpc>
              <a:spcBef>
                <a:spcPts val="1066"/>
              </a:spcBef>
              <a:buClr>
                <a:srgbClr val="8E94AB"/>
              </a:buClr>
              <a:buFont typeface="Questrial"/>
              <a:buNone/>
              <a:defRPr sz="1800" b="0" i="0" u="none" strike="noStrike" cap="none">
                <a:solidFill>
                  <a:srgbClr val="8E94AB"/>
                </a:solidFill>
                <a:latin typeface="Questrial"/>
                <a:ea typeface="Questrial"/>
                <a:cs typeface="Questrial"/>
                <a:sym typeface="Questrial"/>
              </a:defRPr>
            </a:lvl4pPr>
            <a:lvl5pPr marL="2437973" marR="0" lvl="4" indent="-12273" algn="ctr" rtl="0">
              <a:lnSpc>
                <a:spcPct val="95000"/>
              </a:lnSpc>
              <a:spcBef>
                <a:spcPts val="1066"/>
              </a:spcBef>
              <a:buClr>
                <a:srgbClr val="8E94AB"/>
              </a:buClr>
              <a:buFont typeface="Questrial"/>
              <a:buNone/>
              <a:defRPr sz="1800" b="0" i="0" u="none" strike="noStrike" cap="none">
                <a:solidFill>
                  <a:srgbClr val="8E94AB"/>
                </a:solidFill>
                <a:latin typeface="Questrial"/>
                <a:ea typeface="Questrial"/>
                <a:cs typeface="Questrial"/>
                <a:sym typeface="Questrial"/>
              </a:defRPr>
            </a:lvl5pPr>
            <a:lvl6pPr marL="3047467" marR="0" lvl="5" indent="-12167" algn="ctr" rtl="0">
              <a:lnSpc>
                <a:spcPct val="95000"/>
              </a:lnSpc>
              <a:spcBef>
                <a:spcPts val="1066"/>
              </a:spcBef>
              <a:buClr>
                <a:srgbClr val="8E94AB"/>
              </a:buClr>
              <a:buFont typeface="Questrial"/>
              <a:buNone/>
              <a:defRPr sz="1800" b="0" i="0" u="none" strike="noStrike" cap="none">
                <a:solidFill>
                  <a:srgbClr val="8E94AB"/>
                </a:solidFill>
                <a:latin typeface="Questrial"/>
                <a:ea typeface="Questrial"/>
                <a:cs typeface="Questrial"/>
                <a:sym typeface="Questrial"/>
              </a:defRPr>
            </a:lvl6pPr>
            <a:lvl7pPr marL="3656960" marR="0" lvl="6" indent="-12060" algn="ctr" rtl="0">
              <a:lnSpc>
                <a:spcPct val="95000"/>
              </a:lnSpc>
              <a:spcBef>
                <a:spcPts val="1066"/>
              </a:spcBef>
              <a:buClr>
                <a:srgbClr val="8E94AB"/>
              </a:buClr>
              <a:buFont typeface="Questrial"/>
              <a:buNone/>
              <a:defRPr sz="1800" b="0" i="0" u="none" strike="noStrike" cap="none">
                <a:solidFill>
                  <a:srgbClr val="8E94AB"/>
                </a:solidFill>
                <a:latin typeface="Questrial"/>
                <a:ea typeface="Questrial"/>
                <a:cs typeface="Questrial"/>
                <a:sym typeface="Questrial"/>
              </a:defRPr>
            </a:lvl7pPr>
            <a:lvl8pPr marL="4266453" marR="0" lvl="7" indent="-11953" algn="ctr" rtl="0">
              <a:lnSpc>
                <a:spcPct val="95000"/>
              </a:lnSpc>
              <a:spcBef>
                <a:spcPts val="1066"/>
              </a:spcBef>
              <a:buClr>
                <a:srgbClr val="8E94AB"/>
              </a:buClr>
              <a:buFont typeface="Questrial"/>
              <a:buNone/>
              <a:defRPr sz="1800" b="0" i="0" u="none" strike="noStrike" cap="none">
                <a:solidFill>
                  <a:srgbClr val="8E94AB"/>
                </a:solidFill>
                <a:latin typeface="Questrial"/>
                <a:ea typeface="Questrial"/>
                <a:cs typeface="Questrial"/>
                <a:sym typeface="Questrial"/>
              </a:defRPr>
            </a:lvl8pPr>
            <a:lvl9pPr marL="4875947" marR="0" lvl="8" indent="-11846" algn="ctr" rtl="0">
              <a:lnSpc>
                <a:spcPct val="95000"/>
              </a:lnSpc>
              <a:spcBef>
                <a:spcPts val="1066"/>
              </a:spcBef>
              <a:buClr>
                <a:srgbClr val="8E94AB"/>
              </a:buClr>
              <a:buFont typeface="Questrial"/>
              <a:buNone/>
              <a:defRPr sz="1800" b="0" i="0" u="none" strike="noStrike" cap="none">
                <a:solidFill>
                  <a:srgbClr val="8E94AB"/>
                </a:solidFill>
                <a:latin typeface="Questrial"/>
                <a:ea typeface="Questrial"/>
                <a:cs typeface="Questrial"/>
                <a:sym typeface="Quest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1117308" y="76200"/>
            <a:ext cx="10157353" cy="1397000"/>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dk1"/>
              </a:buClr>
              <a:buFont typeface="Questrial"/>
              <a:buNone/>
              <a:defRPr sz="4400" b="0"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1" name="Shape 21"/>
          <p:cNvSpPr txBox="1">
            <a:spLocks noGrp="1"/>
          </p:cNvSpPr>
          <p:nvPr>
            <p:ph type="body" idx="1"/>
          </p:nvPr>
        </p:nvSpPr>
        <p:spPr>
          <a:xfrm>
            <a:off x="1117308" y="1701800"/>
            <a:ext cx="10157353" cy="4470399"/>
          </a:xfrm>
          <a:prstGeom prst="rect">
            <a:avLst/>
          </a:prstGeom>
          <a:noFill/>
          <a:ln>
            <a:noFill/>
          </a:ln>
        </p:spPr>
        <p:txBody>
          <a:bodyPr lIns="91425" tIns="91425" rIns="91425" bIns="91425" anchor="t" anchorCtr="0"/>
          <a:lstStyle>
            <a:lvl1pPr marL="304747" marR="0" lvl="0" indent="-152347" algn="l" rtl="0">
              <a:lnSpc>
                <a:spcPct val="95000"/>
              </a:lnSpc>
              <a:spcBef>
                <a:spcPts val="1866"/>
              </a:spcBef>
              <a:buClr>
                <a:schemeClr val="dk1"/>
              </a:buClr>
              <a:buSzPct val="100000"/>
              <a:buFont typeface="Arial"/>
              <a:buChar char="•"/>
              <a:defRPr sz="2400" b="0" i="0" u="none" strike="noStrike" cap="none">
                <a:solidFill>
                  <a:schemeClr val="dk1"/>
                </a:solidFill>
                <a:latin typeface="Questrial"/>
                <a:ea typeface="Questrial"/>
                <a:cs typeface="Questrial"/>
                <a:sym typeface="Questrial"/>
              </a:defRPr>
            </a:lvl1pPr>
            <a:lvl2pPr marL="731392" marR="0" lvl="1" indent="-185291" algn="l" rtl="0">
              <a:lnSpc>
                <a:spcPct val="95000"/>
              </a:lnSpc>
              <a:spcBef>
                <a:spcPts val="1066"/>
              </a:spcBef>
              <a:buClr>
                <a:schemeClr val="dk1"/>
              </a:buClr>
              <a:buSzPct val="100000"/>
              <a:buFont typeface="Questrial"/>
              <a:buChar char="–"/>
              <a:defRPr sz="2000" b="0" i="0" u="none" strike="noStrike" cap="none">
                <a:solidFill>
                  <a:schemeClr val="dk1"/>
                </a:solidFill>
                <a:latin typeface="Questrial"/>
                <a:ea typeface="Questrial"/>
                <a:cs typeface="Questrial"/>
                <a:sym typeface="Questrial"/>
              </a:defRPr>
            </a:lvl2pPr>
            <a:lvl3pPr marL="1158037" marR="0" lvl="2" indent="-192836"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3pPr>
            <a:lvl4pPr marL="1584683" marR="0" lvl="3" indent="-200383"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4pPr>
            <a:lvl5pPr marL="2011328" marR="0" lvl="4" indent="-195228"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5pPr>
            <a:lvl6pPr marL="2437973" marR="0" lvl="5" indent="-214203"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6pPr>
            <a:lvl7pPr marL="2864619" marR="0" lvl="6" indent="-209048"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7pPr>
            <a:lvl8pPr marL="3291263" marR="0" lvl="7" indent="-203893"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8pPr>
            <a:lvl9pPr marL="3778859" marR="0" lvl="8" indent="-208888"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9pPr>
          </a:lstStyle>
          <a:p>
            <a:endParaRPr/>
          </a:p>
        </p:txBody>
      </p:sp>
      <p:sp>
        <p:nvSpPr>
          <p:cNvPr id="22" name="Shape 22"/>
          <p:cNvSpPr txBox="1">
            <a:spLocks noGrp="1"/>
          </p:cNvSpPr>
          <p:nvPr>
            <p:ph type="dt" idx="10"/>
          </p:nvPr>
        </p:nvSpPr>
        <p:spPr>
          <a:xfrm>
            <a:off x="1117308" y="6400801"/>
            <a:ext cx="2742485" cy="32067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23" name="Shape 23"/>
          <p:cNvSpPr txBox="1">
            <a:spLocks noGrp="1"/>
          </p:cNvSpPr>
          <p:nvPr>
            <p:ph type="ftr" idx="11"/>
          </p:nvPr>
        </p:nvSpPr>
        <p:spPr>
          <a:xfrm>
            <a:off x="3907842" y="6400801"/>
            <a:ext cx="6216301" cy="320675"/>
          </a:xfrm>
          <a:prstGeom prst="rect">
            <a:avLst/>
          </a:prstGeom>
          <a:noFill/>
          <a:ln>
            <a:noFill/>
          </a:ln>
        </p:spPr>
        <p:txBody>
          <a:bodyPr lIns="91425" tIns="91425" rIns="91425" bIns="91425" anchor="b" anchorCtr="0"/>
          <a:lstStyle>
            <a:lvl1pPr marL="0" marR="0" lvl="0" indent="0" algn="ctr"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24" name="Shape 24"/>
          <p:cNvSpPr txBox="1">
            <a:spLocks noGrp="1"/>
          </p:cNvSpPr>
          <p:nvPr>
            <p:ph type="sldNum" idx="12"/>
          </p:nvPr>
        </p:nvSpPr>
        <p:spPr>
          <a:xfrm>
            <a:off x="10167146" y="6400801"/>
            <a:ext cx="1107517" cy="320675"/>
          </a:xfrm>
          <a:prstGeom prst="rect">
            <a:avLst/>
          </a:prstGeom>
          <a:noFill/>
          <a:ln>
            <a:noFill/>
          </a:ln>
        </p:spPr>
        <p:txBody>
          <a:bodyPr lIns="121875" tIns="60925" rIns="121875" bIns="60925" anchor="b" anchorCtr="0">
            <a:noAutofit/>
          </a:bodyPr>
          <a:lstStyle/>
          <a:p>
            <a:pPr marL="0" marR="0" lvl="0" indent="0" algn="r" rtl="0">
              <a:spcBef>
                <a:spcPts val="0"/>
              </a:spcBef>
              <a:buSzPct val="25000"/>
              <a:buNone/>
            </a:pPr>
            <a:fld id="{00000000-1234-1234-1234-123412341234}" type="slidenum">
              <a:rPr lang="en-US" sz="1200" b="0" i="0" u="none" strike="noStrike" cap="none">
                <a:solidFill>
                  <a:srgbClr val="595959"/>
                </a:solidFill>
                <a:latin typeface="Questrial"/>
                <a:ea typeface="Questrial"/>
                <a:cs typeface="Questrial"/>
                <a:sym typeface="Questrial"/>
              </a:rPr>
              <a:t>‹#›</a:t>
            </a:fld>
            <a:endParaRPr lang="en-US" sz="12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1117308" y="76200"/>
            <a:ext cx="10157353" cy="1397000"/>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dk1"/>
              </a:buClr>
              <a:buFont typeface="Questrial"/>
              <a:buNone/>
              <a:defRPr sz="4400" b="0"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7" name="Shape 27"/>
          <p:cNvSpPr txBox="1">
            <a:spLocks noGrp="1"/>
          </p:cNvSpPr>
          <p:nvPr>
            <p:ph type="body" idx="1"/>
          </p:nvPr>
        </p:nvSpPr>
        <p:spPr>
          <a:xfrm>
            <a:off x="1117308" y="1701800"/>
            <a:ext cx="4977103" cy="4470399"/>
          </a:xfrm>
          <a:prstGeom prst="rect">
            <a:avLst/>
          </a:prstGeom>
          <a:noFill/>
          <a:ln>
            <a:noFill/>
          </a:ln>
        </p:spPr>
        <p:txBody>
          <a:bodyPr lIns="91425" tIns="91425" rIns="91425" bIns="91425" anchor="t" anchorCtr="0"/>
          <a:lstStyle>
            <a:lvl1pPr marL="304747" marR="0" lvl="0" indent="-152347" algn="l" rtl="0">
              <a:lnSpc>
                <a:spcPct val="95000"/>
              </a:lnSpc>
              <a:spcBef>
                <a:spcPts val="1866"/>
              </a:spcBef>
              <a:buClr>
                <a:schemeClr val="dk1"/>
              </a:buClr>
              <a:buSzPct val="100000"/>
              <a:buFont typeface="Arial"/>
              <a:buChar char="•"/>
              <a:defRPr sz="2400" b="0" i="0" u="none" strike="noStrike" cap="none">
                <a:solidFill>
                  <a:schemeClr val="dk1"/>
                </a:solidFill>
                <a:latin typeface="Questrial"/>
                <a:ea typeface="Questrial"/>
                <a:cs typeface="Questrial"/>
                <a:sym typeface="Questrial"/>
              </a:defRPr>
            </a:lvl1pPr>
            <a:lvl2pPr marL="731392" marR="0" lvl="1" indent="-185291" algn="l" rtl="0">
              <a:lnSpc>
                <a:spcPct val="95000"/>
              </a:lnSpc>
              <a:spcBef>
                <a:spcPts val="1066"/>
              </a:spcBef>
              <a:buClr>
                <a:schemeClr val="dk1"/>
              </a:buClr>
              <a:buSzPct val="100000"/>
              <a:buFont typeface="Questrial"/>
              <a:buChar char="–"/>
              <a:defRPr sz="2000" b="0" i="0" u="none" strike="noStrike" cap="none">
                <a:solidFill>
                  <a:schemeClr val="dk1"/>
                </a:solidFill>
                <a:latin typeface="Questrial"/>
                <a:ea typeface="Questrial"/>
                <a:cs typeface="Questrial"/>
                <a:sym typeface="Questrial"/>
              </a:defRPr>
            </a:lvl2pPr>
            <a:lvl3pPr marL="1158037" marR="0" lvl="2" indent="-192836"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3pPr>
            <a:lvl4pPr marL="1584683" marR="0" lvl="3" indent="-200383"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4pPr>
            <a:lvl5pPr marL="2011328" marR="0" lvl="4" indent="-195228"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5pPr>
            <a:lvl6pPr marL="1706580" marR="0" lvl="5" indent="-4780" algn="l" rtl="0">
              <a:lnSpc>
                <a:spcPct val="95000"/>
              </a:lnSpc>
              <a:spcBef>
                <a:spcPts val="1066"/>
              </a:spcBef>
              <a:buClr>
                <a:schemeClr val="dk1"/>
              </a:buClr>
              <a:buFont typeface="Questrial"/>
              <a:buNone/>
              <a:defRPr sz="1800" b="0" i="0" u="none" strike="noStrike" cap="none">
                <a:solidFill>
                  <a:schemeClr val="dk1"/>
                </a:solidFill>
                <a:latin typeface="Questrial"/>
                <a:ea typeface="Questrial"/>
                <a:cs typeface="Questrial"/>
                <a:sym typeface="Questrial"/>
              </a:defRPr>
            </a:lvl6pPr>
            <a:lvl7pPr marL="2011328" marR="0" lvl="6"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7pPr>
            <a:lvl8pPr marL="2011328" marR="0" lvl="7"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8pPr>
            <a:lvl9pPr marL="2011328" marR="0" lvl="8"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9pPr>
          </a:lstStyle>
          <a:p>
            <a:endParaRPr/>
          </a:p>
        </p:txBody>
      </p:sp>
      <p:sp>
        <p:nvSpPr>
          <p:cNvPr id="28" name="Shape 28"/>
          <p:cNvSpPr txBox="1">
            <a:spLocks noGrp="1"/>
          </p:cNvSpPr>
          <p:nvPr>
            <p:ph type="body" idx="2"/>
          </p:nvPr>
        </p:nvSpPr>
        <p:spPr>
          <a:xfrm>
            <a:off x="6297558" y="1701800"/>
            <a:ext cx="4977103" cy="4470399"/>
          </a:xfrm>
          <a:prstGeom prst="rect">
            <a:avLst/>
          </a:prstGeom>
          <a:noFill/>
          <a:ln>
            <a:noFill/>
          </a:ln>
        </p:spPr>
        <p:txBody>
          <a:bodyPr lIns="91425" tIns="91425" rIns="91425" bIns="91425" anchor="t" anchorCtr="0"/>
          <a:lstStyle>
            <a:lvl1pPr marL="304747" marR="0" lvl="0" indent="-152347" algn="l" rtl="0">
              <a:lnSpc>
                <a:spcPct val="95000"/>
              </a:lnSpc>
              <a:spcBef>
                <a:spcPts val="1866"/>
              </a:spcBef>
              <a:buClr>
                <a:schemeClr val="dk1"/>
              </a:buClr>
              <a:buSzPct val="100000"/>
              <a:buFont typeface="Arial"/>
              <a:buChar char="•"/>
              <a:defRPr sz="2400" b="0" i="0" u="none" strike="noStrike" cap="none">
                <a:solidFill>
                  <a:schemeClr val="dk1"/>
                </a:solidFill>
                <a:latin typeface="Questrial"/>
                <a:ea typeface="Questrial"/>
                <a:cs typeface="Questrial"/>
                <a:sym typeface="Questrial"/>
              </a:defRPr>
            </a:lvl1pPr>
            <a:lvl2pPr marL="731392" marR="0" lvl="1" indent="-185291" algn="l" rtl="0">
              <a:lnSpc>
                <a:spcPct val="95000"/>
              </a:lnSpc>
              <a:spcBef>
                <a:spcPts val="1066"/>
              </a:spcBef>
              <a:buClr>
                <a:schemeClr val="dk1"/>
              </a:buClr>
              <a:buSzPct val="100000"/>
              <a:buFont typeface="Questrial"/>
              <a:buChar char="–"/>
              <a:defRPr sz="2000" b="0" i="0" u="none" strike="noStrike" cap="none">
                <a:solidFill>
                  <a:schemeClr val="dk1"/>
                </a:solidFill>
                <a:latin typeface="Questrial"/>
                <a:ea typeface="Questrial"/>
                <a:cs typeface="Questrial"/>
                <a:sym typeface="Questrial"/>
              </a:defRPr>
            </a:lvl2pPr>
            <a:lvl3pPr marL="1158037" marR="0" lvl="2" indent="-192836"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3pPr>
            <a:lvl4pPr marL="1584683" marR="0" lvl="3" indent="-200383"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4pPr>
            <a:lvl5pPr marL="2011328" marR="0" lvl="4" indent="-195228"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5pPr>
            <a:lvl6pPr marL="2011328" marR="0" lvl="5"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6pPr>
            <a:lvl7pPr marL="2011328" marR="0" lvl="6"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7pPr>
            <a:lvl8pPr marL="2011328" marR="0" lvl="7"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8pPr>
            <a:lvl9pPr marL="2011328" marR="0" lvl="8"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9pPr>
          </a:lstStyle>
          <a:p>
            <a:endParaRPr/>
          </a:p>
        </p:txBody>
      </p:sp>
      <p:sp>
        <p:nvSpPr>
          <p:cNvPr id="29" name="Shape 29"/>
          <p:cNvSpPr txBox="1">
            <a:spLocks noGrp="1"/>
          </p:cNvSpPr>
          <p:nvPr>
            <p:ph type="dt" idx="10"/>
          </p:nvPr>
        </p:nvSpPr>
        <p:spPr>
          <a:xfrm>
            <a:off x="1117308" y="6400801"/>
            <a:ext cx="2742485" cy="32067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30" name="Shape 30"/>
          <p:cNvSpPr txBox="1">
            <a:spLocks noGrp="1"/>
          </p:cNvSpPr>
          <p:nvPr>
            <p:ph type="ftr" idx="11"/>
          </p:nvPr>
        </p:nvSpPr>
        <p:spPr>
          <a:xfrm>
            <a:off x="3907842" y="6400801"/>
            <a:ext cx="6216301" cy="320675"/>
          </a:xfrm>
          <a:prstGeom prst="rect">
            <a:avLst/>
          </a:prstGeom>
          <a:noFill/>
          <a:ln>
            <a:noFill/>
          </a:ln>
        </p:spPr>
        <p:txBody>
          <a:bodyPr lIns="91425" tIns="91425" rIns="91425" bIns="91425" anchor="b" anchorCtr="0"/>
          <a:lstStyle>
            <a:lvl1pPr marL="0" marR="0" lvl="0" indent="0" algn="ctr"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31" name="Shape 31"/>
          <p:cNvSpPr txBox="1">
            <a:spLocks noGrp="1"/>
          </p:cNvSpPr>
          <p:nvPr>
            <p:ph type="sldNum" idx="12"/>
          </p:nvPr>
        </p:nvSpPr>
        <p:spPr>
          <a:xfrm>
            <a:off x="10167146" y="6400801"/>
            <a:ext cx="1107517" cy="320675"/>
          </a:xfrm>
          <a:prstGeom prst="rect">
            <a:avLst/>
          </a:prstGeom>
          <a:noFill/>
          <a:ln>
            <a:noFill/>
          </a:ln>
        </p:spPr>
        <p:txBody>
          <a:bodyPr lIns="121875" tIns="60925" rIns="121875" bIns="60925" anchor="b" anchorCtr="0">
            <a:noAutofit/>
          </a:bodyPr>
          <a:lstStyle/>
          <a:p>
            <a:pPr marL="0" marR="0" lvl="0" indent="0" algn="r" rtl="0">
              <a:spcBef>
                <a:spcPts val="0"/>
              </a:spcBef>
              <a:buSzPct val="25000"/>
              <a:buNone/>
            </a:pPr>
            <a:fld id="{00000000-1234-1234-1234-123412341234}" type="slidenum">
              <a:rPr lang="en-US" sz="1200" b="0" i="0" u="none" strike="noStrike" cap="none">
                <a:solidFill>
                  <a:srgbClr val="595959"/>
                </a:solidFill>
                <a:latin typeface="Questrial"/>
                <a:ea typeface="Questrial"/>
                <a:cs typeface="Questrial"/>
                <a:sym typeface="Questrial"/>
              </a:rPr>
              <a:t>‹#›</a:t>
            </a:fld>
            <a:endParaRPr lang="en-US" sz="12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bg>
      <p:bgPr>
        <a:blipFill rotWithShape="1">
          <a:blip r:embed="rId2">
            <a:alphaModFix/>
          </a:blip>
          <a:stretch>
            <a:fillRect/>
          </a:stretch>
        </a:blipFill>
        <a:effectLst/>
      </p:bgPr>
    </p:bg>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812589" y="4445000"/>
            <a:ext cx="7008574" cy="1930399"/>
          </a:xfrm>
          <a:prstGeom prst="rect">
            <a:avLst/>
          </a:prstGeom>
          <a:noFill/>
          <a:ln>
            <a:noFill/>
          </a:ln>
        </p:spPr>
        <p:txBody>
          <a:bodyPr lIns="91425" tIns="91425" rIns="91425" bIns="91425" anchor="t" anchorCtr="0"/>
          <a:lstStyle>
            <a:lvl1pPr marL="0" marR="0" lvl="0" indent="0" algn="l" rtl="0">
              <a:lnSpc>
                <a:spcPct val="85000"/>
              </a:lnSpc>
              <a:spcBef>
                <a:spcPts val="0"/>
              </a:spcBef>
              <a:buClr>
                <a:schemeClr val="dk1"/>
              </a:buClr>
              <a:buFont typeface="Questrial"/>
              <a:buNone/>
              <a:defRPr sz="5400" b="0"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4" name="Shape 34"/>
          <p:cNvSpPr txBox="1">
            <a:spLocks noGrp="1"/>
          </p:cNvSpPr>
          <p:nvPr>
            <p:ph type="body" idx="1"/>
          </p:nvPr>
        </p:nvSpPr>
        <p:spPr>
          <a:xfrm>
            <a:off x="812589" y="3124200"/>
            <a:ext cx="7008574" cy="1296986"/>
          </a:xfrm>
          <a:prstGeom prst="rect">
            <a:avLst/>
          </a:prstGeom>
          <a:noFill/>
          <a:ln>
            <a:noFill/>
          </a:ln>
        </p:spPr>
        <p:txBody>
          <a:bodyPr lIns="91425" tIns="91425" rIns="91425" bIns="91425" anchor="b" anchorCtr="0"/>
          <a:lstStyle>
            <a:lvl1pPr marL="0" marR="0" lvl="0" indent="0" algn="l" rtl="0">
              <a:lnSpc>
                <a:spcPct val="95000"/>
              </a:lnSpc>
              <a:spcBef>
                <a:spcPts val="0"/>
              </a:spcBef>
              <a:buClr>
                <a:schemeClr val="dk1"/>
              </a:buClr>
              <a:buFont typeface="Arial"/>
              <a:buNone/>
              <a:defRPr sz="2800" b="0" i="0" u="none" strike="noStrike" cap="none">
                <a:solidFill>
                  <a:schemeClr val="dk1"/>
                </a:solidFill>
                <a:latin typeface="Questrial"/>
                <a:ea typeface="Questrial"/>
                <a:cs typeface="Questrial"/>
                <a:sym typeface="Questrial"/>
              </a:defRPr>
            </a:lvl1pPr>
            <a:lvl2pPr marL="609493" marR="0" lvl="1" indent="-12592" algn="l" rtl="0">
              <a:lnSpc>
                <a:spcPct val="95000"/>
              </a:lnSpc>
              <a:spcBef>
                <a:spcPts val="1066"/>
              </a:spcBef>
              <a:buClr>
                <a:srgbClr val="8E94AB"/>
              </a:buClr>
              <a:buFont typeface="Questrial"/>
              <a:buNone/>
              <a:defRPr sz="2400" b="0" i="0" u="none" strike="noStrike" cap="none">
                <a:solidFill>
                  <a:srgbClr val="8E94AB"/>
                </a:solidFill>
                <a:latin typeface="Questrial"/>
                <a:ea typeface="Questrial"/>
                <a:cs typeface="Questrial"/>
                <a:sym typeface="Questrial"/>
              </a:defRPr>
            </a:lvl2pPr>
            <a:lvl3pPr marL="1218987" marR="0" lvl="2" indent="-12487" algn="l" rtl="0">
              <a:lnSpc>
                <a:spcPct val="95000"/>
              </a:lnSpc>
              <a:spcBef>
                <a:spcPts val="1066"/>
              </a:spcBef>
              <a:buClr>
                <a:srgbClr val="8E94AB"/>
              </a:buClr>
              <a:buFont typeface="Questrial"/>
              <a:buNone/>
              <a:defRPr sz="2100" b="0" i="0" u="none" strike="noStrike" cap="none">
                <a:solidFill>
                  <a:srgbClr val="8E94AB"/>
                </a:solidFill>
                <a:latin typeface="Questrial"/>
                <a:ea typeface="Questrial"/>
                <a:cs typeface="Questrial"/>
                <a:sym typeface="Questrial"/>
              </a:defRPr>
            </a:lvl3pPr>
            <a:lvl4pPr marL="1828480" marR="0" lvl="3" indent="-12380" algn="l" rtl="0">
              <a:lnSpc>
                <a:spcPct val="95000"/>
              </a:lnSpc>
              <a:spcBef>
                <a:spcPts val="1066"/>
              </a:spcBef>
              <a:buClr>
                <a:srgbClr val="8E94AB"/>
              </a:buClr>
              <a:buFont typeface="Questrial"/>
              <a:buNone/>
              <a:defRPr sz="1900" b="0" i="0" u="none" strike="noStrike" cap="none">
                <a:solidFill>
                  <a:srgbClr val="8E94AB"/>
                </a:solidFill>
                <a:latin typeface="Questrial"/>
                <a:ea typeface="Questrial"/>
                <a:cs typeface="Questrial"/>
                <a:sym typeface="Questrial"/>
              </a:defRPr>
            </a:lvl4pPr>
            <a:lvl5pPr marL="2437973" marR="0" lvl="4" indent="-12273" algn="l" rtl="0">
              <a:lnSpc>
                <a:spcPct val="95000"/>
              </a:lnSpc>
              <a:spcBef>
                <a:spcPts val="1066"/>
              </a:spcBef>
              <a:buClr>
                <a:srgbClr val="8E94AB"/>
              </a:buClr>
              <a:buFont typeface="Questrial"/>
              <a:buNone/>
              <a:defRPr sz="1900" b="0" i="0" u="none" strike="noStrike" cap="none">
                <a:solidFill>
                  <a:srgbClr val="8E94AB"/>
                </a:solidFill>
                <a:latin typeface="Questrial"/>
                <a:ea typeface="Questrial"/>
                <a:cs typeface="Questrial"/>
                <a:sym typeface="Questrial"/>
              </a:defRPr>
            </a:lvl5pPr>
            <a:lvl6pPr marL="3047467" marR="0" lvl="5" indent="-12167" algn="l" rtl="0">
              <a:lnSpc>
                <a:spcPct val="95000"/>
              </a:lnSpc>
              <a:spcBef>
                <a:spcPts val="1066"/>
              </a:spcBef>
              <a:buClr>
                <a:srgbClr val="8E94AB"/>
              </a:buClr>
              <a:buFont typeface="Questrial"/>
              <a:buNone/>
              <a:defRPr sz="1900" b="0" i="0" u="none" strike="noStrike" cap="none">
                <a:solidFill>
                  <a:srgbClr val="8E94AB"/>
                </a:solidFill>
                <a:latin typeface="Questrial"/>
                <a:ea typeface="Questrial"/>
                <a:cs typeface="Questrial"/>
                <a:sym typeface="Questrial"/>
              </a:defRPr>
            </a:lvl6pPr>
            <a:lvl7pPr marL="3656960" marR="0" lvl="6" indent="-12060" algn="l" rtl="0">
              <a:lnSpc>
                <a:spcPct val="95000"/>
              </a:lnSpc>
              <a:spcBef>
                <a:spcPts val="1066"/>
              </a:spcBef>
              <a:buClr>
                <a:srgbClr val="8E94AB"/>
              </a:buClr>
              <a:buFont typeface="Questrial"/>
              <a:buNone/>
              <a:defRPr sz="1900" b="0" i="0" u="none" strike="noStrike" cap="none">
                <a:solidFill>
                  <a:srgbClr val="8E94AB"/>
                </a:solidFill>
                <a:latin typeface="Questrial"/>
                <a:ea typeface="Questrial"/>
                <a:cs typeface="Questrial"/>
                <a:sym typeface="Questrial"/>
              </a:defRPr>
            </a:lvl7pPr>
            <a:lvl8pPr marL="4266453" marR="0" lvl="7" indent="-11953" algn="l" rtl="0">
              <a:lnSpc>
                <a:spcPct val="95000"/>
              </a:lnSpc>
              <a:spcBef>
                <a:spcPts val="1066"/>
              </a:spcBef>
              <a:buClr>
                <a:srgbClr val="8E94AB"/>
              </a:buClr>
              <a:buFont typeface="Questrial"/>
              <a:buNone/>
              <a:defRPr sz="1900" b="0" i="0" u="none" strike="noStrike" cap="none">
                <a:solidFill>
                  <a:srgbClr val="8E94AB"/>
                </a:solidFill>
                <a:latin typeface="Questrial"/>
                <a:ea typeface="Questrial"/>
                <a:cs typeface="Questrial"/>
                <a:sym typeface="Questrial"/>
              </a:defRPr>
            </a:lvl8pPr>
            <a:lvl9pPr marL="4875947" marR="0" lvl="8" indent="-11846" algn="l" rtl="0">
              <a:lnSpc>
                <a:spcPct val="95000"/>
              </a:lnSpc>
              <a:spcBef>
                <a:spcPts val="1066"/>
              </a:spcBef>
              <a:buClr>
                <a:srgbClr val="8E94AB"/>
              </a:buClr>
              <a:buFont typeface="Questrial"/>
              <a:buNone/>
              <a:defRPr sz="1900" b="0" i="0" u="none" strike="noStrike" cap="none">
                <a:solidFill>
                  <a:srgbClr val="8E94AB"/>
                </a:solidFill>
                <a:latin typeface="Questrial"/>
                <a:ea typeface="Questrial"/>
                <a:cs typeface="Questrial"/>
                <a:sym typeface="Quest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1117308" y="76200"/>
            <a:ext cx="10157353" cy="1397000"/>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dk1"/>
              </a:buClr>
              <a:buFont typeface="Questrial"/>
              <a:buNone/>
              <a:defRPr sz="4400" b="0"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7" name="Shape 37"/>
          <p:cNvSpPr txBox="1">
            <a:spLocks noGrp="1"/>
          </p:cNvSpPr>
          <p:nvPr>
            <p:ph type="body" idx="1"/>
          </p:nvPr>
        </p:nvSpPr>
        <p:spPr>
          <a:xfrm>
            <a:off x="1121371" y="1608836"/>
            <a:ext cx="4973041" cy="512064"/>
          </a:xfrm>
          <a:prstGeom prst="rect">
            <a:avLst/>
          </a:prstGeom>
          <a:noFill/>
          <a:ln>
            <a:noFill/>
          </a:ln>
        </p:spPr>
        <p:txBody>
          <a:bodyPr lIns="91425" tIns="91425" rIns="91425" bIns="91425" anchor="b" anchorCtr="0"/>
          <a:lstStyle>
            <a:lvl1pPr marL="0" marR="0" lvl="0" indent="0" algn="l" rtl="0">
              <a:lnSpc>
                <a:spcPct val="95000"/>
              </a:lnSpc>
              <a:spcBef>
                <a:spcPts val="0"/>
              </a:spcBef>
              <a:buClr>
                <a:schemeClr val="dk1"/>
              </a:buClr>
              <a:buFont typeface="Arial"/>
              <a:buNone/>
              <a:defRPr sz="2400" b="1" i="0" u="none" strike="noStrike" cap="none">
                <a:solidFill>
                  <a:schemeClr val="dk1"/>
                </a:solidFill>
                <a:latin typeface="Questrial"/>
                <a:ea typeface="Questrial"/>
                <a:cs typeface="Questrial"/>
                <a:sym typeface="Questrial"/>
              </a:defRPr>
            </a:lvl1pPr>
            <a:lvl2pPr marL="609493" marR="0" lvl="1" indent="-12592" algn="l" rtl="0">
              <a:lnSpc>
                <a:spcPct val="95000"/>
              </a:lnSpc>
              <a:spcBef>
                <a:spcPts val="1066"/>
              </a:spcBef>
              <a:buClr>
                <a:schemeClr val="dk1"/>
              </a:buClr>
              <a:buFont typeface="Questrial"/>
              <a:buNone/>
              <a:defRPr sz="2700" b="1" i="0" u="none" strike="noStrike" cap="none">
                <a:solidFill>
                  <a:schemeClr val="dk1"/>
                </a:solidFill>
                <a:latin typeface="Questrial"/>
                <a:ea typeface="Questrial"/>
                <a:cs typeface="Questrial"/>
                <a:sym typeface="Questrial"/>
              </a:defRPr>
            </a:lvl2pPr>
            <a:lvl3pPr marL="1218987" marR="0" lvl="2" indent="-12487" algn="l" rtl="0">
              <a:lnSpc>
                <a:spcPct val="95000"/>
              </a:lnSpc>
              <a:spcBef>
                <a:spcPts val="1066"/>
              </a:spcBef>
              <a:buClr>
                <a:schemeClr val="dk1"/>
              </a:buClr>
              <a:buFont typeface="Questrial"/>
              <a:buNone/>
              <a:defRPr sz="2400" b="1" i="0" u="none" strike="noStrike" cap="none">
                <a:solidFill>
                  <a:schemeClr val="dk1"/>
                </a:solidFill>
                <a:latin typeface="Questrial"/>
                <a:ea typeface="Questrial"/>
                <a:cs typeface="Questrial"/>
                <a:sym typeface="Questrial"/>
              </a:defRPr>
            </a:lvl3pPr>
            <a:lvl4pPr marL="1828480" marR="0" lvl="3" indent="-12380"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4pPr>
            <a:lvl5pPr marL="2437973" marR="0" lvl="4" indent="-12273"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5pPr>
            <a:lvl6pPr marL="3047467" marR="0" lvl="5" indent="-12167"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6pPr>
            <a:lvl7pPr marL="3656960" marR="0" lvl="6" indent="-12060"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7pPr>
            <a:lvl8pPr marL="4266453" marR="0" lvl="7" indent="-11953"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8pPr>
            <a:lvl9pPr marL="4875947" marR="0" lvl="8" indent="-11846"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9pPr>
          </a:lstStyle>
          <a:p>
            <a:endParaRPr/>
          </a:p>
        </p:txBody>
      </p:sp>
      <p:sp>
        <p:nvSpPr>
          <p:cNvPr id="38" name="Shape 38"/>
          <p:cNvSpPr txBox="1">
            <a:spLocks noGrp="1"/>
          </p:cNvSpPr>
          <p:nvPr>
            <p:ph type="body" idx="2"/>
          </p:nvPr>
        </p:nvSpPr>
        <p:spPr>
          <a:xfrm>
            <a:off x="1117308" y="2209800"/>
            <a:ext cx="4977103" cy="3962399"/>
          </a:xfrm>
          <a:prstGeom prst="rect">
            <a:avLst/>
          </a:prstGeom>
          <a:noFill/>
          <a:ln>
            <a:noFill/>
          </a:ln>
        </p:spPr>
        <p:txBody>
          <a:bodyPr lIns="91425" tIns="91425" rIns="91425" bIns="91425" anchor="t" anchorCtr="0"/>
          <a:lstStyle>
            <a:lvl1pPr marL="304747" marR="0" lvl="0" indent="-177747" algn="l" rtl="0">
              <a:lnSpc>
                <a:spcPct val="95000"/>
              </a:lnSpc>
              <a:spcBef>
                <a:spcPts val="1866"/>
              </a:spcBef>
              <a:buClr>
                <a:schemeClr val="dk1"/>
              </a:buClr>
              <a:buSzPct val="100000"/>
              <a:buFont typeface="Arial"/>
              <a:buChar char="•"/>
              <a:defRPr sz="2000" b="0" i="0" u="none" strike="noStrike" cap="none">
                <a:solidFill>
                  <a:schemeClr val="dk1"/>
                </a:solidFill>
                <a:latin typeface="Questrial"/>
                <a:ea typeface="Questrial"/>
                <a:cs typeface="Questrial"/>
                <a:sym typeface="Questrial"/>
              </a:defRPr>
            </a:lvl1pPr>
            <a:lvl2pPr marL="731392" marR="0" lvl="1" indent="-197991"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2pPr>
            <a:lvl3pPr marL="1158037" marR="0" lvl="2" indent="-192836"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3pPr>
            <a:lvl4pPr marL="1584683" marR="0" lvl="3" indent="-200383"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4pPr>
            <a:lvl5pPr marL="2011328" marR="0" lvl="4" indent="-195228"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5pPr>
            <a:lvl6pPr marL="2011328" marR="0" lvl="5"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6pPr>
            <a:lvl7pPr marL="2011328" marR="0" lvl="6"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7pPr>
            <a:lvl8pPr marL="2011328" marR="0" lvl="7"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8pPr>
            <a:lvl9pPr marL="2011328" marR="0" lvl="8"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9pPr>
          </a:lstStyle>
          <a:p>
            <a:endParaRPr/>
          </a:p>
        </p:txBody>
      </p:sp>
      <p:sp>
        <p:nvSpPr>
          <p:cNvPr id="39" name="Shape 39"/>
          <p:cNvSpPr txBox="1">
            <a:spLocks noGrp="1"/>
          </p:cNvSpPr>
          <p:nvPr>
            <p:ph type="body" idx="3"/>
          </p:nvPr>
        </p:nvSpPr>
        <p:spPr>
          <a:xfrm>
            <a:off x="6301621" y="1608836"/>
            <a:ext cx="4973041" cy="512064"/>
          </a:xfrm>
          <a:prstGeom prst="rect">
            <a:avLst/>
          </a:prstGeom>
          <a:noFill/>
          <a:ln>
            <a:noFill/>
          </a:ln>
        </p:spPr>
        <p:txBody>
          <a:bodyPr lIns="91425" tIns="91425" rIns="91425" bIns="91425" anchor="b" anchorCtr="0"/>
          <a:lstStyle>
            <a:lvl1pPr marL="0" marR="0" lvl="0" indent="0" algn="l" rtl="0">
              <a:lnSpc>
                <a:spcPct val="95000"/>
              </a:lnSpc>
              <a:spcBef>
                <a:spcPts val="0"/>
              </a:spcBef>
              <a:buClr>
                <a:schemeClr val="dk1"/>
              </a:buClr>
              <a:buFont typeface="Arial"/>
              <a:buNone/>
              <a:defRPr sz="2400" b="1" i="0" u="none" strike="noStrike" cap="none">
                <a:solidFill>
                  <a:schemeClr val="dk1"/>
                </a:solidFill>
                <a:latin typeface="Questrial"/>
                <a:ea typeface="Questrial"/>
                <a:cs typeface="Questrial"/>
                <a:sym typeface="Questrial"/>
              </a:defRPr>
            </a:lvl1pPr>
            <a:lvl2pPr marL="609493" marR="0" lvl="1" indent="-12592" algn="l" rtl="0">
              <a:lnSpc>
                <a:spcPct val="95000"/>
              </a:lnSpc>
              <a:spcBef>
                <a:spcPts val="1066"/>
              </a:spcBef>
              <a:buClr>
                <a:schemeClr val="dk1"/>
              </a:buClr>
              <a:buFont typeface="Questrial"/>
              <a:buNone/>
              <a:defRPr sz="2700" b="1" i="0" u="none" strike="noStrike" cap="none">
                <a:solidFill>
                  <a:schemeClr val="dk1"/>
                </a:solidFill>
                <a:latin typeface="Questrial"/>
                <a:ea typeface="Questrial"/>
                <a:cs typeface="Questrial"/>
                <a:sym typeface="Questrial"/>
              </a:defRPr>
            </a:lvl2pPr>
            <a:lvl3pPr marL="1218987" marR="0" lvl="2" indent="-12487" algn="l" rtl="0">
              <a:lnSpc>
                <a:spcPct val="95000"/>
              </a:lnSpc>
              <a:spcBef>
                <a:spcPts val="1066"/>
              </a:spcBef>
              <a:buClr>
                <a:schemeClr val="dk1"/>
              </a:buClr>
              <a:buFont typeface="Questrial"/>
              <a:buNone/>
              <a:defRPr sz="2400" b="1" i="0" u="none" strike="noStrike" cap="none">
                <a:solidFill>
                  <a:schemeClr val="dk1"/>
                </a:solidFill>
                <a:latin typeface="Questrial"/>
                <a:ea typeface="Questrial"/>
                <a:cs typeface="Questrial"/>
                <a:sym typeface="Questrial"/>
              </a:defRPr>
            </a:lvl3pPr>
            <a:lvl4pPr marL="1828480" marR="0" lvl="3" indent="-12380"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4pPr>
            <a:lvl5pPr marL="2437973" marR="0" lvl="4" indent="-12273"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5pPr>
            <a:lvl6pPr marL="3047467" marR="0" lvl="5" indent="-12167"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6pPr>
            <a:lvl7pPr marL="3656960" marR="0" lvl="6" indent="-12060"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7pPr>
            <a:lvl8pPr marL="4266453" marR="0" lvl="7" indent="-11953"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8pPr>
            <a:lvl9pPr marL="4875947" marR="0" lvl="8" indent="-11846" algn="l" rtl="0">
              <a:lnSpc>
                <a:spcPct val="95000"/>
              </a:lnSpc>
              <a:spcBef>
                <a:spcPts val="1066"/>
              </a:spcBef>
              <a:buClr>
                <a:schemeClr val="dk1"/>
              </a:buClr>
              <a:buFont typeface="Questrial"/>
              <a:buNone/>
              <a:defRPr sz="2100" b="1" i="0" u="none" strike="noStrike" cap="none">
                <a:solidFill>
                  <a:schemeClr val="dk1"/>
                </a:solidFill>
                <a:latin typeface="Questrial"/>
                <a:ea typeface="Questrial"/>
                <a:cs typeface="Questrial"/>
                <a:sym typeface="Questrial"/>
              </a:defRPr>
            </a:lvl9pPr>
          </a:lstStyle>
          <a:p>
            <a:endParaRPr/>
          </a:p>
        </p:txBody>
      </p:sp>
      <p:sp>
        <p:nvSpPr>
          <p:cNvPr id="40" name="Shape 40"/>
          <p:cNvSpPr txBox="1">
            <a:spLocks noGrp="1"/>
          </p:cNvSpPr>
          <p:nvPr>
            <p:ph type="body" idx="4"/>
          </p:nvPr>
        </p:nvSpPr>
        <p:spPr>
          <a:xfrm>
            <a:off x="6297558" y="2209800"/>
            <a:ext cx="4977103" cy="3962399"/>
          </a:xfrm>
          <a:prstGeom prst="rect">
            <a:avLst/>
          </a:prstGeom>
          <a:noFill/>
          <a:ln>
            <a:noFill/>
          </a:ln>
        </p:spPr>
        <p:txBody>
          <a:bodyPr lIns="91425" tIns="91425" rIns="91425" bIns="91425" anchor="t" anchorCtr="0"/>
          <a:lstStyle>
            <a:lvl1pPr marL="304747" marR="0" lvl="0" indent="-177747" algn="l" rtl="0">
              <a:lnSpc>
                <a:spcPct val="95000"/>
              </a:lnSpc>
              <a:spcBef>
                <a:spcPts val="1866"/>
              </a:spcBef>
              <a:buClr>
                <a:schemeClr val="dk1"/>
              </a:buClr>
              <a:buSzPct val="100000"/>
              <a:buFont typeface="Arial"/>
              <a:buChar char="•"/>
              <a:defRPr sz="2000" b="0" i="0" u="none" strike="noStrike" cap="none">
                <a:solidFill>
                  <a:schemeClr val="dk1"/>
                </a:solidFill>
                <a:latin typeface="Questrial"/>
                <a:ea typeface="Questrial"/>
                <a:cs typeface="Questrial"/>
                <a:sym typeface="Questrial"/>
              </a:defRPr>
            </a:lvl1pPr>
            <a:lvl2pPr marL="731392" marR="0" lvl="1" indent="-197991"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2pPr>
            <a:lvl3pPr marL="1158037" marR="0" lvl="2" indent="-192836"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3pPr>
            <a:lvl4pPr marL="1584683" marR="0" lvl="3" indent="-200383"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4pPr>
            <a:lvl5pPr marL="2011328" marR="0" lvl="4" indent="-195228"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5pPr>
            <a:lvl6pPr marL="2011328" marR="0" lvl="5"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6pPr>
            <a:lvl7pPr marL="2011328" marR="0" lvl="6"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7pPr>
            <a:lvl8pPr marL="2011328" marR="0" lvl="7"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8pPr>
            <a:lvl9pPr marL="2011328" marR="0" lvl="8" indent="-206657"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9pPr>
          </a:lstStyle>
          <a:p>
            <a:endParaRPr/>
          </a:p>
        </p:txBody>
      </p:sp>
      <p:sp>
        <p:nvSpPr>
          <p:cNvPr id="41" name="Shape 41"/>
          <p:cNvSpPr txBox="1">
            <a:spLocks noGrp="1"/>
          </p:cNvSpPr>
          <p:nvPr>
            <p:ph type="dt" idx="10"/>
          </p:nvPr>
        </p:nvSpPr>
        <p:spPr>
          <a:xfrm>
            <a:off x="1117308" y="6400801"/>
            <a:ext cx="2742485" cy="32067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42" name="Shape 42"/>
          <p:cNvSpPr txBox="1">
            <a:spLocks noGrp="1"/>
          </p:cNvSpPr>
          <p:nvPr>
            <p:ph type="ftr" idx="11"/>
          </p:nvPr>
        </p:nvSpPr>
        <p:spPr>
          <a:xfrm>
            <a:off x="3907842" y="6400801"/>
            <a:ext cx="6216301" cy="320675"/>
          </a:xfrm>
          <a:prstGeom prst="rect">
            <a:avLst/>
          </a:prstGeom>
          <a:noFill/>
          <a:ln>
            <a:noFill/>
          </a:ln>
        </p:spPr>
        <p:txBody>
          <a:bodyPr lIns="91425" tIns="91425" rIns="91425" bIns="91425" anchor="b" anchorCtr="0"/>
          <a:lstStyle>
            <a:lvl1pPr marL="0" marR="0" lvl="0" indent="0" algn="ctr"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43" name="Shape 43"/>
          <p:cNvSpPr txBox="1">
            <a:spLocks noGrp="1"/>
          </p:cNvSpPr>
          <p:nvPr>
            <p:ph type="sldNum" idx="12"/>
          </p:nvPr>
        </p:nvSpPr>
        <p:spPr>
          <a:xfrm>
            <a:off x="10167146" y="6400801"/>
            <a:ext cx="1107517" cy="320675"/>
          </a:xfrm>
          <a:prstGeom prst="rect">
            <a:avLst/>
          </a:prstGeom>
          <a:noFill/>
          <a:ln>
            <a:noFill/>
          </a:ln>
        </p:spPr>
        <p:txBody>
          <a:bodyPr lIns="121875" tIns="60925" rIns="121875" bIns="60925" anchor="b" anchorCtr="0">
            <a:noAutofit/>
          </a:bodyPr>
          <a:lstStyle/>
          <a:p>
            <a:pPr marL="0" marR="0" lvl="0" indent="0" algn="r" rtl="0">
              <a:spcBef>
                <a:spcPts val="0"/>
              </a:spcBef>
              <a:buSzPct val="25000"/>
              <a:buNone/>
            </a:pPr>
            <a:fld id="{00000000-1234-1234-1234-123412341234}" type="slidenum">
              <a:rPr lang="en-US" sz="1200" b="0" i="0" u="none" strike="noStrike" cap="none">
                <a:solidFill>
                  <a:srgbClr val="595959"/>
                </a:solidFill>
                <a:latin typeface="Questrial"/>
                <a:ea typeface="Questrial"/>
                <a:cs typeface="Questrial"/>
                <a:sym typeface="Questrial"/>
              </a:rPr>
              <a:t>‹#›</a:t>
            </a:fld>
            <a:endParaRPr lang="en-US" sz="12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1117308" y="76200"/>
            <a:ext cx="10157353" cy="1397000"/>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dk1"/>
              </a:buClr>
              <a:buFont typeface="Questrial"/>
              <a:buNone/>
              <a:defRPr sz="4400" b="0"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6" name="Shape 46"/>
          <p:cNvSpPr txBox="1">
            <a:spLocks noGrp="1"/>
          </p:cNvSpPr>
          <p:nvPr>
            <p:ph type="dt" idx="10"/>
          </p:nvPr>
        </p:nvSpPr>
        <p:spPr>
          <a:xfrm>
            <a:off x="1117308" y="6400801"/>
            <a:ext cx="2742485" cy="32067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47" name="Shape 47"/>
          <p:cNvSpPr txBox="1">
            <a:spLocks noGrp="1"/>
          </p:cNvSpPr>
          <p:nvPr>
            <p:ph type="ftr" idx="11"/>
          </p:nvPr>
        </p:nvSpPr>
        <p:spPr>
          <a:xfrm>
            <a:off x="3907842" y="6400801"/>
            <a:ext cx="6216301" cy="320675"/>
          </a:xfrm>
          <a:prstGeom prst="rect">
            <a:avLst/>
          </a:prstGeom>
          <a:noFill/>
          <a:ln>
            <a:noFill/>
          </a:ln>
        </p:spPr>
        <p:txBody>
          <a:bodyPr lIns="91425" tIns="91425" rIns="91425" bIns="91425" anchor="b" anchorCtr="0"/>
          <a:lstStyle>
            <a:lvl1pPr marL="0" marR="0" lvl="0" indent="0" algn="ctr"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48" name="Shape 48"/>
          <p:cNvSpPr txBox="1">
            <a:spLocks noGrp="1"/>
          </p:cNvSpPr>
          <p:nvPr>
            <p:ph type="sldNum" idx="12"/>
          </p:nvPr>
        </p:nvSpPr>
        <p:spPr>
          <a:xfrm>
            <a:off x="10167146" y="6400801"/>
            <a:ext cx="1107517" cy="320675"/>
          </a:xfrm>
          <a:prstGeom prst="rect">
            <a:avLst/>
          </a:prstGeom>
          <a:noFill/>
          <a:ln>
            <a:noFill/>
          </a:ln>
        </p:spPr>
        <p:txBody>
          <a:bodyPr lIns="121875" tIns="60925" rIns="121875" bIns="60925" anchor="b" anchorCtr="0">
            <a:noAutofit/>
          </a:bodyPr>
          <a:lstStyle/>
          <a:p>
            <a:pPr marL="0" marR="0" lvl="0" indent="0" algn="r" rtl="0">
              <a:spcBef>
                <a:spcPts val="0"/>
              </a:spcBef>
              <a:buSzPct val="25000"/>
              <a:buNone/>
            </a:pPr>
            <a:fld id="{00000000-1234-1234-1234-123412341234}" type="slidenum">
              <a:rPr lang="en-US" sz="1200" b="0" i="0" u="none" strike="noStrike" cap="none">
                <a:solidFill>
                  <a:srgbClr val="595959"/>
                </a:solidFill>
                <a:latin typeface="Questrial"/>
                <a:ea typeface="Questrial"/>
                <a:cs typeface="Questrial"/>
                <a:sym typeface="Questrial"/>
              </a:rPr>
              <a:t>‹#›</a:t>
            </a:fld>
            <a:endParaRPr lang="en-US" sz="12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9"/>
        <p:cNvGrpSpPr/>
        <p:nvPr/>
      </p:nvGrpSpPr>
      <p:grpSpPr>
        <a:xfrm>
          <a:off x="0" y="0"/>
          <a:ext cx="0" cy="0"/>
          <a:chOff x="0" y="0"/>
          <a:chExt cx="0" cy="0"/>
        </a:xfrm>
      </p:grpSpPr>
      <p:sp>
        <p:nvSpPr>
          <p:cNvPr id="50" name="Shape 50"/>
          <p:cNvSpPr txBox="1">
            <a:spLocks noGrp="1"/>
          </p:cNvSpPr>
          <p:nvPr>
            <p:ph type="dt" idx="10"/>
          </p:nvPr>
        </p:nvSpPr>
        <p:spPr>
          <a:xfrm>
            <a:off x="1117308" y="6400801"/>
            <a:ext cx="2742485" cy="32067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51" name="Shape 51"/>
          <p:cNvSpPr txBox="1">
            <a:spLocks noGrp="1"/>
          </p:cNvSpPr>
          <p:nvPr>
            <p:ph type="ftr" idx="11"/>
          </p:nvPr>
        </p:nvSpPr>
        <p:spPr>
          <a:xfrm>
            <a:off x="3907842" y="6400801"/>
            <a:ext cx="6216301" cy="320675"/>
          </a:xfrm>
          <a:prstGeom prst="rect">
            <a:avLst/>
          </a:prstGeom>
          <a:noFill/>
          <a:ln>
            <a:noFill/>
          </a:ln>
        </p:spPr>
        <p:txBody>
          <a:bodyPr lIns="91425" tIns="91425" rIns="91425" bIns="91425" anchor="b" anchorCtr="0"/>
          <a:lstStyle>
            <a:lvl1pPr marL="0" marR="0" lvl="0" indent="0" algn="ctr"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52" name="Shape 52"/>
          <p:cNvSpPr txBox="1">
            <a:spLocks noGrp="1"/>
          </p:cNvSpPr>
          <p:nvPr>
            <p:ph type="sldNum" idx="12"/>
          </p:nvPr>
        </p:nvSpPr>
        <p:spPr>
          <a:xfrm>
            <a:off x="10167146" y="6400801"/>
            <a:ext cx="1107517" cy="320675"/>
          </a:xfrm>
          <a:prstGeom prst="rect">
            <a:avLst/>
          </a:prstGeom>
          <a:noFill/>
          <a:ln>
            <a:noFill/>
          </a:ln>
        </p:spPr>
        <p:txBody>
          <a:bodyPr lIns="121875" tIns="60925" rIns="121875" bIns="60925" anchor="b" anchorCtr="0">
            <a:noAutofit/>
          </a:bodyPr>
          <a:lstStyle/>
          <a:p>
            <a:pPr marL="0" marR="0" lvl="0" indent="0" algn="r" rtl="0">
              <a:spcBef>
                <a:spcPts val="0"/>
              </a:spcBef>
              <a:buSzPct val="25000"/>
              <a:buNone/>
            </a:pPr>
            <a:fld id="{00000000-1234-1234-1234-123412341234}" type="slidenum">
              <a:rPr lang="en-US" sz="1200" b="0" i="0" u="none" strike="noStrike" cap="none">
                <a:solidFill>
                  <a:srgbClr val="595959"/>
                </a:solidFill>
                <a:latin typeface="Questrial"/>
                <a:ea typeface="Questrial"/>
                <a:cs typeface="Questrial"/>
                <a:sym typeface="Questrial"/>
              </a:rPr>
              <a:t>‹#›</a:t>
            </a:fld>
            <a:endParaRPr lang="en-US" sz="12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3"/>
        <p:cNvGrpSpPr/>
        <p:nvPr/>
      </p:nvGrpSpPr>
      <p:grpSpPr>
        <a:xfrm>
          <a:off x="0" y="0"/>
          <a:ext cx="0" cy="0"/>
          <a:chOff x="0" y="0"/>
          <a:chExt cx="0" cy="0"/>
        </a:xfrm>
      </p:grpSpPr>
      <p:sp>
        <p:nvSpPr>
          <p:cNvPr id="54" name="Shape 54"/>
          <p:cNvSpPr/>
          <p:nvPr/>
        </p:nvSpPr>
        <p:spPr>
          <a:xfrm>
            <a:off x="3961367" y="0"/>
            <a:ext cx="7922736" cy="6858000"/>
          </a:xfrm>
          <a:prstGeom prst="rect">
            <a:avLst/>
          </a:prstGeom>
          <a:gradFill>
            <a:gsLst>
              <a:gs pos="0">
                <a:srgbClr val="FFFFFF">
                  <a:alpha val="0"/>
                </a:srgbClr>
              </a:gs>
              <a:gs pos="100000">
                <a:srgbClr val="FFFFFF">
                  <a:alpha val="54901"/>
                </a:srgbClr>
              </a:gs>
            </a:gsLst>
            <a:lin ang="7800000" scaled="0"/>
          </a:gradFill>
          <a:ln>
            <a:noFill/>
          </a:ln>
        </p:spPr>
        <p:txBody>
          <a:bodyPr lIns="121875" tIns="60925" rIns="121875" bIns="60925" anchor="ctr" anchorCtr="0">
            <a:noAutofit/>
          </a:bodyPr>
          <a:lstStyle/>
          <a:p>
            <a:pPr marL="0" marR="0" lvl="0" indent="0" algn="ctr" rtl="0">
              <a:spcBef>
                <a:spcPts val="0"/>
              </a:spcBef>
              <a:buNone/>
            </a:pPr>
            <a:endParaRPr sz="2400" b="0" i="0" u="none" strike="noStrike" cap="none">
              <a:solidFill>
                <a:schemeClr val="lt1"/>
              </a:solidFill>
              <a:latin typeface="Questrial"/>
              <a:ea typeface="Questrial"/>
              <a:cs typeface="Questrial"/>
              <a:sym typeface="Questrial"/>
            </a:endParaRPr>
          </a:p>
        </p:txBody>
      </p:sp>
      <p:sp>
        <p:nvSpPr>
          <p:cNvPr id="55" name="Shape 55"/>
          <p:cNvSpPr txBox="1">
            <a:spLocks noGrp="1"/>
          </p:cNvSpPr>
          <p:nvPr>
            <p:ph type="title"/>
          </p:nvPr>
        </p:nvSpPr>
        <p:spPr>
          <a:xfrm>
            <a:off x="304720" y="1701800"/>
            <a:ext cx="3351926" cy="2844800"/>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dk1"/>
              </a:buClr>
              <a:buFont typeface="Questrial"/>
              <a:buNone/>
              <a:defRPr sz="2000" b="1"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6" name="Shape 56"/>
          <p:cNvSpPr txBox="1">
            <a:spLocks noGrp="1"/>
          </p:cNvSpPr>
          <p:nvPr>
            <p:ph type="body" idx="1"/>
          </p:nvPr>
        </p:nvSpPr>
        <p:spPr>
          <a:xfrm>
            <a:off x="304720" y="4648200"/>
            <a:ext cx="3351926" cy="1727199"/>
          </a:xfrm>
          <a:prstGeom prst="rect">
            <a:avLst/>
          </a:prstGeom>
          <a:noFill/>
          <a:ln>
            <a:noFill/>
          </a:ln>
        </p:spPr>
        <p:txBody>
          <a:bodyPr lIns="91425" tIns="91425" rIns="91425" bIns="91425" anchor="t" anchorCtr="0"/>
          <a:lstStyle>
            <a:lvl1pPr marL="0" marR="0" lvl="0" indent="0" algn="l" rtl="0">
              <a:lnSpc>
                <a:spcPct val="95000"/>
              </a:lnSpc>
              <a:spcBef>
                <a:spcPts val="1200"/>
              </a:spcBef>
              <a:buClr>
                <a:schemeClr val="dk1"/>
              </a:buClr>
              <a:buFont typeface="Arial"/>
              <a:buNone/>
              <a:defRPr sz="1600" b="0" i="0" u="none" strike="noStrike" cap="none">
                <a:solidFill>
                  <a:schemeClr val="dk1"/>
                </a:solidFill>
                <a:latin typeface="Questrial"/>
                <a:ea typeface="Questrial"/>
                <a:cs typeface="Questrial"/>
                <a:sym typeface="Questrial"/>
              </a:defRPr>
            </a:lvl1pPr>
            <a:lvl2pPr marL="609493" marR="0" lvl="1" indent="-12592" algn="l" rtl="0">
              <a:lnSpc>
                <a:spcPct val="95000"/>
              </a:lnSpc>
              <a:spcBef>
                <a:spcPts val="1066"/>
              </a:spcBef>
              <a:buClr>
                <a:schemeClr val="dk1"/>
              </a:buClr>
              <a:buFont typeface="Questrial"/>
              <a:buNone/>
              <a:defRPr sz="1600" b="0" i="0" u="none" strike="noStrike" cap="none">
                <a:solidFill>
                  <a:schemeClr val="dk1"/>
                </a:solidFill>
                <a:latin typeface="Questrial"/>
                <a:ea typeface="Questrial"/>
                <a:cs typeface="Questrial"/>
                <a:sym typeface="Questrial"/>
              </a:defRPr>
            </a:lvl2pPr>
            <a:lvl3pPr marL="1218987" marR="0" lvl="2" indent="-12487" algn="l" rtl="0">
              <a:lnSpc>
                <a:spcPct val="95000"/>
              </a:lnSpc>
              <a:spcBef>
                <a:spcPts val="1066"/>
              </a:spcBef>
              <a:buClr>
                <a:schemeClr val="dk1"/>
              </a:buClr>
              <a:buFont typeface="Questrial"/>
              <a:buNone/>
              <a:defRPr sz="1300" b="0" i="0" u="none" strike="noStrike" cap="none">
                <a:solidFill>
                  <a:schemeClr val="dk1"/>
                </a:solidFill>
                <a:latin typeface="Questrial"/>
                <a:ea typeface="Questrial"/>
                <a:cs typeface="Questrial"/>
                <a:sym typeface="Questrial"/>
              </a:defRPr>
            </a:lvl3pPr>
            <a:lvl4pPr marL="1828480" marR="0" lvl="3" indent="-12380"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4pPr>
            <a:lvl5pPr marL="2437973" marR="0" lvl="4" indent="-12273"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5pPr>
            <a:lvl6pPr marL="3047467" marR="0" lvl="5" indent="-12167"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6pPr>
            <a:lvl7pPr marL="3656960" marR="0" lvl="6" indent="-12060"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7pPr>
            <a:lvl8pPr marL="4266453" marR="0" lvl="7" indent="-11953"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8pPr>
            <a:lvl9pPr marL="4875947" marR="0" lvl="8" indent="-11846"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9pPr>
          </a:lstStyle>
          <a:p>
            <a:endParaRPr/>
          </a:p>
        </p:txBody>
      </p:sp>
      <p:sp>
        <p:nvSpPr>
          <p:cNvPr id="57" name="Shape 57"/>
          <p:cNvSpPr txBox="1">
            <a:spLocks noGrp="1"/>
          </p:cNvSpPr>
          <p:nvPr>
            <p:ph type="body" idx="2"/>
          </p:nvPr>
        </p:nvSpPr>
        <p:spPr>
          <a:xfrm>
            <a:off x="4469235" y="482600"/>
            <a:ext cx="6805427" cy="5892799"/>
          </a:xfrm>
          <a:prstGeom prst="rect">
            <a:avLst/>
          </a:prstGeom>
          <a:noFill/>
          <a:ln>
            <a:noFill/>
          </a:ln>
        </p:spPr>
        <p:txBody>
          <a:bodyPr lIns="91425" tIns="91425" rIns="91425" bIns="91425" anchor="t" anchorCtr="0"/>
          <a:lstStyle>
            <a:lvl1pPr marL="304747" marR="0" lvl="0" indent="-152347" algn="l" rtl="0">
              <a:lnSpc>
                <a:spcPct val="95000"/>
              </a:lnSpc>
              <a:spcBef>
                <a:spcPts val="1866"/>
              </a:spcBef>
              <a:buClr>
                <a:schemeClr val="dk1"/>
              </a:buClr>
              <a:buSzPct val="100000"/>
              <a:buFont typeface="Arial"/>
              <a:buChar char="•"/>
              <a:defRPr sz="2400" b="0" i="0" u="none" strike="noStrike" cap="none">
                <a:solidFill>
                  <a:schemeClr val="dk1"/>
                </a:solidFill>
                <a:latin typeface="Questrial"/>
                <a:ea typeface="Questrial"/>
                <a:cs typeface="Questrial"/>
                <a:sym typeface="Questrial"/>
              </a:defRPr>
            </a:lvl1pPr>
            <a:lvl2pPr marL="731392" marR="0" lvl="1" indent="-185291" algn="l" rtl="0">
              <a:lnSpc>
                <a:spcPct val="95000"/>
              </a:lnSpc>
              <a:spcBef>
                <a:spcPts val="1066"/>
              </a:spcBef>
              <a:buClr>
                <a:schemeClr val="dk1"/>
              </a:buClr>
              <a:buSzPct val="100000"/>
              <a:buFont typeface="Questrial"/>
              <a:buChar char="–"/>
              <a:defRPr sz="2000" b="0" i="0" u="none" strike="noStrike" cap="none">
                <a:solidFill>
                  <a:schemeClr val="dk1"/>
                </a:solidFill>
                <a:latin typeface="Questrial"/>
                <a:ea typeface="Questrial"/>
                <a:cs typeface="Questrial"/>
                <a:sym typeface="Questrial"/>
              </a:defRPr>
            </a:lvl2pPr>
            <a:lvl3pPr marL="1158037" marR="0" lvl="2" indent="-192836"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3pPr>
            <a:lvl4pPr marL="1584683" marR="0" lvl="3" indent="-200383"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4pPr>
            <a:lvl5pPr marL="2011328" marR="0" lvl="4" indent="-195228"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5pPr>
            <a:lvl6pPr marL="2437973" marR="0" lvl="5" indent="-214203"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6pPr>
            <a:lvl7pPr marL="2864619" marR="0" lvl="6" indent="-209048"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7pPr>
            <a:lvl8pPr marL="3291263" marR="0" lvl="7" indent="-203893"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8pPr>
            <a:lvl9pPr marL="3778859" marR="0" lvl="8" indent="-208888"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9pPr>
          </a:lstStyle>
          <a:p>
            <a:endParaRPr/>
          </a:p>
        </p:txBody>
      </p:sp>
      <p:sp>
        <p:nvSpPr>
          <p:cNvPr id="58" name="Shape 58"/>
          <p:cNvSpPr txBox="1">
            <a:spLocks noGrp="1"/>
          </p:cNvSpPr>
          <p:nvPr>
            <p:ph type="dt" idx="10"/>
          </p:nvPr>
        </p:nvSpPr>
        <p:spPr>
          <a:xfrm>
            <a:off x="1117308" y="6400801"/>
            <a:ext cx="2742485" cy="32067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59" name="Shape 59"/>
          <p:cNvSpPr txBox="1">
            <a:spLocks noGrp="1"/>
          </p:cNvSpPr>
          <p:nvPr>
            <p:ph type="ftr" idx="11"/>
          </p:nvPr>
        </p:nvSpPr>
        <p:spPr>
          <a:xfrm>
            <a:off x="3907842" y="6400801"/>
            <a:ext cx="6216301" cy="320675"/>
          </a:xfrm>
          <a:prstGeom prst="rect">
            <a:avLst/>
          </a:prstGeom>
          <a:noFill/>
          <a:ln>
            <a:noFill/>
          </a:ln>
        </p:spPr>
        <p:txBody>
          <a:bodyPr lIns="91425" tIns="91425" rIns="91425" bIns="91425" anchor="b" anchorCtr="0"/>
          <a:lstStyle>
            <a:lvl1pPr marL="0" marR="0" lvl="0" indent="0" algn="ctr"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60" name="Shape 60"/>
          <p:cNvSpPr txBox="1">
            <a:spLocks noGrp="1"/>
          </p:cNvSpPr>
          <p:nvPr>
            <p:ph type="sldNum" idx="12"/>
          </p:nvPr>
        </p:nvSpPr>
        <p:spPr>
          <a:xfrm>
            <a:off x="10167146" y="6400801"/>
            <a:ext cx="1107517" cy="320675"/>
          </a:xfrm>
          <a:prstGeom prst="rect">
            <a:avLst/>
          </a:prstGeom>
          <a:noFill/>
          <a:ln>
            <a:noFill/>
          </a:ln>
        </p:spPr>
        <p:txBody>
          <a:bodyPr lIns="121875" tIns="60925" rIns="121875" bIns="60925" anchor="b" anchorCtr="0">
            <a:noAutofit/>
          </a:bodyPr>
          <a:lstStyle/>
          <a:p>
            <a:pPr marL="0" marR="0" lvl="0" indent="0" algn="r" rtl="0">
              <a:spcBef>
                <a:spcPts val="0"/>
              </a:spcBef>
              <a:buSzPct val="25000"/>
              <a:buNone/>
            </a:pPr>
            <a:fld id="{00000000-1234-1234-1234-123412341234}" type="slidenum">
              <a:rPr lang="en-US" sz="1200" b="0" i="0" u="none" strike="noStrike" cap="none">
                <a:solidFill>
                  <a:srgbClr val="595959"/>
                </a:solidFill>
                <a:latin typeface="Questrial"/>
                <a:ea typeface="Questrial"/>
                <a:cs typeface="Questrial"/>
                <a:sym typeface="Questrial"/>
              </a:rPr>
              <a:t>‹#›</a:t>
            </a:fld>
            <a:endParaRPr lang="en-US" sz="12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1"/>
        <p:cNvGrpSpPr/>
        <p:nvPr/>
      </p:nvGrpSpPr>
      <p:grpSpPr>
        <a:xfrm>
          <a:off x="0" y="0"/>
          <a:ext cx="0" cy="0"/>
          <a:chOff x="0" y="0"/>
          <a:chExt cx="0" cy="0"/>
        </a:xfrm>
      </p:grpSpPr>
      <p:sp>
        <p:nvSpPr>
          <p:cNvPr id="62" name="Shape 62"/>
          <p:cNvSpPr/>
          <p:nvPr/>
        </p:nvSpPr>
        <p:spPr>
          <a:xfrm>
            <a:off x="2082258" y="0"/>
            <a:ext cx="8024310" cy="6858000"/>
          </a:xfrm>
          <a:prstGeom prst="rect">
            <a:avLst/>
          </a:prstGeom>
          <a:gradFill>
            <a:gsLst>
              <a:gs pos="0">
                <a:srgbClr val="FFFFFF">
                  <a:alpha val="0"/>
                </a:srgbClr>
              </a:gs>
              <a:gs pos="100000">
                <a:srgbClr val="FFFFFF">
                  <a:alpha val="54901"/>
                </a:srgbClr>
              </a:gs>
            </a:gsLst>
            <a:lin ang="7800000" scaled="0"/>
          </a:gradFill>
          <a:ln>
            <a:noFill/>
          </a:ln>
        </p:spPr>
        <p:txBody>
          <a:bodyPr lIns="121875" tIns="60925" rIns="121875" bIns="60925" anchor="ctr" anchorCtr="0">
            <a:noAutofit/>
          </a:bodyPr>
          <a:lstStyle/>
          <a:p>
            <a:pPr marL="0" marR="0" lvl="0" indent="0" algn="ctr" rtl="0">
              <a:spcBef>
                <a:spcPts val="0"/>
              </a:spcBef>
              <a:buNone/>
            </a:pPr>
            <a:endParaRPr sz="2400" b="0" i="0" u="none" strike="noStrike" cap="none">
              <a:solidFill>
                <a:schemeClr val="lt1"/>
              </a:solidFill>
              <a:latin typeface="Questrial"/>
              <a:ea typeface="Questrial"/>
              <a:cs typeface="Questrial"/>
              <a:sym typeface="Questrial"/>
            </a:endParaRPr>
          </a:p>
        </p:txBody>
      </p:sp>
      <p:sp>
        <p:nvSpPr>
          <p:cNvPr id="63" name="Shape 63"/>
          <p:cNvSpPr txBox="1">
            <a:spLocks noGrp="1"/>
          </p:cNvSpPr>
          <p:nvPr>
            <p:ph type="title"/>
          </p:nvPr>
        </p:nvSpPr>
        <p:spPr>
          <a:xfrm>
            <a:off x="2437765" y="4800600"/>
            <a:ext cx="7313294" cy="762000"/>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dk1"/>
              </a:buClr>
              <a:buFont typeface="Questrial"/>
              <a:buNone/>
              <a:defRPr sz="2000" b="1"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4" name="Shape 64" descr="An empty placeholder to add an image. Click on the placeholder and select the image that you wish to add."/>
          <p:cNvSpPr>
            <a:spLocks noGrp="1"/>
          </p:cNvSpPr>
          <p:nvPr>
            <p:ph type="pic" idx="2"/>
          </p:nvPr>
        </p:nvSpPr>
        <p:spPr>
          <a:xfrm>
            <a:off x="2437765" y="279401"/>
            <a:ext cx="7313294" cy="4448175"/>
          </a:xfrm>
          <a:prstGeom prst="rect">
            <a:avLst/>
          </a:prstGeom>
          <a:noFill/>
          <a:ln>
            <a:noFill/>
          </a:ln>
        </p:spPr>
        <p:txBody>
          <a:bodyPr lIns="91425" tIns="91425" rIns="91425" bIns="91425" anchor="t" anchorCtr="0"/>
          <a:lstStyle>
            <a:lvl1pPr marL="0" marR="0" lvl="0" indent="0" algn="l" rtl="0">
              <a:lnSpc>
                <a:spcPct val="95000"/>
              </a:lnSpc>
              <a:spcBef>
                <a:spcPts val="1866"/>
              </a:spcBef>
              <a:buClr>
                <a:schemeClr val="dk1"/>
              </a:buClr>
              <a:buFont typeface="Arial"/>
              <a:buNone/>
              <a:defRPr sz="2800" b="0" i="0" u="none" strike="noStrike" cap="none">
                <a:solidFill>
                  <a:schemeClr val="dk1"/>
                </a:solidFill>
                <a:latin typeface="Questrial"/>
                <a:ea typeface="Questrial"/>
                <a:cs typeface="Questrial"/>
                <a:sym typeface="Questrial"/>
              </a:defRPr>
            </a:lvl1pPr>
            <a:lvl2pPr marL="609493" marR="0" lvl="1" indent="-12592" algn="l" rtl="0">
              <a:lnSpc>
                <a:spcPct val="95000"/>
              </a:lnSpc>
              <a:spcBef>
                <a:spcPts val="1066"/>
              </a:spcBef>
              <a:buClr>
                <a:schemeClr val="dk1"/>
              </a:buClr>
              <a:buFont typeface="Questrial"/>
              <a:buNone/>
              <a:defRPr sz="3700" b="0" i="0" u="none" strike="noStrike" cap="none">
                <a:solidFill>
                  <a:schemeClr val="dk1"/>
                </a:solidFill>
                <a:latin typeface="Questrial"/>
                <a:ea typeface="Questrial"/>
                <a:cs typeface="Questrial"/>
                <a:sym typeface="Questrial"/>
              </a:defRPr>
            </a:lvl2pPr>
            <a:lvl3pPr marL="1218987" marR="0" lvl="2" indent="-12487" algn="l" rtl="0">
              <a:lnSpc>
                <a:spcPct val="95000"/>
              </a:lnSpc>
              <a:spcBef>
                <a:spcPts val="1066"/>
              </a:spcBef>
              <a:buClr>
                <a:schemeClr val="dk1"/>
              </a:buClr>
              <a:buFont typeface="Questrial"/>
              <a:buNone/>
              <a:defRPr sz="3200" b="0" i="0" u="none" strike="noStrike" cap="none">
                <a:solidFill>
                  <a:schemeClr val="dk1"/>
                </a:solidFill>
                <a:latin typeface="Questrial"/>
                <a:ea typeface="Questrial"/>
                <a:cs typeface="Questrial"/>
                <a:sym typeface="Questrial"/>
              </a:defRPr>
            </a:lvl3pPr>
            <a:lvl4pPr marL="1828480" marR="0" lvl="3" indent="-12380" algn="l" rtl="0">
              <a:lnSpc>
                <a:spcPct val="95000"/>
              </a:lnSpc>
              <a:spcBef>
                <a:spcPts val="1066"/>
              </a:spcBef>
              <a:buClr>
                <a:schemeClr val="dk1"/>
              </a:buClr>
              <a:buFont typeface="Questrial"/>
              <a:buNone/>
              <a:defRPr sz="2700" b="0" i="0" u="none" strike="noStrike" cap="none">
                <a:solidFill>
                  <a:schemeClr val="dk1"/>
                </a:solidFill>
                <a:latin typeface="Questrial"/>
                <a:ea typeface="Questrial"/>
                <a:cs typeface="Questrial"/>
                <a:sym typeface="Questrial"/>
              </a:defRPr>
            </a:lvl4pPr>
            <a:lvl5pPr marL="2437973" marR="0" lvl="4" indent="-12273" algn="l" rtl="0">
              <a:lnSpc>
                <a:spcPct val="95000"/>
              </a:lnSpc>
              <a:spcBef>
                <a:spcPts val="1066"/>
              </a:spcBef>
              <a:buClr>
                <a:schemeClr val="dk1"/>
              </a:buClr>
              <a:buFont typeface="Questrial"/>
              <a:buNone/>
              <a:defRPr sz="2700" b="0" i="0" u="none" strike="noStrike" cap="none">
                <a:solidFill>
                  <a:schemeClr val="dk1"/>
                </a:solidFill>
                <a:latin typeface="Questrial"/>
                <a:ea typeface="Questrial"/>
                <a:cs typeface="Questrial"/>
                <a:sym typeface="Questrial"/>
              </a:defRPr>
            </a:lvl5pPr>
            <a:lvl6pPr marL="3047467" marR="0" lvl="5" indent="-12167" algn="l" rtl="0">
              <a:lnSpc>
                <a:spcPct val="95000"/>
              </a:lnSpc>
              <a:spcBef>
                <a:spcPts val="1066"/>
              </a:spcBef>
              <a:buClr>
                <a:schemeClr val="dk1"/>
              </a:buClr>
              <a:buFont typeface="Questrial"/>
              <a:buNone/>
              <a:defRPr sz="2700" b="0" i="0" u="none" strike="noStrike" cap="none">
                <a:solidFill>
                  <a:schemeClr val="dk1"/>
                </a:solidFill>
                <a:latin typeface="Questrial"/>
                <a:ea typeface="Questrial"/>
                <a:cs typeface="Questrial"/>
                <a:sym typeface="Questrial"/>
              </a:defRPr>
            </a:lvl6pPr>
            <a:lvl7pPr marL="3656960" marR="0" lvl="6" indent="-12060" algn="l" rtl="0">
              <a:lnSpc>
                <a:spcPct val="95000"/>
              </a:lnSpc>
              <a:spcBef>
                <a:spcPts val="1066"/>
              </a:spcBef>
              <a:buClr>
                <a:schemeClr val="dk1"/>
              </a:buClr>
              <a:buFont typeface="Questrial"/>
              <a:buNone/>
              <a:defRPr sz="2700" b="0" i="0" u="none" strike="noStrike" cap="none">
                <a:solidFill>
                  <a:schemeClr val="dk1"/>
                </a:solidFill>
                <a:latin typeface="Questrial"/>
                <a:ea typeface="Questrial"/>
                <a:cs typeface="Questrial"/>
                <a:sym typeface="Questrial"/>
              </a:defRPr>
            </a:lvl7pPr>
            <a:lvl8pPr marL="4266453" marR="0" lvl="7" indent="-11953" algn="l" rtl="0">
              <a:lnSpc>
                <a:spcPct val="95000"/>
              </a:lnSpc>
              <a:spcBef>
                <a:spcPts val="1066"/>
              </a:spcBef>
              <a:buClr>
                <a:schemeClr val="dk1"/>
              </a:buClr>
              <a:buFont typeface="Questrial"/>
              <a:buNone/>
              <a:defRPr sz="2700" b="0" i="0" u="none" strike="noStrike" cap="none">
                <a:solidFill>
                  <a:schemeClr val="dk1"/>
                </a:solidFill>
                <a:latin typeface="Questrial"/>
                <a:ea typeface="Questrial"/>
                <a:cs typeface="Questrial"/>
                <a:sym typeface="Questrial"/>
              </a:defRPr>
            </a:lvl8pPr>
            <a:lvl9pPr marL="4875947" marR="0" lvl="8" indent="-11846" algn="l" rtl="0">
              <a:lnSpc>
                <a:spcPct val="95000"/>
              </a:lnSpc>
              <a:spcBef>
                <a:spcPts val="1066"/>
              </a:spcBef>
              <a:buClr>
                <a:schemeClr val="dk1"/>
              </a:buClr>
              <a:buFont typeface="Questrial"/>
              <a:buNone/>
              <a:defRPr sz="2700" b="0" i="0" u="none" strike="noStrike" cap="none">
                <a:solidFill>
                  <a:schemeClr val="dk1"/>
                </a:solidFill>
                <a:latin typeface="Questrial"/>
                <a:ea typeface="Questrial"/>
                <a:cs typeface="Questrial"/>
                <a:sym typeface="Questrial"/>
              </a:defRPr>
            </a:lvl9pPr>
          </a:lstStyle>
          <a:p>
            <a:endParaRPr/>
          </a:p>
        </p:txBody>
      </p:sp>
      <p:sp>
        <p:nvSpPr>
          <p:cNvPr id="65" name="Shape 65"/>
          <p:cNvSpPr txBox="1">
            <a:spLocks noGrp="1"/>
          </p:cNvSpPr>
          <p:nvPr>
            <p:ph type="body" idx="1"/>
          </p:nvPr>
        </p:nvSpPr>
        <p:spPr>
          <a:xfrm>
            <a:off x="2437765" y="5562600"/>
            <a:ext cx="7313294" cy="812799"/>
          </a:xfrm>
          <a:prstGeom prst="rect">
            <a:avLst/>
          </a:prstGeom>
          <a:noFill/>
          <a:ln>
            <a:noFill/>
          </a:ln>
        </p:spPr>
        <p:txBody>
          <a:bodyPr lIns="91425" tIns="91425" rIns="91425" bIns="91425" anchor="t" anchorCtr="0"/>
          <a:lstStyle>
            <a:lvl1pPr marL="0" marR="0" lvl="0" indent="0" algn="l" rtl="0">
              <a:lnSpc>
                <a:spcPct val="95000"/>
              </a:lnSpc>
              <a:spcBef>
                <a:spcPts val="0"/>
              </a:spcBef>
              <a:buClr>
                <a:schemeClr val="dk1"/>
              </a:buClr>
              <a:buFont typeface="Arial"/>
              <a:buNone/>
              <a:defRPr sz="1600" b="0" i="0" u="none" strike="noStrike" cap="none">
                <a:solidFill>
                  <a:schemeClr val="dk1"/>
                </a:solidFill>
                <a:latin typeface="Questrial"/>
                <a:ea typeface="Questrial"/>
                <a:cs typeface="Questrial"/>
                <a:sym typeface="Questrial"/>
              </a:defRPr>
            </a:lvl1pPr>
            <a:lvl2pPr marL="609493" marR="0" lvl="1" indent="-12592" algn="l" rtl="0">
              <a:lnSpc>
                <a:spcPct val="95000"/>
              </a:lnSpc>
              <a:spcBef>
                <a:spcPts val="1066"/>
              </a:spcBef>
              <a:buClr>
                <a:schemeClr val="dk1"/>
              </a:buClr>
              <a:buFont typeface="Questrial"/>
              <a:buNone/>
              <a:defRPr sz="1600" b="0" i="0" u="none" strike="noStrike" cap="none">
                <a:solidFill>
                  <a:schemeClr val="dk1"/>
                </a:solidFill>
                <a:latin typeface="Questrial"/>
                <a:ea typeface="Questrial"/>
                <a:cs typeface="Questrial"/>
                <a:sym typeface="Questrial"/>
              </a:defRPr>
            </a:lvl2pPr>
            <a:lvl3pPr marL="1218987" marR="0" lvl="2" indent="-12487" algn="l" rtl="0">
              <a:lnSpc>
                <a:spcPct val="95000"/>
              </a:lnSpc>
              <a:spcBef>
                <a:spcPts val="1066"/>
              </a:spcBef>
              <a:buClr>
                <a:schemeClr val="dk1"/>
              </a:buClr>
              <a:buFont typeface="Questrial"/>
              <a:buNone/>
              <a:defRPr sz="1300" b="0" i="0" u="none" strike="noStrike" cap="none">
                <a:solidFill>
                  <a:schemeClr val="dk1"/>
                </a:solidFill>
                <a:latin typeface="Questrial"/>
                <a:ea typeface="Questrial"/>
                <a:cs typeface="Questrial"/>
                <a:sym typeface="Questrial"/>
              </a:defRPr>
            </a:lvl3pPr>
            <a:lvl4pPr marL="1828480" marR="0" lvl="3" indent="-12380"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4pPr>
            <a:lvl5pPr marL="2437973" marR="0" lvl="4" indent="-12273"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5pPr>
            <a:lvl6pPr marL="3047467" marR="0" lvl="5" indent="-12167"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6pPr>
            <a:lvl7pPr marL="3656960" marR="0" lvl="6" indent="-12060"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7pPr>
            <a:lvl8pPr marL="4266453" marR="0" lvl="7" indent="-11953"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8pPr>
            <a:lvl9pPr marL="4875947" marR="0" lvl="8" indent="-11846" algn="l" rtl="0">
              <a:lnSpc>
                <a:spcPct val="95000"/>
              </a:lnSpc>
              <a:spcBef>
                <a:spcPts val="1066"/>
              </a:spcBef>
              <a:buClr>
                <a:schemeClr val="dk1"/>
              </a:buClr>
              <a:buFont typeface="Questrial"/>
              <a:buNone/>
              <a:defRPr sz="1200" b="0" i="0" u="none" strike="noStrike" cap="none">
                <a:solidFill>
                  <a:schemeClr val="dk1"/>
                </a:solidFill>
                <a:latin typeface="Questrial"/>
                <a:ea typeface="Questrial"/>
                <a:cs typeface="Questrial"/>
                <a:sym typeface="Questrial"/>
              </a:defRPr>
            </a:lvl9pPr>
          </a:lstStyle>
          <a:p>
            <a:endParaRPr/>
          </a:p>
        </p:txBody>
      </p:sp>
      <p:sp>
        <p:nvSpPr>
          <p:cNvPr id="66" name="Shape 66"/>
          <p:cNvSpPr txBox="1">
            <a:spLocks noGrp="1"/>
          </p:cNvSpPr>
          <p:nvPr>
            <p:ph type="dt" idx="10"/>
          </p:nvPr>
        </p:nvSpPr>
        <p:spPr>
          <a:xfrm>
            <a:off x="1117308" y="6400801"/>
            <a:ext cx="2742485" cy="32067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67" name="Shape 67"/>
          <p:cNvSpPr txBox="1">
            <a:spLocks noGrp="1"/>
          </p:cNvSpPr>
          <p:nvPr>
            <p:ph type="ftr" idx="11"/>
          </p:nvPr>
        </p:nvSpPr>
        <p:spPr>
          <a:xfrm>
            <a:off x="3907842" y="6400801"/>
            <a:ext cx="6216301" cy="320675"/>
          </a:xfrm>
          <a:prstGeom prst="rect">
            <a:avLst/>
          </a:prstGeom>
          <a:noFill/>
          <a:ln>
            <a:noFill/>
          </a:ln>
        </p:spPr>
        <p:txBody>
          <a:bodyPr lIns="91425" tIns="91425" rIns="91425" bIns="91425" anchor="b" anchorCtr="0"/>
          <a:lstStyle>
            <a:lvl1pPr marL="0" marR="0" lvl="0" indent="0" algn="ctr"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68" name="Shape 68"/>
          <p:cNvSpPr txBox="1">
            <a:spLocks noGrp="1"/>
          </p:cNvSpPr>
          <p:nvPr>
            <p:ph type="sldNum" idx="12"/>
          </p:nvPr>
        </p:nvSpPr>
        <p:spPr>
          <a:xfrm>
            <a:off x="10167146" y="6400801"/>
            <a:ext cx="1107517" cy="320675"/>
          </a:xfrm>
          <a:prstGeom prst="rect">
            <a:avLst/>
          </a:prstGeom>
          <a:noFill/>
          <a:ln>
            <a:noFill/>
          </a:ln>
        </p:spPr>
        <p:txBody>
          <a:bodyPr lIns="121875" tIns="60925" rIns="121875" bIns="60925" anchor="b" anchorCtr="0">
            <a:noAutofit/>
          </a:bodyPr>
          <a:lstStyle/>
          <a:p>
            <a:pPr marL="0" marR="0" lvl="0" indent="0" algn="r" rtl="0">
              <a:spcBef>
                <a:spcPts val="0"/>
              </a:spcBef>
              <a:buSzPct val="25000"/>
              <a:buNone/>
            </a:pPr>
            <a:fld id="{00000000-1234-1234-1234-123412341234}" type="slidenum">
              <a:rPr lang="en-US" sz="1200" b="0" i="0" u="none" strike="noStrike" cap="none">
                <a:solidFill>
                  <a:srgbClr val="595959"/>
                </a:solidFill>
                <a:latin typeface="Questrial"/>
                <a:ea typeface="Questrial"/>
                <a:cs typeface="Questrial"/>
                <a:sym typeface="Questrial"/>
              </a:rPr>
              <a:t>‹#›</a:t>
            </a:fld>
            <a:endParaRPr lang="en-US" sz="12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1117308" y="76200"/>
            <a:ext cx="10157353" cy="1397000"/>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dk1"/>
              </a:buClr>
              <a:buFont typeface="Questrial"/>
              <a:buNone/>
              <a:defRPr sz="4400" b="0"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1" name="Shape 71"/>
          <p:cNvSpPr txBox="1">
            <a:spLocks noGrp="1"/>
          </p:cNvSpPr>
          <p:nvPr>
            <p:ph type="body" idx="1"/>
          </p:nvPr>
        </p:nvSpPr>
        <p:spPr>
          <a:xfrm rot="5400000">
            <a:off x="3960786" y="-1141677"/>
            <a:ext cx="4470399" cy="10157353"/>
          </a:xfrm>
          <a:prstGeom prst="rect">
            <a:avLst/>
          </a:prstGeom>
          <a:noFill/>
          <a:ln>
            <a:noFill/>
          </a:ln>
        </p:spPr>
        <p:txBody>
          <a:bodyPr lIns="91425" tIns="91425" rIns="91425" bIns="91425" anchor="t" anchorCtr="0"/>
          <a:lstStyle>
            <a:lvl1pPr marL="304747" marR="0" lvl="0" indent="-152347" algn="l" rtl="0">
              <a:lnSpc>
                <a:spcPct val="95000"/>
              </a:lnSpc>
              <a:spcBef>
                <a:spcPts val="1866"/>
              </a:spcBef>
              <a:buClr>
                <a:schemeClr val="dk1"/>
              </a:buClr>
              <a:buSzPct val="100000"/>
              <a:buFont typeface="Arial"/>
              <a:buChar char="•"/>
              <a:defRPr sz="2400" b="0" i="0" u="none" strike="noStrike" cap="none">
                <a:solidFill>
                  <a:schemeClr val="dk1"/>
                </a:solidFill>
                <a:latin typeface="Questrial"/>
                <a:ea typeface="Questrial"/>
                <a:cs typeface="Questrial"/>
                <a:sym typeface="Questrial"/>
              </a:defRPr>
            </a:lvl1pPr>
            <a:lvl2pPr marL="731392" marR="0" lvl="1" indent="-185291" algn="l" rtl="0">
              <a:lnSpc>
                <a:spcPct val="95000"/>
              </a:lnSpc>
              <a:spcBef>
                <a:spcPts val="1066"/>
              </a:spcBef>
              <a:buClr>
                <a:schemeClr val="dk1"/>
              </a:buClr>
              <a:buSzPct val="100000"/>
              <a:buFont typeface="Questrial"/>
              <a:buChar char="–"/>
              <a:defRPr sz="2000" b="0" i="0" u="none" strike="noStrike" cap="none">
                <a:solidFill>
                  <a:schemeClr val="dk1"/>
                </a:solidFill>
                <a:latin typeface="Questrial"/>
                <a:ea typeface="Questrial"/>
                <a:cs typeface="Questrial"/>
                <a:sym typeface="Questrial"/>
              </a:defRPr>
            </a:lvl2pPr>
            <a:lvl3pPr marL="1158037" marR="0" lvl="2" indent="-192836"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3pPr>
            <a:lvl4pPr marL="1584683" marR="0" lvl="3" indent="-200383"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4pPr>
            <a:lvl5pPr marL="2011328" marR="0" lvl="4" indent="-195228"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5pPr>
            <a:lvl6pPr marL="2437973" marR="0" lvl="5" indent="-214203"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6pPr>
            <a:lvl7pPr marL="2864619" marR="0" lvl="6" indent="-209048"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7pPr>
            <a:lvl8pPr marL="3291263" marR="0" lvl="7" indent="-203893"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8pPr>
            <a:lvl9pPr marL="3778859" marR="0" lvl="8" indent="-208888"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9pPr>
          </a:lstStyle>
          <a:p>
            <a:endParaRPr/>
          </a:p>
        </p:txBody>
      </p:sp>
      <p:sp>
        <p:nvSpPr>
          <p:cNvPr id="72" name="Shape 72"/>
          <p:cNvSpPr txBox="1">
            <a:spLocks noGrp="1"/>
          </p:cNvSpPr>
          <p:nvPr>
            <p:ph type="dt" idx="10"/>
          </p:nvPr>
        </p:nvSpPr>
        <p:spPr>
          <a:xfrm>
            <a:off x="1117308" y="6400801"/>
            <a:ext cx="2742485" cy="32067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73" name="Shape 73"/>
          <p:cNvSpPr txBox="1">
            <a:spLocks noGrp="1"/>
          </p:cNvSpPr>
          <p:nvPr>
            <p:ph type="ftr" idx="11"/>
          </p:nvPr>
        </p:nvSpPr>
        <p:spPr>
          <a:xfrm>
            <a:off x="3907842" y="6400801"/>
            <a:ext cx="6216301" cy="320675"/>
          </a:xfrm>
          <a:prstGeom prst="rect">
            <a:avLst/>
          </a:prstGeom>
          <a:noFill/>
          <a:ln>
            <a:noFill/>
          </a:ln>
        </p:spPr>
        <p:txBody>
          <a:bodyPr lIns="91425" tIns="91425" rIns="91425" bIns="91425" anchor="b" anchorCtr="0"/>
          <a:lstStyle>
            <a:lvl1pPr marL="0" marR="0" lvl="0" indent="0" algn="ctr"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74" name="Shape 74"/>
          <p:cNvSpPr txBox="1">
            <a:spLocks noGrp="1"/>
          </p:cNvSpPr>
          <p:nvPr>
            <p:ph type="sldNum" idx="12"/>
          </p:nvPr>
        </p:nvSpPr>
        <p:spPr>
          <a:xfrm>
            <a:off x="10167146" y="6400801"/>
            <a:ext cx="1107517" cy="320675"/>
          </a:xfrm>
          <a:prstGeom prst="rect">
            <a:avLst/>
          </a:prstGeom>
          <a:noFill/>
          <a:ln>
            <a:noFill/>
          </a:ln>
        </p:spPr>
        <p:txBody>
          <a:bodyPr lIns="121875" tIns="60925" rIns="121875" bIns="60925" anchor="b" anchorCtr="0">
            <a:noAutofit/>
          </a:bodyPr>
          <a:lstStyle/>
          <a:p>
            <a:pPr marL="0" marR="0" lvl="0" indent="0" algn="r" rtl="0">
              <a:spcBef>
                <a:spcPts val="0"/>
              </a:spcBef>
              <a:buSzPct val="25000"/>
              <a:buNone/>
            </a:pPr>
            <a:fld id="{00000000-1234-1234-1234-123412341234}" type="slidenum">
              <a:rPr lang="en-US" sz="1200" b="0" i="0" u="none" strike="noStrike" cap="none">
                <a:solidFill>
                  <a:srgbClr val="595959"/>
                </a:solidFill>
                <a:latin typeface="Questrial"/>
                <a:ea typeface="Questrial"/>
                <a:cs typeface="Questrial"/>
                <a:sym typeface="Questrial"/>
              </a:rPr>
              <a:t>‹#›</a:t>
            </a:fld>
            <a:endParaRPr lang="en-US" sz="12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5"/>
        <p:cNvGrpSpPr/>
        <p:nvPr/>
      </p:nvGrpSpPr>
      <p:grpSpPr>
        <a:xfrm>
          <a:off x="0" y="0"/>
          <a:ext cx="0" cy="0"/>
          <a:chOff x="0" y="0"/>
          <a:chExt cx="0" cy="0"/>
        </a:xfrm>
      </p:grpSpPr>
      <p:sp>
        <p:nvSpPr>
          <p:cNvPr id="76" name="Shape 76"/>
          <p:cNvSpPr txBox="1">
            <a:spLocks noGrp="1"/>
          </p:cNvSpPr>
          <p:nvPr>
            <p:ph type="title"/>
          </p:nvPr>
        </p:nvSpPr>
        <p:spPr>
          <a:xfrm rot="5400000">
            <a:off x="7614867" y="2512403"/>
            <a:ext cx="5897561" cy="1422029"/>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dk1"/>
              </a:buClr>
              <a:buFont typeface="Questrial"/>
              <a:buNone/>
              <a:defRPr sz="4400" b="0"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7" name="Shape 77"/>
          <p:cNvSpPr txBox="1">
            <a:spLocks noGrp="1"/>
          </p:cNvSpPr>
          <p:nvPr>
            <p:ph type="body" idx="1"/>
          </p:nvPr>
        </p:nvSpPr>
        <p:spPr>
          <a:xfrm rot="5400000">
            <a:off x="2434617" y="-1042670"/>
            <a:ext cx="5897561" cy="8532177"/>
          </a:xfrm>
          <a:prstGeom prst="rect">
            <a:avLst/>
          </a:prstGeom>
          <a:noFill/>
          <a:ln>
            <a:noFill/>
          </a:ln>
        </p:spPr>
        <p:txBody>
          <a:bodyPr lIns="91425" tIns="91425" rIns="91425" bIns="91425" anchor="t" anchorCtr="0"/>
          <a:lstStyle>
            <a:lvl1pPr marL="304747" marR="0" lvl="0" indent="-152347" algn="l" rtl="0">
              <a:lnSpc>
                <a:spcPct val="95000"/>
              </a:lnSpc>
              <a:spcBef>
                <a:spcPts val="1866"/>
              </a:spcBef>
              <a:buClr>
                <a:schemeClr val="dk1"/>
              </a:buClr>
              <a:buSzPct val="100000"/>
              <a:buFont typeface="Arial"/>
              <a:buChar char="•"/>
              <a:defRPr sz="2400" b="0" i="0" u="none" strike="noStrike" cap="none">
                <a:solidFill>
                  <a:schemeClr val="dk1"/>
                </a:solidFill>
                <a:latin typeface="Questrial"/>
                <a:ea typeface="Questrial"/>
                <a:cs typeface="Questrial"/>
                <a:sym typeface="Questrial"/>
              </a:defRPr>
            </a:lvl1pPr>
            <a:lvl2pPr marL="731392" marR="0" lvl="1" indent="-185291" algn="l" rtl="0">
              <a:lnSpc>
                <a:spcPct val="95000"/>
              </a:lnSpc>
              <a:spcBef>
                <a:spcPts val="1066"/>
              </a:spcBef>
              <a:buClr>
                <a:schemeClr val="dk1"/>
              </a:buClr>
              <a:buSzPct val="100000"/>
              <a:buFont typeface="Questrial"/>
              <a:buChar char="–"/>
              <a:defRPr sz="2000" b="0" i="0" u="none" strike="noStrike" cap="none">
                <a:solidFill>
                  <a:schemeClr val="dk1"/>
                </a:solidFill>
                <a:latin typeface="Questrial"/>
                <a:ea typeface="Questrial"/>
                <a:cs typeface="Questrial"/>
                <a:sym typeface="Questrial"/>
              </a:defRPr>
            </a:lvl2pPr>
            <a:lvl3pPr marL="1158037" marR="0" lvl="2" indent="-192836"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3pPr>
            <a:lvl4pPr marL="1584683" marR="0" lvl="3" indent="-200383"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4pPr>
            <a:lvl5pPr marL="2011328" marR="0" lvl="4" indent="-195228"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5pPr>
            <a:lvl6pPr marL="2437973" marR="0" lvl="5" indent="-214203"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6pPr>
            <a:lvl7pPr marL="2864619" marR="0" lvl="6" indent="-209048"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7pPr>
            <a:lvl8pPr marL="3291263" marR="0" lvl="7" indent="-203893"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8pPr>
            <a:lvl9pPr marL="3778859" marR="0" lvl="8" indent="-208888"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9pPr>
          </a:lstStyle>
          <a:p>
            <a:endParaRPr/>
          </a:p>
        </p:txBody>
      </p:sp>
      <p:sp>
        <p:nvSpPr>
          <p:cNvPr id="78" name="Shape 78"/>
          <p:cNvSpPr txBox="1">
            <a:spLocks noGrp="1"/>
          </p:cNvSpPr>
          <p:nvPr>
            <p:ph type="dt" idx="10"/>
          </p:nvPr>
        </p:nvSpPr>
        <p:spPr>
          <a:xfrm>
            <a:off x="1117308" y="6400801"/>
            <a:ext cx="2742485" cy="32067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79" name="Shape 79"/>
          <p:cNvSpPr txBox="1">
            <a:spLocks noGrp="1"/>
          </p:cNvSpPr>
          <p:nvPr>
            <p:ph type="ftr" idx="11"/>
          </p:nvPr>
        </p:nvSpPr>
        <p:spPr>
          <a:xfrm>
            <a:off x="3907842" y="6400801"/>
            <a:ext cx="6216301" cy="320675"/>
          </a:xfrm>
          <a:prstGeom prst="rect">
            <a:avLst/>
          </a:prstGeom>
          <a:noFill/>
          <a:ln>
            <a:noFill/>
          </a:ln>
        </p:spPr>
        <p:txBody>
          <a:bodyPr lIns="91425" tIns="91425" rIns="91425" bIns="91425" anchor="b" anchorCtr="0"/>
          <a:lstStyle>
            <a:lvl1pPr marL="0" marR="0" lvl="0" indent="0" algn="ctr"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80" name="Shape 80"/>
          <p:cNvSpPr txBox="1">
            <a:spLocks noGrp="1"/>
          </p:cNvSpPr>
          <p:nvPr>
            <p:ph type="sldNum" idx="12"/>
          </p:nvPr>
        </p:nvSpPr>
        <p:spPr>
          <a:xfrm>
            <a:off x="10167146" y="6400801"/>
            <a:ext cx="1107517" cy="320675"/>
          </a:xfrm>
          <a:prstGeom prst="rect">
            <a:avLst/>
          </a:prstGeom>
          <a:noFill/>
          <a:ln>
            <a:noFill/>
          </a:ln>
        </p:spPr>
        <p:txBody>
          <a:bodyPr lIns="121875" tIns="60925" rIns="121875" bIns="60925" anchor="b" anchorCtr="0">
            <a:noAutofit/>
          </a:bodyPr>
          <a:lstStyle/>
          <a:p>
            <a:pPr marL="0" marR="0" lvl="0" indent="0" algn="r" rtl="0">
              <a:spcBef>
                <a:spcPts val="0"/>
              </a:spcBef>
              <a:buSzPct val="25000"/>
              <a:buNone/>
            </a:pPr>
            <a:fld id="{00000000-1234-1234-1234-123412341234}" type="slidenum">
              <a:rPr lang="en-US" sz="1200" b="0" i="0" u="none" strike="noStrike" cap="none">
                <a:solidFill>
                  <a:srgbClr val="595959"/>
                </a:solidFill>
                <a:latin typeface="Questrial"/>
                <a:ea typeface="Questrial"/>
                <a:cs typeface="Questrial"/>
                <a:sym typeface="Questrial"/>
              </a:rPr>
              <a:t>‹#›</a:t>
            </a:fld>
            <a:endParaRPr lang="en-US" sz="1200" b="0" i="0" u="none" strike="noStrike" cap="none">
              <a:solidFill>
                <a:srgbClr val="595959"/>
              </a:solidFill>
              <a:latin typeface="Questrial"/>
              <a:ea typeface="Questrial"/>
              <a:cs typeface="Questrial"/>
              <a:sym typeface="Quest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stretch>
            <a:fillRect/>
          </a:stretch>
        </a:blipFill>
        <a:effectLst/>
      </p:bgPr>
    </p:bg>
    <p:spTree>
      <p:nvGrpSpPr>
        <p:cNvPr id="1" name="Shape 9"/>
        <p:cNvGrpSpPr/>
        <p:nvPr/>
      </p:nvGrpSpPr>
      <p:grpSpPr>
        <a:xfrm>
          <a:off x="0" y="0"/>
          <a:ext cx="0" cy="0"/>
          <a:chOff x="0" y="0"/>
          <a:chExt cx="0" cy="0"/>
        </a:xfrm>
      </p:grpSpPr>
      <p:sp>
        <p:nvSpPr>
          <p:cNvPr id="10" name="Shape 10"/>
          <p:cNvSpPr/>
          <p:nvPr/>
        </p:nvSpPr>
        <p:spPr>
          <a:xfrm>
            <a:off x="304720" y="0"/>
            <a:ext cx="11579383" cy="6858000"/>
          </a:xfrm>
          <a:prstGeom prst="rect">
            <a:avLst/>
          </a:prstGeom>
          <a:gradFill>
            <a:gsLst>
              <a:gs pos="0">
                <a:srgbClr val="FFFFFF">
                  <a:alpha val="0"/>
                </a:srgbClr>
              </a:gs>
              <a:gs pos="100000">
                <a:srgbClr val="FFFFFF">
                  <a:alpha val="54901"/>
                </a:srgbClr>
              </a:gs>
            </a:gsLst>
            <a:lin ang="7800000" scaled="0"/>
          </a:gradFill>
          <a:ln>
            <a:noFill/>
          </a:ln>
        </p:spPr>
        <p:txBody>
          <a:bodyPr lIns="121875" tIns="60925" rIns="121875" bIns="60925" anchor="ctr" anchorCtr="0">
            <a:noAutofit/>
          </a:bodyPr>
          <a:lstStyle/>
          <a:p>
            <a:pPr marL="0" marR="0" lvl="0" indent="0" algn="ctr" rtl="0">
              <a:spcBef>
                <a:spcPts val="0"/>
              </a:spcBef>
              <a:buNone/>
            </a:pPr>
            <a:endParaRPr sz="2400" b="0" i="0" u="none" strike="noStrike" cap="none">
              <a:solidFill>
                <a:schemeClr val="lt1"/>
              </a:solidFill>
              <a:latin typeface="Questrial"/>
              <a:ea typeface="Questrial"/>
              <a:cs typeface="Questrial"/>
              <a:sym typeface="Questrial"/>
            </a:endParaRPr>
          </a:p>
        </p:txBody>
      </p:sp>
      <p:sp>
        <p:nvSpPr>
          <p:cNvPr id="11" name="Shape 11"/>
          <p:cNvSpPr txBox="1">
            <a:spLocks noGrp="1"/>
          </p:cNvSpPr>
          <p:nvPr>
            <p:ph type="title"/>
          </p:nvPr>
        </p:nvSpPr>
        <p:spPr>
          <a:xfrm>
            <a:off x="1117308" y="76200"/>
            <a:ext cx="10157353" cy="1397000"/>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dk1"/>
              </a:buClr>
              <a:buFont typeface="Questrial"/>
              <a:buNone/>
              <a:defRPr sz="4400" b="0" i="0" u="none" strike="noStrike" cap="none">
                <a:solidFill>
                  <a:schemeClr val="dk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2" name="Shape 12"/>
          <p:cNvSpPr txBox="1">
            <a:spLocks noGrp="1"/>
          </p:cNvSpPr>
          <p:nvPr>
            <p:ph type="body" idx="1"/>
          </p:nvPr>
        </p:nvSpPr>
        <p:spPr>
          <a:xfrm>
            <a:off x="1117308" y="1701800"/>
            <a:ext cx="10157353" cy="4470399"/>
          </a:xfrm>
          <a:prstGeom prst="rect">
            <a:avLst/>
          </a:prstGeom>
          <a:noFill/>
          <a:ln>
            <a:noFill/>
          </a:ln>
        </p:spPr>
        <p:txBody>
          <a:bodyPr lIns="91425" tIns="91425" rIns="91425" bIns="91425" anchor="t" anchorCtr="0"/>
          <a:lstStyle>
            <a:lvl1pPr marL="304747" marR="0" lvl="0" indent="-152347" algn="l" rtl="0">
              <a:lnSpc>
                <a:spcPct val="95000"/>
              </a:lnSpc>
              <a:spcBef>
                <a:spcPts val="1866"/>
              </a:spcBef>
              <a:buClr>
                <a:schemeClr val="dk1"/>
              </a:buClr>
              <a:buSzPct val="100000"/>
              <a:buFont typeface="Arial"/>
              <a:buChar char="•"/>
              <a:defRPr sz="2400" b="0" i="0" u="none" strike="noStrike" cap="none">
                <a:solidFill>
                  <a:schemeClr val="dk1"/>
                </a:solidFill>
                <a:latin typeface="Questrial"/>
                <a:ea typeface="Questrial"/>
                <a:cs typeface="Questrial"/>
                <a:sym typeface="Questrial"/>
              </a:defRPr>
            </a:lvl1pPr>
            <a:lvl2pPr marL="731392" marR="0" lvl="1" indent="-185291" algn="l" rtl="0">
              <a:lnSpc>
                <a:spcPct val="95000"/>
              </a:lnSpc>
              <a:spcBef>
                <a:spcPts val="1066"/>
              </a:spcBef>
              <a:buClr>
                <a:schemeClr val="dk1"/>
              </a:buClr>
              <a:buSzPct val="100000"/>
              <a:buFont typeface="Questrial"/>
              <a:buChar char="–"/>
              <a:defRPr sz="2000" b="0" i="0" u="none" strike="noStrike" cap="none">
                <a:solidFill>
                  <a:schemeClr val="dk1"/>
                </a:solidFill>
                <a:latin typeface="Questrial"/>
                <a:ea typeface="Questrial"/>
                <a:cs typeface="Questrial"/>
                <a:sym typeface="Questrial"/>
              </a:defRPr>
            </a:lvl2pPr>
            <a:lvl3pPr marL="1158037" marR="0" lvl="2" indent="-192836"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3pPr>
            <a:lvl4pPr marL="1584683" marR="0" lvl="3" indent="-200383"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4pPr>
            <a:lvl5pPr marL="2011328" marR="0" lvl="4" indent="-195228" algn="l" rtl="0">
              <a:lnSpc>
                <a:spcPct val="95000"/>
              </a:lnSpc>
              <a:spcBef>
                <a:spcPts val="1066"/>
              </a:spcBef>
              <a:buClr>
                <a:schemeClr val="dk1"/>
              </a:buClr>
              <a:buSzPct val="100000"/>
              <a:buFont typeface="Questrial"/>
              <a:buChar char="–"/>
              <a:defRPr sz="1800" b="0" i="0" u="none" strike="noStrike" cap="none">
                <a:solidFill>
                  <a:schemeClr val="dk1"/>
                </a:solidFill>
                <a:latin typeface="Questrial"/>
                <a:ea typeface="Questrial"/>
                <a:cs typeface="Questrial"/>
                <a:sym typeface="Questrial"/>
              </a:defRPr>
            </a:lvl5pPr>
            <a:lvl6pPr marL="2437973" marR="0" lvl="5" indent="-214203"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6pPr>
            <a:lvl7pPr marL="2864619" marR="0" lvl="6" indent="-209048"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7pPr>
            <a:lvl8pPr marL="3291263" marR="0" lvl="7" indent="-203893"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8pPr>
            <a:lvl9pPr marL="3778859" marR="0" lvl="8" indent="-208888" algn="l" rtl="0">
              <a:lnSpc>
                <a:spcPct val="95000"/>
              </a:lnSpc>
              <a:spcBef>
                <a:spcPts val="1066"/>
              </a:spcBef>
              <a:buClr>
                <a:schemeClr val="dk1"/>
              </a:buClr>
              <a:buSzPct val="90000"/>
              <a:buFont typeface="Questrial"/>
              <a:buChar char="–"/>
              <a:defRPr sz="1800" b="0" i="0" u="none" strike="noStrike" cap="none">
                <a:solidFill>
                  <a:schemeClr val="dk1"/>
                </a:solidFill>
                <a:latin typeface="Questrial"/>
                <a:ea typeface="Questrial"/>
                <a:cs typeface="Questrial"/>
                <a:sym typeface="Questrial"/>
              </a:defRPr>
            </a:lvl9pPr>
          </a:lstStyle>
          <a:p>
            <a:endParaRPr/>
          </a:p>
        </p:txBody>
      </p:sp>
      <p:sp>
        <p:nvSpPr>
          <p:cNvPr id="13" name="Shape 13"/>
          <p:cNvSpPr txBox="1">
            <a:spLocks noGrp="1"/>
          </p:cNvSpPr>
          <p:nvPr>
            <p:ph type="dt" idx="10"/>
          </p:nvPr>
        </p:nvSpPr>
        <p:spPr>
          <a:xfrm>
            <a:off x="1117308" y="6400801"/>
            <a:ext cx="2742485" cy="32067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14" name="Shape 14"/>
          <p:cNvSpPr txBox="1">
            <a:spLocks noGrp="1"/>
          </p:cNvSpPr>
          <p:nvPr>
            <p:ph type="ftr" idx="11"/>
          </p:nvPr>
        </p:nvSpPr>
        <p:spPr>
          <a:xfrm>
            <a:off x="3907842" y="6400801"/>
            <a:ext cx="6216301" cy="320675"/>
          </a:xfrm>
          <a:prstGeom prst="rect">
            <a:avLst/>
          </a:prstGeom>
          <a:noFill/>
          <a:ln>
            <a:noFill/>
          </a:ln>
        </p:spPr>
        <p:txBody>
          <a:bodyPr lIns="91425" tIns="91425" rIns="91425" bIns="91425" anchor="b" anchorCtr="0"/>
          <a:lstStyle>
            <a:lvl1pPr marL="0" marR="0" lvl="0" indent="0" algn="ctr" rtl="0">
              <a:spcBef>
                <a:spcPts val="0"/>
              </a:spcBef>
              <a:buNone/>
              <a:defRPr sz="1200" b="0" i="0" u="none" strike="noStrike" cap="none">
                <a:solidFill>
                  <a:srgbClr val="595959"/>
                </a:solidFill>
                <a:latin typeface="Questrial"/>
                <a:ea typeface="Questrial"/>
                <a:cs typeface="Questrial"/>
                <a:sym typeface="Questrial"/>
              </a:defRPr>
            </a:lvl1pPr>
            <a:lvl2pPr marL="609493" marR="0" lvl="1" indent="-12592" algn="l" rtl="0">
              <a:spcBef>
                <a:spcPts val="0"/>
              </a:spcBef>
              <a:buNone/>
              <a:defRPr sz="2400" b="0" i="0" u="none" strike="noStrike" cap="none">
                <a:solidFill>
                  <a:schemeClr val="dk1"/>
                </a:solidFill>
                <a:latin typeface="Questrial"/>
                <a:ea typeface="Questrial"/>
                <a:cs typeface="Questrial"/>
                <a:sym typeface="Questrial"/>
              </a:defRPr>
            </a:lvl2pPr>
            <a:lvl3pPr marL="1218987" marR="0" lvl="2" indent="-12487" algn="l" rtl="0">
              <a:spcBef>
                <a:spcPts val="0"/>
              </a:spcBef>
              <a:buNone/>
              <a:defRPr sz="2400" b="0" i="0" u="none" strike="noStrike" cap="none">
                <a:solidFill>
                  <a:schemeClr val="dk1"/>
                </a:solidFill>
                <a:latin typeface="Questrial"/>
                <a:ea typeface="Questrial"/>
                <a:cs typeface="Questrial"/>
                <a:sym typeface="Questrial"/>
              </a:defRPr>
            </a:lvl3pPr>
            <a:lvl4pPr marL="1828480" marR="0" lvl="3" indent="-12380" algn="l" rtl="0">
              <a:spcBef>
                <a:spcPts val="0"/>
              </a:spcBef>
              <a:buNone/>
              <a:defRPr sz="2400" b="0" i="0" u="none" strike="noStrike" cap="none">
                <a:solidFill>
                  <a:schemeClr val="dk1"/>
                </a:solidFill>
                <a:latin typeface="Questrial"/>
                <a:ea typeface="Questrial"/>
                <a:cs typeface="Questrial"/>
                <a:sym typeface="Questrial"/>
              </a:defRPr>
            </a:lvl4pPr>
            <a:lvl5pPr marL="2437973" marR="0" lvl="4" indent="-12273" algn="l" rtl="0">
              <a:spcBef>
                <a:spcPts val="0"/>
              </a:spcBef>
              <a:buNone/>
              <a:defRPr sz="2400" b="0" i="0" u="none" strike="noStrike" cap="none">
                <a:solidFill>
                  <a:schemeClr val="dk1"/>
                </a:solidFill>
                <a:latin typeface="Questrial"/>
                <a:ea typeface="Questrial"/>
                <a:cs typeface="Questrial"/>
                <a:sym typeface="Questrial"/>
              </a:defRPr>
            </a:lvl5pPr>
            <a:lvl6pPr marL="3047467" marR="0" lvl="5" indent="-12167" algn="l" rtl="0">
              <a:spcBef>
                <a:spcPts val="0"/>
              </a:spcBef>
              <a:buNone/>
              <a:defRPr sz="2400" b="0" i="0" u="none" strike="noStrike" cap="none">
                <a:solidFill>
                  <a:schemeClr val="dk1"/>
                </a:solidFill>
                <a:latin typeface="Questrial"/>
                <a:ea typeface="Questrial"/>
                <a:cs typeface="Questrial"/>
                <a:sym typeface="Questrial"/>
              </a:defRPr>
            </a:lvl6pPr>
            <a:lvl7pPr marL="3656960" marR="0" lvl="6" indent="-12060" algn="l" rtl="0">
              <a:spcBef>
                <a:spcPts val="0"/>
              </a:spcBef>
              <a:buNone/>
              <a:defRPr sz="2400" b="0" i="0" u="none" strike="noStrike" cap="none">
                <a:solidFill>
                  <a:schemeClr val="dk1"/>
                </a:solidFill>
                <a:latin typeface="Questrial"/>
                <a:ea typeface="Questrial"/>
                <a:cs typeface="Questrial"/>
                <a:sym typeface="Questrial"/>
              </a:defRPr>
            </a:lvl7pPr>
            <a:lvl8pPr marL="4266453" marR="0" lvl="7" indent="-11953" algn="l" rtl="0">
              <a:spcBef>
                <a:spcPts val="0"/>
              </a:spcBef>
              <a:buNone/>
              <a:defRPr sz="2400" b="0" i="0" u="none" strike="noStrike" cap="none">
                <a:solidFill>
                  <a:schemeClr val="dk1"/>
                </a:solidFill>
                <a:latin typeface="Questrial"/>
                <a:ea typeface="Questrial"/>
                <a:cs typeface="Questrial"/>
                <a:sym typeface="Questrial"/>
              </a:defRPr>
            </a:lvl8pPr>
            <a:lvl9pPr marL="4875947" marR="0" lvl="8" indent="-11846" algn="l" rtl="0">
              <a:spcBef>
                <a:spcPts val="0"/>
              </a:spcBef>
              <a:buNone/>
              <a:defRPr sz="2400" b="0" i="0" u="none" strike="noStrike" cap="none">
                <a:solidFill>
                  <a:schemeClr val="dk1"/>
                </a:solidFill>
                <a:latin typeface="Questrial"/>
                <a:ea typeface="Questrial"/>
                <a:cs typeface="Questrial"/>
                <a:sym typeface="Questrial"/>
              </a:defRPr>
            </a:lvl9pPr>
          </a:lstStyle>
          <a:p>
            <a:endParaRPr/>
          </a:p>
        </p:txBody>
      </p:sp>
      <p:sp>
        <p:nvSpPr>
          <p:cNvPr id="15" name="Shape 15"/>
          <p:cNvSpPr txBox="1">
            <a:spLocks noGrp="1"/>
          </p:cNvSpPr>
          <p:nvPr>
            <p:ph type="sldNum" idx="12"/>
          </p:nvPr>
        </p:nvSpPr>
        <p:spPr>
          <a:xfrm>
            <a:off x="10167146" y="6400801"/>
            <a:ext cx="1107517" cy="320675"/>
          </a:xfrm>
          <a:prstGeom prst="rect">
            <a:avLst/>
          </a:prstGeom>
          <a:noFill/>
          <a:ln>
            <a:noFill/>
          </a:ln>
        </p:spPr>
        <p:txBody>
          <a:bodyPr lIns="121875" tIns="60925" rIns="121875" bIns="60925" anchor="b" anchorCtr="0">
            <a:noAutofit/>
          </a:bodyPr>
          <a:lstStyle/>
          <a:p>
            <a:pPr marL="0" marR="0" lvl="0" indent="0" algn="r" rtl="0">
              <a:spcBef>
                <a:spcPts val="0"/>
              </a:spcBef>
              <a:buSzPct val="25000"/>
              <a:buNone/>
            </a:pPr>
            <a:fld id="{00000000-1234-1234-1234-123412341234}" type="slidenum">
              <a:rPr lang="en-US" sz="1200" b="0" i="0" u="none" strike="noStrike" cap="none">
                <a:solidFill>
                  <a:srgbClr val="595959"/>
                </a:solidFill>
                <a:latin typeface="Questrial"/>
                <a:ea typeface="Questrial"/>
                <a:cs typeface="Questrial"/>
                <a:sym typeface="Questrial"/>
              </a:rPr>
              <a:t>‹#›</a:t>
            </a:fld>
            <a:endParaRPr lang="en-US" sz="1200" b="0" i="0" u="none" strike="noStrike" cap="none">
              <a:solidFill>
                <a:srgbClr val="595959"/>
              </a:solidFill>
              <a:latin typeface="Questrial"/>
              <a:ea typeface="Questrial"/>
              <a:cs typeface="Questrial"/>
              <a:sym typeface="Quest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mailto:eldridgel@mtnbrook.k12.al.u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emedicine.medscape.com/article/915447-treatment"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watch?v=sr-OXkk3i8E&amp;feature=youtu.be"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ctrTitle"/>
          </p:nvPr>
        </p:nvSpPr>
        <p:spPr>
          <a:xfrm>
            <a:off x="4672382" y="1498600"/>
            <a:ext cx="7008574" cy="3298824"/>
          </a:xfrm>
          <a:prstGeom prst="rect">
            <a:avLst/>
          </a:prstGeom>
          <a:noFill/>
          <a:ln>
            <a:noFill/>
          </a:ln>
        </p:spPr>
        <p:txBody>
          <a:bodyPr lIns="121875" tIns="60925" rIns="121875" bIns="60925" anchor="b" anchorCtr="0">
            <a:noAutofit/>
          </a:bodyPr>
          <a:lstStyle/>
          <a:p>
            <a:pPr marL="0" marR="0" lvl="0" indent="0" algn="l" rtl="0">
              <a:lnSpc>
                <a:spcPct val="90000"/>
              </a:lnSpc>
              <a:spcBef>
                <a:spcPts val="0"/>
              </a:spcBef>
              <a:buClr>
                <a:schemeClr val="dk1"/>
              </a:buClr>
              <a:buSzPct val="25000"/>
              <a:buFont typeface="Questrial"/>
              <a:buNone/>
            </a:pPr>
            <a:r>
              <a:rPr lang="en-US" sz="5400" b="0" i="0" u="none" strike="noStrike" cap="none">
                <a:solidFill>
                  <a:schemeClr val="dk1"/>
                </a:solidFill>
                <a:latin typeface="Questrial"/>
                <a:ea typeface="Questrial"/>
                <a:cs typeface="Questrial"/>
                <a:sym typeface="Questrial"/>
              </a:rPr>
              <a:t>Reactive Attachment Disorder</a:t>
            </a:r>
          </a:p>
        </p:txBody>
      </p:sp>
      <p:sp>
        <p:nvSpPr>
          <p:cNvPr id="86" name="Shape 86"/>
          <p:cNvSpPr txBox="1">
            <a:spLocks noGrp="1"/>
          </p:cNvSpPr>
          <p:nvPr>
            <p:ph type="subTitle" idx="1"/>
          </p:nvPr>
        </p:nvSpPr>
        <p:spPr>
          <a:xfrm>
            <a:off x="4672382" y="4927600"/>
            <a:ext cx="7008574" cy="1244599"/>
          </a:xfrm>
          <a:prstGeom prst="rect">
            <a:avLst/>
          </a:prstGeom>
          <a:noFill/>
          <a:ln>
            <a:noFill/>
          </a:ln>
        </p:spPr>
        <p:txBody>
          <a:bodyPr lIns="121875" tIns="60925" rIns="121875" bIns="60925" anchor="t" anchorCtr="0">
            <a:noAutofit/>
          </a:bodyPr>
          <a:lstStyle/>
          <a:p>
            <a:pPr marL="0" marR="0" lvl="0" indent="0" algn="l" rtl="0">
              <a:lnSpc>
                <a:spcPct val="75000"/>
              </a:lnSpc>
              <a:spcBef>
                <a:spcPts val="0"/>
              </a:spcBef>
              <a:spcAft>
                <a:spcPts val="0"/>
              </a:spcAft>
              <a:buClr>
                <a:schemeClr val="dk1"/>
              </a:buClr>
              <a:buSzPct val="25000"/>
              <a:buFont typeface="Arial"/>
              <a:buNone/>
            </a:pPr>
            <a:r>
              <a:rPr lang="en-US" sz="2380" b="0" i="0" u="none" strike="noStrike" cap="none">
                <a:solidFill>
                  <a:schemeClr val="dk1"/>
                </a:solidFill>
                <a:latin typeface="Questrial"/>
                <a:ea typeface="Questrial"/>
                <a:cs typeface="Questrial"/>
                <a:sym typeface="Questrial"/>
              </a:rPr>
              <a:t>Overview and Implications for School Counselors</a:t>
            </a:r>
            <a:br>
              <a:rPr lang="en-US" sz="2380" b="0" i="0" u="none" strike="noStrike" cap="none">
                <a:solidFill>
                  <a:schemeClr val="dk1"/>
                </a:solidFill>
                <a:latin typeface="Questrial"/>
                <a:ea typeface="Questrial"/>
                <a:cs typeface="Questrial"/>
                <a:sym typeface="Questrial"/>
              </a:rPr>
            </a:br>
            <a:endParaRPr lang="en-US" sz="2380" b="0" i="0" u="none" strike="noStrike" cap="none">
              <a:solidFill>
                <a:schemeClr val="dk1"/>
              </a:solidFill>
              <a:latin typeface="Questrial"/>
              <a:ea typeface="Questrial"/>
              <a:cs typeface="Questrial"/>
              <a:sym typeface="Questrial"/>
            </a:endParaRPr>
          </a:p>
          <a:p>
            <a:pPr marL="0" marR="0" lvl="0" indent="0" algn="l" rtl="0">
              <a:lnSpc>
                <a:spcPct val="75000"/>
              </a:lnSpc>
              <a:spcBef>
                <a:spcPts val="0"/>
              </a:spcBef>
              <a:buClr>
                <a:schemeClr val="dk1"/>
              </a:buClr>
              <a:buSzPct val="25000"/>
              <a:buFont typeface="Arial"/>
              <a:buNone/>
            </a:pPr>
            <a:r>
              <a:rPr lang="en-US" sz="2380" b="0" i="0" u="none" strike="noStrike" cap="none">
                <a:solidFill>
                  <a:schemeClr val="dk1"/>
                </a:solidFill>
                <a:latin typeface="Questrial"/>
                <a:ea typeface="Questrial"/>
                <a:cs typeface="Questrial"/>
                <a:sym typeface="Questrial"/>
              </a:rPr>
              <a:t>Ashley Eldridge, M.Ed.</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1117300" y="76200"/>
            <a:ext cx="10157400" cy="1242600"/>
          </a:xfrm>
          <a:prstGeom prst="rect">
            <a:avLst/>
          </a:prstGeom>
          <a:noFill/>
          <a:ln>
            <a:noFill/>
          </a:ln>
        </p:spPr>
        <p:txBody>
          <a:bodyPr lIns="121875" tIns="60925" rIns="121875" bIns="60925" anchor="b" anchorCtr="0">
            <a:noAutofit/>
          </a:bodyPr>
          <a:lstStyle/>
          <a:p>
            <a:pPr marL="0" marR="0" lvl="0" indent="0" algn="l" rtl="0">
              <a:lnSpc>
                <a:spcPct val="85000"/>
              </a:lnSpc>
              <a:spcBef>
                <a:spcPts val="0"/>
              </a:spcBef>
              <a:buClr>
                <a:schemeClr val="dk1"/>
              </a:buClr>
              <a:buSzPct val="25000"/>
              <a:buFont typeface="Questrial"/>
              <a:buNone/>
            </a:pPr>
            <a:r>
              <a:rPr lang="en-US" sz="4400" b="0" i="0" u="none" strike="noStrike" cap="none">
                <a:solidFill>
                  <a:schemeClr val="dk1"/>
                </a:solidFill>
                <a:latin typeface="Questrial"/>
                <a:ea typeface="Questrial"/>
                <a:cs typeface="Questrial"/>
                <a:sym typeface="Questrial"/>
              </a:rPr>
              <a:t>Objectives of </a:t>
            </a:r>
            <a:r>
              <a:rPr lang="en-US"/>
              <a:t>Session:</a:t>
            </a:r>
          </a:p>
        </p:txBody>
      </p:sp>
      <p:sp>
        <p:nvSpPr>
          <p:cNvPr id="92" name="Shape 92"/>
          <p:cNvSpPr txBox="1">
            <a:spLocks noGrp="1"/>
          </p:cNvSpPr>
          <p:nvPr>
            <p:ph type="body" idx="1"/>
          </p:nvPr>
        </p:nvSpPr>
        <p:spPr>
          <a:xfrm>
            <a:off x="1117300" y="1485000"/>
            <a:ext cx="10157400" cy="5037300"/>
          </a:xfrm>
          <a:prstGeom prst="rect">
            <a:avLst/>
          </a:prstGeom>
          <a:noFill/>
          <a:ln>
            <a:noFill/>
          </a:ln>
        </p:spPr>
        <p:txBody>
          <a:bodyPr lIns="121875" tIns="60925" rIns="121875" bIns="60925" anchor="t" anchorCtr="0">
            <a:noAutofit/>
          </a:bodyPr>
          <a:lstStyle/>
          <a:p>
            <a:pPr marL="304747" marR="0" lvl="0" indent="-304747" algn="l" rtl="0">
              <a:lnSpc>
                <a:spcPct val="95000"/>
              </a:lnSpc>
              <a:spcBef>
                <a:spcPts val="0"/>
              </a:spcBef>
              <a:spcAft>
                <a:spcPts val="0"/>
              </a:spcAft>
              <a:buClr>
                <a:schemeClr val="dk1"/>
              </a:buClr>
              <a:buSzPct val="100000"/>
              <a:buFont typeface="Arial"/>
              <a:buChar char="•"/>
            </a:pPr>
            <a:r>
              <a:rPr lang="en-US"/>
              <a:t>History of the disorder as a DSM diagnosis</a:t>
            </a:r>
          </a:p>
          <a:p>
            <a:pPr marL="304746" marR="0" lvl="0" indent="-304746" algn="l" rtl="0">
              <a:lnSpc>
                <a:spcPct val="95000"/>
              </a:lnSpc>
              <a:spcBef>
                <a:spcPts val="1866"/>
              </a:spcBef>
              <a:spcAft>
                <a:spcPts val="0"/>
              </a:spcAft>
              <a:buClr>
                <a:schemeClr val="dk1"/>
              </a:buClr>
              <a:buSzPct val="100000"/>
              <a:buFont typeface="Arial"/>
              <a:buChar char="•"/>
            </a:pPr>
            <a:r>
              <a:rPr lang="en-US"/>
              <a:t>Overview of perinatal neurobiology</a:t>
            </a:r>
          </a:p>
          <a:p>
            <a:pPr marL="304746" marR="0" lvl="0" indent="-304746" algn="l" rtl="0">
              <a:lnSpc>
                <a:spcPct val="95000"/>
              </a:lnSpc>
              <a:spcBef>
                <a:spcPts val="1866"/>
              </a:spcBef>
              <a:spcAft>
                <a:spcPts val="0"/>
              </a:spcAft>
              <a:buClr>
                <a:schemeClr val="dk1"/>
              </a:buClr>
              <a:buSzPct val="100000"/>
              <a:buFont typeface="Arial"/>
              <a:buChar char="•"/>
            </a:pPr>
            <a:r>
              <a:rPr lang="en-US"/>
              <a:t>Current diagnostic criteria under the DSM-V</a:t>
            </a:r>
          </a:p>
          <a:p>
            <a:pPr marL="304747" marR="0" lvl="0" indent="-304747" algn="l" rtl="0">
              <a:lnSpc>
                <a:spcPct val="95000"/>
              </a:lnSpc>
              <a:spcBef>
                <a:spcPts val="1866"/>
              </a:spcBef>
              <a:spcAft>
                <a:spcPts val="0"/>
              </a:spcAft>
              <a:buClr>
                <a:schemeClr val="dk1"/>
              </a:buClr>
              <a:buSzPct val="100000"/>
              <a:buFont typeface="Arial"/>
              <a:buChar char="•"/>
            </a:pPr>
            <a:r>
              <a:rPr lang="en-US"/>
              <a:t>R</a:t>
            </a:r>
            <a:r>
              <a:rPr lang="en-US" sz="2400" b="0" i="0" u="none" strike="noStrike" cap="none">
                <a:solidFill>
                  <a:schemeClr val="dk1"/>
                </a:solidFill>
                <a:latin typeface="Questrial"/>
                <a:ea typeface="Questrial"/>
                <a:cs typeface="Questrial"/>
                <a:sym typeface="Questrial"/>
              </a:rPr>
              <a:t>isk factors </a:t>
            </a:r>
            <a:r>
              <a:rPr lang="en-US"/>
              <a:t>associated with</a:t>
            </a:r>
            <a:r>
              <a:rPr lang="en-US" sz="2400" b="0" i="0" u="none" strike="noStrike" cap="none">
                <a:solidFill>
                  <a:schemeClr val="dk1"/>
                </a:solidFill>
                <a:latin typeface="Questrial"/>
                <a:ea typeface="Questrial"/>
                <a:cs typeface="Questrial"/>
                <a:sym typeface="Questrial"/>
              </a:rPr>
              <a:t> RAD/DSED</a:t>
            </a:r>
          </a:p>
          <a:p>
            <a:pPr marL="304747" marR="0" lvl="0" indent="-304747" algn="l" rtl="0">
              <a:lnSpc>
                <a:spcPct val="95000"/>
              </a:lnSpc>
              <a:spcBef>
                <a:spcPts val="1866"/>
              </a:spcBef>
              <a:spcAft>
                <a:spcPts val="0"/>
              </a:spcAft>
              <a:buClr>
                <a:schemeClr val="dk1"/>
              </a:buClr>
              <a:buSzPct val="100000"/>
              <a:buFont typeface="Arial"/>
              <a:buChar char="•"/>
            </a:pPr>
            <a:r>
              <a:rPr lang="en-US"/>
              <a:t>Characteristics of RAD/DSED</a:t>
            </a:r>
          </a:p>
          <a:p>
            <a:pPr marL="304747" marR="0" lvl="0" indent="-304747" algn="l" rtl="0">
              <a:lnSpc>
                <a:spcPct val="95000"/>
              </a:lnSpc>
              <a:spcBef>
                <a:spcPts val="1866"/>
              </a:spcBef>
              <a:spcAft>
                <a:spcPts val="0"/>
              </a:spcAft>
              <a:buClr>
                <a:schemeClr val="dk1"/>
              </a:buClr>
              <a:buSzPct val="100000"/>
              <a:buFont typeface="Arial"/>
              <a:buChar char="•"/>
            </a:pPr>
            <a:r>
              <a:rPr lang="en-US"/>
              <a:t>Assessing children for RAD/DSED and monitoring progress</a:t>
            </a:r>
          </a:p>
          <a:p>
            <a:pPr marL="304747" marR="0" lvl="0" indent="-304747" algn="l" rtl="0">
              <a:lnSpc>
                <a:spcPct val="95000"/>
              </a:lnSpc>
              <a:spcBef>
                <a:spcPts val="1866"/>
              </a:spcBef>
              <a:spcAft>
                <a:spcPts val="0"/>
              </a:spcAft>
              <a:buClr>
                <a:schemeClr val="dk1"/>
              </a:buClr>
              <a:buSzPct val="100000"/>
              <a:buFont typeface="Arial"/>
              <a:buChar char="•"/>
            </a:pPr>
            <a:r>
              <a:rPr lang="en-US"/>
              <a:t>Treatment</a:t>
            </a:r>
          </a:p>
          <a:p>
            <a:pPr marL="304747" marR="0" lvl="0" indent="-304747" algn="l" rtl="0">
              <a:lnSpc>
                <a:spcPct val="95000"/>
              </a:lnSpc>
              <a:spcBef>
                <a:spcPts val="1866"/>
              </a:spcBef>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Implications for school counseling and the classroom</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Theories of Attachment </a:t>
            </a:r>
          </a:p>
        </p:txBody>
      </p:sp>
      <p:sp>
        <p:nvSpPr>
          <p:cNvPr id="99" name="Shape 99"/>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marL="457200" lvl="0" indent="-228600" rtl="0">
              <a:spcBef>
                <a:spcPts val="0"/>
              </a:spcBef>
            </a:pPr>
            <a:r>
              <a:rPr lang="en-US"/>
              <a:t>Two basic theories, of which, one is the dominant</a:t>
            </a:r>
            <a:br>
              <a:rPr lang="en-US"/>
            </a:br>
            <a:endParaRPr lang="en-US"/>
          </a:p>
          <a:p>
            <a:pPr marL="457200" lvl="0" indent="-228600" rtl="0">
              <a:spcBef>
                <a:spcPts val="0"/>
              </a:spcBef>
            </a:pPr>
            <a:r>
              <a:rPr lang="en-US"/>
              <a:t>Behavioral Theory </a:t>
            </a:r>
          </a:p>
          <a:p>
            <a:pPr marL="914400" lvl="1" indent="-228600" rtl="0">
              <a:spcBef>
                <a:spcPts val="0"/>
              </a:spcBef>
            </a:pPr>
            <a:r>
              <a:rPr lang="en-US"/>
              <a:t>Attachment is the result of conditioning as a result of the primary caregiver feeding her infant (Miller and Dollard, 1950)</a:t>
            </a:r>
          </a:p>
          <a:p>
            <a:pPr marL="914400" lvl="1" indent="-228600" rtl="0">
              <a:spcBef>
                <a:spcPts val="0"/>
              </a:spcBef>
            </a:pPr>
            <a:r>
              <a:rPr lang="en-US"/>
              <a:t>A baby associates his mother with food and, therefore, responds positively to her even after food is no longer a tangible reward</a:t>
            </a:r>
          </a:p>
          <a:p>
            <a:pPr marL="914400" lvl="1" indent="-228600" rtl="0">
              <a:spcBef>
                <a:spcPts val="0"/>
              </a:spcBef>
            </a:pPr>
            <a:r>
              <a:rPr lang="en-US"/>
              <a:t>This theory underestimates the impact on long term development of a primary caregiver’s impact on the infant in-utero and in infancy</a:t>
            </a:r>
          </a:p>
          <a:p>
            <a:pPr marL="0" marR="0" lvl="0" indent="0" algn="l" rtl="0">
              <a:lnSpc>
                <a:spcPct val="95000"/>
              </a:lnSpc>
              <a:spcBef>
                <a:spcPts val="1866"/>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Theories of Attachment</a:t>
            </a:r>
          </a:p>
        </p:txBody>
      </p:sp>
      <p:sp>
        <p:nvSpPr>
          <p:cNvPr id="106" name="Shape 106"/>
          <p:cNvSpPr txBox="1">
            <a:spLocks noGrp="1"/>
          </p:cNvSpPr>
          <p:nvPr>
            <p:ph type="body" idx="1"/>
          </p:nvPr>
        </p:nvSpPr>
        <p:spPr>
          <a:xfrm>
            <a:off x="1117300" y="1701800"/>
            <a:ext cx="10157400" cy="4749000"/>
          </a:xfrm>
          <a:prstGeom prst="rect">
            <a:avLst/>
          </a:prstGeom>
        </p:spPr>
        <p:txBody>
          <a:bodyPr lIns="91425" tIns="91425" rIns="91425" bIns="91425" anchor="t" anchorCtr="0">
            <a:noAutofit/>
          </a:bodyPr>
          <a:lstStyle/>
          <a:p>
            <a:pPr marL="457200" lvl="0" indent="-228600" rtl="0">
              <a:spcBef>
                <a:spcPts val="0"/>
              </a:spcBef>
            </a:pPr>
            <a:r>
              <a:rPr lang="en-US"/>
              <a:t>Evolutionary Theory </a:t>
            </a:r>
          </a:p>
          <a:p>
            <a:pPr marL="914400" lvl="1" indent="-228600">
              <a:spcBef>
                <a:spcPts val="0"/>
              </a:spcBef>
            </a:pPr>
            <a:r>
              <a:rPr lang="en-US"/>
              <a:t>Primarily attributes to John Bowlby and Mary Ainsworth</a:t>
            </a:r>
          </a:p>
          <a:p>
            <a:pPr marL="914400" lvl="1" indent="-228600" rtl="0">
              <a:spcBef>
                <a:spcPts val="0"/>
              </a:spcBef>
            </a:pPr>
            <a:r>
              <a:rPr lang="en-US"/>
              <a:t>Based in the work of Lorenz (1935) and Harlow (1958)</a:t>
            </a:r>
            <a:br>
              <a:rPr lang="en-US"/>
            </a:br>
            <a:endParaRPr lang="en-US"/>
          </a:p>
          <a:p>
            <a:pPr marL="457200" lvl="0" indent="-228600" rtl="0">
              <a:spcBef>
                <a:spcPts val="0"/>
              </a:spcBef>
            </a:pPr>
            <a:r>
              <a:rPr lang="en-US"/>
              <a:t>Creatures avoid pain and seek comfort from the earliest stages of development</a:t>
            </a:r>
            <a:br>
              <a:rPr lang="en-US"/>
            </a:br>
            <a:endParaRPr lang="en-US"/>
          </a:p>
          <a:p>
            <a:pPr marL="457200" lvl="0" indent="-228600" rtl="0">
              <a:spcBef>
                <a:spcPts val="0"/>
              </a:spcBef>
            </a:pPr>
            <a:r>
              <a:rPr lang="en-US"/>
              <a:t>Universal need to seek proximity to our primary caregiver when there is a threat</a:t>
            </a:r>
          </a:p>
          <a:p>
            <a:pPr marL="914400" lvl="1" indent="-228600" rtl="0">
              <a:spcBef>
                <a:spcPts val="0"/>
              </a:spcBef>
            </a:pPr>
            <a:r>
              <a:rPr lang="en-US"/>
              <a:t>The caregiver provides safety, security, and for our physical needs</a:t>
            </a:r>
          </a:p>
          <a:p>
            <a:pPr marL="914400" lvl="1" indent="-228600">
              <a:spcBef>
                <a:spcPts val="0"/>
              </a:spcBef>
            </a:pPr>
            <a:r>
              <a:rPr lang="en-US"/>
              <a:t>This behavior, coupled with an attuned and affectionate caregiver and our genetics, lays the foundation for attachment to take place</a:t>
            </a:r>
          </a:p>
          <a:p>
            <a:pPr lvl="0">
              <a:spcBef>
                <a:spcPts val="0"/>
              </a:spcBef>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Attachment Styles</a:t>
            </a:r>
          </a:p>
        </p:txBody>
      </p:sp>
      <p:sp>
        <p:nvSpPr>
          <p:cNvPr id="113" name="Shape 113"/>
          <p:cNvSpPr txBox="1">
            <a:spLocks noGrp="1"/>
          </p:cNvSpPr>
          <p:nvPr>
            <p:ph type="body" idx="1"/>
          </p:nvPr>
        </p:nvSpPr>
        <p:spPr>
          <a:xfrm>
            <a:off x="1117300" y="1425600"/>
            <a:ext cx="10157400" cy="4746600"/>
          </a:xfrm>
          <a:prstGeom prst="rect">
            <a:avLst/>
          </a:prstGeom>
        </p:spPr>
        <p:txBody>
          <a:bodyPr lIns="91425" tIns="91425" rIns="91425" bIns="91425" anchor="t" anchorCtr="0">
            <a:noAutofit/>
          </a:bodyPr>
          <a:lstStyle/>
          <a:p>
            <a:pPr marL="457200" lvl="0" indent="-228600" rtl="0">
              <a:spcBef>
                <a:spcPts val="0"/>
              </a:spcBef>
            </a:pPr>
            <a:r>
              <a:rPr lang="en-US" b="1"/>
              <a:t>Secure </a:t>
            </a:r>
            <a:r>
              <a:rPr lang="en-US"/>
              <a:t>- infant is sad when mother leaves and happy when she returns</a:t>
            </a:r>
          </a:p>
          <a:p>
            <a:pPr marL="457200" lvl="0" indent="-228600" rtl="0">
              <a:spcBef>
                <a:spcPts val="0"/>
              </a:spcBef>
            </a:pPr>
            <a:r>
              <a:rPr lang="en-US" b="1"/>
              <a:t>Avoidant </a:t>
            </a:r>
            <a:r>
              <a:rPr lang="en-US"/>
              <a:t>- infant demonstrates neither distress nor excitement when the caregiver either leaves or returns</a:t>
            </a:r>
          </a:p>
          <a:p>
            <a:pPr marL="914400" lvl="1" indent="-228600" rtl="0">
              <a:spcBef>
                <a:spcPts val="0"/>
              </a:spcBef>
            </a:pPr>
            <a:r>
              <a:rPr lang="en-US"/>
              <a:t>Indicative of rejection of the infant’s needs or affection</a:t>
            </a:r>
          </a:p>
          <a:p>
            <a:pPr marL="457200" marR="0" lvl="0" indent="-355600" algn="l" rtl="0">
              <a:lnSpc>
                <a:spcPct val="95000"/>
              </a:lnSpc>
              <a:spcBef>
                <a:spcPts val="1066"/>
              </a:spcBef>
              <a:spcAft>
                <a:spcPts val="0"/>
              </a:spcAft>
              <a:buClr>
                <a:schemeClr val="dk1"/>
              </a:buClr>
              <a:buSzPct val="83333"/>
              <a:buFont typeface="Questrial"/>
            </a:pPr>
            <a:r>
              <a:rPr lang="en-US" b="1"/>
              <a:t>Resistant </a:t>
            </a:r>
            <a:r>
              <a:rPr lang="en-US"/>
              <a:t>- infant resists the caregiver leaving, but is fussy upon her return</a:t>
            </a:r>
          </a:p>
          <a:p>
            <a:pPr marL="914400" marR="0" lvl="1" indent="-228600" algn="l" rtl="0">
              <a:lnSpc>
                <a:spcPct val="95000"/>
              </a:lnSpc>
              <a:spcBef>
                <a:spcPts val="1066"/>
              </a:spcBef>
              <a:spcAft>
                <a:spcPts val="0"/>
              </a:spcAft>
            </a:pPr>
            <a:r>
              <a:rPr lang="en-US"/>
              <a:t>Indicative of an inconsistency in the child's needs being met</a:t>
            </a:r>
          </a:p>
          <a:p>
            <a:pPr marL="457200" marR="0" lvl="0" indent="-228600" algn="l" rtl="0">
              <a:lnSpc>
                <a:spcPct val="95000"/>
              </a:lnSpc>
              <a:spcBef>
                <a:spcPts val="1066"/>
              </a:spcBef>
              <a:spcAft>
                <a:spcPts val="0"/>
              </a:spcAft>
            </a:pPr>
            <a:r>
              <a:rPr lang="en-US" b="1"/>
              <a:t>Disorganized/Disoriented</a:t>
            </a:r>
            <a:r>
              <a:rPr lang="en-US"/>
              <a:t> - high levels of insecurity throughout the Strange Situation Task.  Confusion when reunited with the mother.</a:t>
            </a:r>
          </a:p>
          <a:p>
            <a:pPr marL="914400" marR="0" lvl="1" indent="-228600" algn="l" rtl="0">
              <a:lnSpc>
                <a:spcPct val="95000"/>
              </a:lnSpc>
              <a:spcBef>
                <a:spcPts val="1066"/>
              </a:spcBef>
              <a:spcAft>
                <a:spcPts val="0"/>
              </a:spcAft>
            </a:pPr>
            <a:r>
              <a:rPr lang="en-US"/>
              <a:t>Indicative of abuse and/or neglect</a:t>
            </a:r>
          </a:p>
          <a:p>
            <a:pPr marL="914400" marR="0" lvl="1" indent="-228600" algn="l" rtl="0">
              <a:lnSpc>
                <a:spcPct val="95000"/>
              </a:lnSpc>
              <a:spcBef>
                <a:spcPts val="1066"/>
              </a:spcBef>
              <a:spcAft>
                <a:spcPts val="0"/>
              </a:spcAft>
            </a:pPr>
            <a:r>
              <a:rPr lang="en-US"/>
              <a:t>Associated with attachment disorders</a:t>
            </a:r>
          </a:p>
          <a:p>
            <a:pPr marL="457200" lvl="0" indent="0">
              <a:spcBef>
                <a:spcPts val="0"/>
              </a:spcBef>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Neurobiology of Attachment</a:t>
            </a:r>
          </a:p>
        </p:txBody>
      </p:sp>
      <p:sp>
        <p:nvSpPr>
          <p:cNvPr id="120" name="Shape 120"/>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marL="457200" lvl="0" indent="-228600" rtl="0">
              <a:spcBef>
                <a:spcPts val="0"/>
              </a:spcBef>
            </a:pPr>
            <a:r>
              <a:rPr lang="en-US"/>
              <a:t>Individual gene expression and experience in-utero create a foundation or predisposition (risky or healthy) for attachment </a:t>
            </a:r>
            <a:br>
              <a:rPr lang="en-US"/>
            </a:br>
            <a:endParaRPr lang="en-US"/>
          </a:p>
          <a:p>
            <a:pPr marL="457200" lvl="0" indent="-228600" rtl="0">
              <a:spcBef>
                <a:spcPts val="0"/>
              </a:spcBef>
            </a:pPr>
            <a:r>
              <a:rPr lang="en-US"/>
              <a:t>Experiences in infancy either build upon, repair, or destroy the foundation</a:t>
            </a:r>
            <a:br>
              <a:rPr lang="en-US"/>
            </a:br>
            <a:endParaRPr lang="en-US"/>
          </a:p>
          <a:p>
            <a:pPr marL="457200" lvl="0" indent="-228600" rtl="0">
              <a:spcBef>
                <a:spcPts val="0"/>
              </a:spcBef>
            </a:pPr>
            <a:r>
              <a:rPr lang="en-US"/>
              <a:t>Maturation of the brain is experience dependent (Schore, 2001)</a:t>
            </a:r>
            <a:br>
              <a:rPr lang="en-US"/>
            </a:br>
            <a:endParaRPr lang="en-US"/>
          </a:p>
          <a:p>
            <a:pPr marL="457200" lvl="0" indent="-228600">
              <a:spcBef>
                <a:spcPts val="0"/>
              </a:spcBef>
            </a:pPr>
            <a:r>
              <a:rPr lang="en-US"/>
              <a:t>The psychobiological systems responsible for the earliest development of attachment are located in the limbic system.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lnSpc>
                <a:spcPct val="95000"/>
              </a:lnSpc>
              <a:spcBef>
                <a:spcPts val="1866"/>
              </a:spcBef>
              <a:buNone/>
            </a:pPr>
            <a:r>
              <a:rPr lang="en-US" sz="3600"/>
              <a:t>Limbic System - Components &amp; Responsibilities</a:t>
            </a:r>
          </a:p>
          <a:p>
            <a:pPr lvl="0">
              <a:spcBef>
                <a:spcPts val="0"/>
              </a:spcBef>
              <a:buNone/>
            </a:pPr>
            <a:endParaRPr sz="2400"/>
          </a:p>
        </p:txBody>
      </p:sp>
      <p:sp>
        <p:nvSpPr>
          <p:cNvPr id="127" name="Shape 127"/>
          <p:cNvSpPr txBox="1">
            <a:spLocks noGrp="1"/>
          </p:cNvSpPr>
          <p:nvPr>
            <p:ph type="body" idx="1"/>
          </p:nvPr>
        </p:nvSpPr>
        <p:spPr>
          <a:xfrm>
            <a:off x="1117300" y="1354325"/>
            <a:ext cx="10157400" cy="5262600"/>
          </a:xfrm>
          <a:prstGeom prst="rect">
            <a:avLst/>
          </a:prstGeom>
        </p:spPr>
        <p:txBody>
          <a:bodyPr lIns="91425" tIns="91425" rIns="91425" bIns="91425" anchor="t" anchorCtr="0">
            <a:noAutofit/>
          </a:bodyPr>
          <a:lstStyle/>
          <a:p>
            <a:pPr marL="457200" marR="0" lvl="0" indent="-381000" algn="l" rtl="0">
              <a:lnSpc>
                <a:spcPct val="95000"/>
              </a:lnSpc>
              <a:spcBef>
                <a:spcPts val="1866"/>
              </a:spcBef>
              <a:spcAft>
                <a:spcPts val="0"/>
              </a:spcAft>
              <a:buClr>
                <a:schemeClr val="dk1"/>
              </a:buClr>
              <a:buSzPct val="100000"/>
              <a:buFont typeface="Arial"/>
            </a:pPr>
            <a:r>
              <a:rPr lang="en-US"/>
              <a:t>The limbic system is responsible for emotions, memories, and survival instincts.  It promotes attachment, adaptations to the environment, and organization of new learning.</a:t>
            </a:r>
            <a:br>
              <a:rPr lang="en-US"/>
            </a:br>
            <a:endParaRPr lang="en-US"/>
          </a:p>
          <a:p>
            <a:pPr marL="457200" marR="0" lvl="0" indent="-228600" algn="l" rtl="0">
              <a:lnSpc>
                <a:spcPct val="95000"/>
              </a:lnSpc>
              <a:spcBef>
                <a:spcPts val="1866"/>
              </a:spcBef>
              <a:spcAft>
                <a:spcPts val="0"/>
              </a:spcAft>
            </a:pPr>
            <a:r>
              <a:rPr lang="en-US"/>
              <a:t>Contains:</a:t>
            </a:r>
          </a:p>
          <a:p>
            <a:pPr marL="914400" marR="0" lvl="1" indent="-381000" algn="l" rtl="0">
              <a:lnSpc>
                <a:spcPct val="95000"/>
              </a:lnSpc>
              <a:spcBef>
                <a:spcPts val="1866"/>
              </a:spcBef>
              <a:spcAft>
                <a:spcPts val="0"/>
              </a:spcAft>
              <a:buClr>
                <a:schemeClr val="dk1"/>
              </a:buClr>
              <a:buSzPct val="120000"/>
              <a:buFont typeface="Arial"/>
            </a:pPr>
            <a:r>
              <a:rPr lang="en-US"/>
              <a:t>Amygdala (perceptions of </a:t>
            </a:r>
            <a:r>
              <a:rPr lang="en-US" i="1"/>
              <a:t>emotions </a:t>
            </a:r>
            <a:r>
              <a:rPr lang="en-US"/>
              <a:t>and </a:t>
            </a:r>
            <a:r>
              <a:rPr lang="en-US" i="1"/>
              <a:t>memory</a:t>
            </a:r>
            <a:r>
              <a:rPr lang="en-US"/>
              <a:t> storage)</a:t>
            </a:r>
          </a:p>
          <a:p>
            <a:pPr marL="914400" lvl="1" indent="-228600" rtl="0">
              <a:spcBef>
                <a:spcPts val="0"/>
              </a:spcBef>
            </a:pPr>
            <a:r>
              <a:rPr lang="en-US"/>
              <a:t>Hippocampus (storage of </a:t>
            </a:r>
            <a:r>
              <a:rPr lang="en-US" i="1"/>
              <a:t>long term memory</a:t>
            </a:r>
            <a:r>
              <a:rPr lang="en-US"/>
              <a:t>)</a:t>
            </a:r>
          </a:p>
          <a:p>
            <a:pPr marL="914400" lvl="1" indent="-228600" rtl="0">
              <a:spcBef>
                <a:spcPts val="0"/>
              </a:spcBef>
            </a:pPr>
            <a:r>
              <a:rPr lang="en-US"/>
              <a:t>Thalamus (relaying sensory and motor signals; regulation of sleep, </a:t>
            </a:r>
            <a:r>
              <a:rPr lang="en-US" i="1"/>
              <a:t>consciousness</a:t>
            </a:r>
            <a:r>
              <a:rPr lang="en-US"/>
              <a:t>, and </a:t>
            </a:r>
            <a:r>
              <a:rPr lang="en-US" i="1"/>
              <a:t>alertness</a:t>
            </a:r>
            <a:r>
              <a:rPr lang="en-US"/>
              <a:t>)</a:t>
            </a:r>
          </a:p>
          <a:p>
            <a:pPr marL="914400" lvl="1" indent="-228600" rtl="0">
              <a:spcBef>
                <a:spcPts val="0"/>
              </a:spcBef>
            </a:pPr>
            <a:r>
              <a:rPr lang="en-US"/>
              <a:t>Hypothalamus (links nervous and endocrine systems responsible for </a:t>
            </a:r>
            <a:r>
              <a:rPr lang="en-US" i="1"/>
              <a:t>fight-flight-freeze response</a:t>
            </a:r>
            <a:r>
              <a:rPr lang="en-US"/>
              <a:t>)</a:t>
            </a:r>
          </a:p>
          <a:p>
            <a:pPr marL="914400" lvl="1" indent="-228600" rtl="0">
              <a:spcBef>
                <a:spcPts val="0"/>
              </a:spcBef>
            </a:pPr>
            <a:r>
              <a:rPr lang="en-US"/>
              <a:t>Basal Ganglia (</a:t>
            </a:r>
            <a:r>
              <a:rPr lang="en-US" i="1"/>
              <a:t>motivation, procedural learning, cognitions, and emotions</a:t>
            </a:r>
            <a:r>
              <a:rPr lang="en-US"/>
              <a:t>)</a:t>
            </a:r>
          </a:p>
          <a:p>
            <a:pPr marL="914400" lvl="1" indent="-228600" rtl="0">
              <a:spcBef>
                <a:spcPts val="0"/>
              </a:spcBef>
            </a:pPr>
            <a:r>
              <a:rPr lang="en-US"/>
              <a:t>Cingulate Gyrus (</a:t>
            </a:r>
            <a:r>
              <a:rPr lang="en-US" i="1"/>
              <a:t>processing emotions</a:t>
            </a:r>
            <a:r>
              <a:rPr lang="en-US"/>
              <a:t> and </a:t>
            </a:r>
            <a:r>
              <a:rPr lang="en-US" i="1"/>
              <a:t>behavior regulation</a:t>
            </a:r>
            <a:r>
              <a:rPr lang="en-US"/>
              <a:t>)</a:t>
            </a:r>
          </a:p>
          <a:p>
            <a:pPr marL="457200" lvl="0" indent="0">
              <a:spcBef>
                <a:spcPts val="0"/>
              </a:spcBef>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Stress Response</a:t>
            </a:r>
          </a:p>
        </p:txBody>
      </p:sp>
      <p:sp>
        <p:nvSpPr>
          <p:cNvPr id="134" name="Shape 134"/>
          <p:cNvSpPr txBox="1">
            <a:spLocks noGrp="1"/>
          </p:cNvSpPr>
          <p:nvPr>
            <p:ph type="body" idx="1"/>
          </p:nvPr>
        </p:nvSpPr>
        <p:spPr>
          <a:xfrm>
            <a:off x="1117300" y="1473300"/>
            <a:ext cx="10157400" cy="4698900"/>
          </a:xfrm>
          <a:prstGeom prst="rect">
            <a:avLst/>
          </a:prstGeom>
        </p:spPr>
        <p:txBody>
          <a:bodyPr lIns="91425" tIns="91425" rIns="91425" bIns="91425" anchor="t" anchorCtr="0">
            <a:noAutofit/>
          </a:bodyPr>
          <a:lstStyle/>
          <a:p>
            <a:pPr marL="457200" lvl="0" indent="-228600" rtl="0">
              <a:spcBef>
                <a:spcPts val="0"/>
              </a:spcBef>
            </a:pPr>
            <a:r>
              <a:rPr lang="en-US"/>
              <a:t>Stress in humans activates the two aspects of the autonomic nervous system (ANS)</a:t>
            </a:r>
          </a:p>
          <a:p>
            <a:pPr marL="914400" lvl="1" indent="-228600" rtl="0">
              <a:spcBef>
                <a:spcPts val="0"/>
              </a:spcBef>
            </a:pPr>
            <a:r>
              <a:rPr lang="en-US"/>
              <a:t>Sympathetic (Gas) </a:t>
            </a:r>
          </a:p>
          <a:p>
            <a:pPr marL="1371600" lvl="2" indent="-228600" rtl="0">
              <a:spcBef>
                <a:spcPts val="0"/>
              </a:spcBef>
            </a:pPr>
            <a:r>
              <a:rPr lang="en-US"/>
              <a:t>Responsible for hypermetabolic state</a:t>
            </a:r>
          </a:p>
          <a:p>
            <a:pPr marL="1371600" lvl="2" indent="-228600" rtl="0">
              <a:spcBef>
                <a:spcPts val="0"/>
              </a:spcBef>
            </a:pPr>
            <a:r>
              <a:rPr lang="en-US"/>
              <a:t>Increases heart rate, blood pressure, respiration, muscle tone and alertness</a:t>
            </a:r>
          </a:p>
          <a:p>
            <a:pPr marL="1371600" lvl="2" indent="-228600" rtl="0">
              <a:spcBef>
                <a:spcPts val="0"/>
              </a:spcBef>
            </a:pPr>
            <a:r>
              <a:rPr lang="en-US"/>
              <a:t>Releases noradrenaline, adrenaline, and corticotropins </a:t>
            </a:r>
          </a:p>
          <a:p>
            <a:pPr marL="914400" lvl="1" indent="-228600" rtl="0">
              <a:spcBef>
                <a:spcPts val="0"/>
              </a:spcBef>
            </a:pPr>
            <a:r>
              <a:rPr lang="en-US"/>
              <a:t>Parasympathetic (Breaks) </a:t>
            </a:r>
          </a:p>
          <a:p>
            <a:pPr marL="1371600" lvl="2" indent="-228600" rtl="0">
              <a:spcBef>
                <a:spcPts val="0"/>
              </a:spcBef>
            </a:pPr>
            <a:r>
              <a:rPr lang="en-US"/>
              <a:t>Responsible for hypoarousal</a:t>
            </a:r>
          </a:p>
          <a:p>
            <a:pPr marL="1371600" lvl="2" indent="-228600" rtl="0">
              <a:spcBef>
                <a:spcPts val="0"/>
              </a:spcBef>
            </a:pPr>
            <a:r>
              <a:rPr lang="en-US"/>
              <a:t>Conserves energies for repair, restoring resources, and feigning death</a:t>
            </a:r>
          </a:p>
          <a:p>
            <a:pPr marL="1371600" lvl="2" indent="-228600" rtl="0">
              <a:spcBef>
                <a:spcPts val="0"/>
              </a:spcBef>
            </a:pPr>
            <a:r>
              <a:rPr lang="en-US"/>
              <a:t>Internal opioids are released to reduce pain, calm the involuntary functions of the body, and inhibit mobility/cries for help</a:t>
            </a:r>
            <a:br>
              <a:rPr lang="en-US"/>
            </a:br>
            <a:endParaRPr lang="en-US"/>
          </a:p>
          <a:p>
            <a:pPr marL="457200" lvl="0" indent="-228600" rtl="0">
              <a:spcBef>
                <a:spcPts val="0"/>
              </a:spcBef>
            </a:pPr>
            <a:r>
              <a:rPr lang="en-US"/>
              <a:t>Infants lack the ability to self-regulate these functions, and therefore, rely on their caregiver to regulate for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Stress Response Regulation &amp; Attachment</a:t>
            </a:r>
          </a:p>
        </p:txBody>
      </p:sp>
      <p:sp>
        <p:nvSpPr>
          <p:cNvPr id="141" name="Shape 141"/>
          <p:cNvSpPr txBox="1">
            <a:spLocks noGrp="1"/>
          </p:cNvSpPr>
          <p:nvPr>
            <p:ph type="body" idx="1"/>
          </p:nvPr>
        </p:nvSpPr>
        <p:spPr>
          <a:xfrm>
            <a:off x="1117300" y="1378075"/>
            <a:ext cx="10157400" cy="5179800"/>
          </a:xfrm>
          <a:prstGeom prst="rect">
            <a:avLst/>
          </a:prstGeom>
        </p:spPr>
        <p:txBody>
          <a:bodyPr lIns="91425" tIns="91425" rIns="91425" bIns="91425" anchor="t" anchorCtr="0">
            <a:noAutofit/>
          </a:bodyPr>
          <a:lstStyle/>
          <a:p>
            <a:pPr marL="0" lvl="0" indent="0" rtl="0">
              <a:spcBef>
                <a:spcPts val="0"/>
              </a:spcBef>
              <a:buNone/>
            </a:pPr>
            <a:r>
              <a:rPr lang="en-US" b="1"/>
              <a:t>In Healthy Care:</a:t>
            </a:r>
          </a:p>
          <a:p>
            <a:pPr marL="457200" lvl="0" indent="-228600" rtl="0">
              <a:spcBef>
                <a:spcPts val="0"/>
              </a:spcBef>
            </a:pPr>
            <a:r>
              <a:rPr lang="en-US"/>
              <a:t>The caregiver regulates these states for the child.  </a:t>
            </a:r>
            <a:br>
              <a:rPr lang="en-US"/>
            </a:br>
            <a:endParaRPr lang="en-US"/>
          </a:p>
          <a:p>
            <a:pPr marL="457200" lvl="0" indent="-228600" rtl="0">
              <a:spcBef>
                <a:spcPts val="0"/>
              </a:spcBef>
            </a:pPr>
            <a:r>
              <a:rPr lang="en-US"/>
              <a:t>Regulation allows for infant to return to </a:t>
            </a:r>
            <a:r>
              <a:rPr lang="en-US" i="1"/>
              <a:t>psychobiological equilibrium</a:t>
            </a:r>
            <a:r>
              <a:rPr lang="en-US"/>
              <a:t>.</a:t>
            </a:r>
            <a:br>
              <a:rPr lang="en-US"/>
            </a:br>
            <a:endParaRPr lang="en-US"/>
          </a:p>
          <a:p>
            <a:pPr marL="457200" lvl="0" indent="-228600" rtl="0">
              <a:spcBef>
                <a:spcPts val="0"/>
              </a:spcBef>
            </a:pPr>
            <a:r>
              <a:rPr lang="en-US"/>
              <a:t>The mother’s actions provide the scaffolding needed for the maturation of the control system in the infant’s right brain.</a:t>
            </a:r>
            <a:br>
              <a:rPr lang="en-US"/>
            </a:br>
            <a:endParaRPr lang="en-US"/>
          </a:p>
          <a:p>
            <a:pPr marL="457200" lvl="0" indent="0">
              <a:spcBef>
                <a:spcPts val="0"/>
              </a:spcBef>
              <a:buNone/>
            </a:pPr>
            <a:endParaRPr/>
          </a:p>
          <a:p>
            <a:pPr lvl="0">
              <a:spcBef>
                <a:spcPts val="0"/>
              </a:spcBef>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rtl="0">
              <a:spcBef>
                <a:spcPts val="0"/>
              </a:spcBef>
              <a:buNone/>
            </a:pPr>
            <a:r>
              <a:rPr lang="en-US"/>
              <a:t>Stress Response Regulation &amp; Attachment</a:t>
            </a:r>
          </a:p>
        </p:txBody>
      </p:sp>
      <p:sp>
        <p:nvSpPr>
          <p:cNvPr id="148" name="Shape 148"/>
          <p:cNvSpPr txBox="1">
            <a:spLocks noGrp="1"/>
          </p:cNvSpPr>
          <p:nvPr>
            <p:ph type="body" idx="1"/>
          </p:nvPr>
        </p:nvSpPr>
        <p:spPr>
          <a:xfrm>
            <a:off x="1117300" y="1378075"/>
            <a:ext cx="10157400" cy="5179800"/>
          </a:xfrm>
          <a:prstGeom prst="rect">
            <a:avLst/>
          </a:prstGeom>
        </p:spPr>
        <p:txBody>
          <a:bodyPr lIns="91425" tIns="91425" rIns="91425" bIns="91425" anchor="t" anchorCtr="0">
            <a:noAutofit/>
          </a:bodyPr>
          <a:lstStyle/>
          <a:p>
            <a:pPr marL="0" lvl="0" indent="-69850" rtl="0">
              <a:spcBef>
                <a:spcPts val="0"/>
              </a:spcBef>
              <a:buClr>
                <a:schemeClr val="dk2"/>
              </a:buClr>
              <a:buSzPct val="45833"/>
              <a:buFont typeface="Arial"/>
              <a:buNone/>
            </a:pPr>
            <a:r>
              <a:rPr lang="en-US" b="1"/>
              <a:t>In Pathogenic Care:</a:t>
            </a:r>
          </a:p>
          <a:p>
            <a:pPr marL="457200" lvl="0" indent="-228600" rtl="0">
              <a:spcBef>
                <a:spcPts val="0"/>
              </a:spcBef>
            </a:pPr>
            <a:r>
              <a:rPr lang="en-US"/>
              <a:t>Instead of repairing, she induces further arousal (hyper- in abuse and hypo- in neglect), and the infants remains in these intense neurobiological states.</a:t>
            </a:r>
            <a:br>
              <a:rPr lang="en-US"/>
            </a:br>
            <a:endParaRPr lang="en-US"/>
          </a:p>
          <a:p>
            <a:pPr marL="457200" lvl="0" indent="-228600" rtl="0">
              <a:spcBef>
                <a:spcPts val="0"/>
              </a:spcBef>
            </a:pPr>
            <a:r>
              <a:rPr lang="en-US"/>
              <a:t>After the infant is allowed to persist in a state of fear, this state of hyper/hypoarousal becomes a trait.</a:t>
            </a:r>
            <a:br>
              <a:rPr lang="en-US"/>
            </a:br>
            <a:endParaRPr lang="en-US"/>
          </a:p>
          <a:p>
            <a:pPr marL="457200" lvl="0" indent="-228600" rtl="0">
              <a:spcBef>
                <a:spcPts val="0"/>
              </a:spcBef>
            </a:pPr>
            <a:r>
              <a:rPr lang="en-US"/>
              <a:t>The infant’s developing brain is exposed to neurotoxic levels of neurotransmitters such as glucocorticoids, responsible for selectively induced cell death in the limbic system. (Corbin, 543)</a:t>
            </a:r>
          </a:p>
          <a:p>
            <a:pPr marL="457200" lvl="0" indent="0" rtl="0">
              <a:spcBef>
                <a:spcPts val="0"/>
              </a:spcBef>
              <a:buNone/>
            </a:pPr>
            <a:endParaRPr b="1"/>
          </a:p>
          <a:p>
            <a:pPr lvl="0" rtl="0">
              <a:spcBef>
                <a:spcPts val="0"/>
              </a:spcBef>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Neurological Results of Trauma</a:t>
            </a:r>
          </a:p>
        </p:txBody>
      </p:sp>
      <p:sp>
        <p:nvSpPr>
          <p:cNvPr id="155" name="Shape 155"/>
          <p:cNvSpPr txBox="1">
            <a:spLocks noGrp="1"/>
          </p:cNvSpPr>
          <p:nvPr>
            <p:ph type="body" idx="1"/>
          </p:nvPr>
        </p:nvSpPr>
        <p:spPr>
          <a:xfrm>
            <a:off x="1117300" y="1473300"/>
            <a:ext cx="10157400" cy="4965600"/>
          </a:xfrm>
          <a:prstGeom prst="rect">
            <a:avLst/>
          </a:prstGeom>
        </p:spPr>
        <p:txBody>
          <a:bodyPr lIns="91425" tIns="91425" rIns="91425" bIns="91425" anchor="t" anchorCtr="0">
            <a:noAutofit/>
          </a:bodyPr>
          <a:lstStyle/>
          <a:p>
            <a:pPr marL="457200" lvl="0" indent="-228600" rtl="0">
              <a:spcBef>
                <a:spcPts val="0"/>
              </a:spcBef>
            </a:pPr>
            <a:r>
              <a:rPr lang="en-US"/>
              <a:t>Result in permanent changes in opiate, corticosteroid, CRH, dopamine, noradrenaline, and seratonin receptors.  The result is permanent physiological reactivity in the limbic system.</a:t>
            </a:r>
            <a:br>
              <a:rPr lang="en-US"/>
            </a:br>
            <a:endParaRPr lang="en-US"/>
          </a:p>
          <a:p>
            <a:pPr marL="457200" lvl="0" indent="-228600" rtl="0">
              <a:spcBef>
                <a:spcPts val="0"/>
              </a:spcBef>
            </a:pPr>
            <a:r>
              <a:rPr lang="en-US"/>
              <a:t>Young children with internalizing and externalizing problems show greater EEG activity in the right brain.</a:t>
            </a:r>
            <a:br>
              <a:rPr lang="en-US"/>
            </a:br>
            <a:endParaRPr lang="en-US"/>
          </a:p>
          <a:p>
            <a:pPr marL="457200" lvl="0" indent="-228600" rtl="0">
              <a:spcBef>
                <a:spcPts val="0"/>
              </a:spcBef>
            </a:pPr>
            <a:r>
              <a:rPr lang="en-US"/>
              <a:t>MRI shows decreased hippocampus and amygdala size in adults who experienced early maltreatment (Corbin, 544)</a:t>
            </a:r>
            <a:br>
              <a:rPr lang="en-US"/>
            </a:br>
            <a:endParaRPr lang="en-US"/>
          </a:p>
          <a:p>
            <a:pPr marL="457200" lvl="0" indent="-228600" rtl="0">
              <a:spcBef>
                <a:spcPts val="0"/>
              </a:spcBef>
            </a:pPr>
            <a:r>
              <a:rPr lang="en-US"/>
              <a:t>Smaller corpus collosum (responsible for communication between right and left hemispheres), which results in lateralization of the brain.</a:t>
            </a:r>
          </a:p>
          <a:p>
            <a:pPr marL="457200" lvl="0" indent="0">
              <a:spcBef>
                <a:spcPts val="0"/>
              </a:spcBef>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Pathogenic Care</a:t>
            </a:r>
          </a:p>
        </p:txBody>
      </p:sp>
      <p:sp>
        <p:nvSpPr>
          <p:cNvPr id="162" name="Shape 162"/>
          <p:cNvSpPr txBox="1">
            <a:spLocks noGrp="1"/>
          </p:cNvSpPr>
          <p:nvPr>
            <p:ph type="body" idx="1"/>
          </p:nvPr>
        </p:nvSpPr>
        <p:spPr>
          <a:xfrm>
            <a:off x="1117300" y="1413725"/>
            <a:ext cx="10157400" cy="4758300"/>
          </a:xfrm>
          <a:prstGeom prst="rect">
            <a:avLst/>
          </a:prstGeom>
        </p:spPr>
        <p:txBody>
          <a:bodyPr lIns="91425" tIns="91425" rIns="91425" bIns="91425" anchor="t" anchorCtr="0">
            <a:noAutofit/>
          </a:bodyPr>
          <a:lstStyle/>
          <a:p>
            <a:pPr marL="457200" lvl="0" indent="-228600" rtl="0">
              <a:spcBef>
                <a:spcPts val="0"/>
              </a:spcBef>
            </a:pPr>
            <a:r>
              <a:rPr lang="en-US"/>
              <a:t>“Persistent disregard for an infant’s basic emotional and physical needs”</a:t>
            </a:r>
            <a:br>
              <a:rPr lang="en-US"/>
            </a:br>
            <a:endParaRPr lang="en-US"/>
          </a:p>
          <a:p>
            <a:pPr marL="457200" lvl="0" indent="-228600" rtl="0">
              <a:spcBef>
                <a:spcPts val="0"/>
              </a:spcBef>
            </a:pPr>
            <a:r>
              <a:rPr lang="en-US"/>
              <a:t>During Pregnancy:</a:t>
            </a:r>
          </a:p>
          <a:p>
            <a:pPr marL="914400" lvl="1" indent="-228600" rtl="0">
              <a:spcBef>
                <a:spcPts val="0"/>
              </a:spcBef>
            </a:pPr>
            <a:r>
              <a:rPr lang="en-US"/>
              <a:t>Substance use/abuse during pregnancy </a:t>
            </a:r>
            <a:r>
              <a:rPr lang="en-US" sz="1200"/>
              <a:t>(remember the foundation!)</a:t>
            </a:r>
          </a:p>
          <a:p>
            <a:pPr marL="914400" lvl="1" indent="-228600" rtl="0">
              <a:spcBef>
                <a:spcPts val="0"/>
              </a:spcBef>
            </a:pPr>
            <a:r>
              <a:rPr lang="en-US"/>
              <a:t>High levels of stress </a:t>
            </a:r>
            <a:br>
              <a:rPr lang="en-US"/>
            </a:br>
            <a:endParaRPr lang="en-US"/>
          </a:p>
          <a:p>
            <a:pPr marL="457200" lvl="0" indent="-228600" rtl="0">
              <a:spcBef>
                <a:spcPts val="0"/>
              </a:spcBef>
            </a:pPr>
            <a:r>
              <a:rPr lang="en-US"/>
              <a:t>In infancy:</a:t>
            </a:r>
          </a:p>
          <a:p>
            <a:pPr marL="914400" lvl="1" indent="-228600" rtl="0">
              <a:spcBef>
                <a:spcPts val="0"/>
              </a:spcBef>
            </a:pPr>
            <a:r>
              <a:rPr lang="en-US"/>
              <a:t>Maternal ambivalence or depression</a:t>
            </a:r>
          </a:p>
          <a:p>
            <a:pPr marL="914400" lvl="1" indent="-228600" rtl="0">
              <a:spcBef>
                <a:spcPts val="0"/>
              </a:spcBef>
            </a:pPr>
            <a:r>
              <a:rPr lang="en-US"/>
              <a:t>Frequent interruptions of care </a:t>
            </a:r>
            <a:r>
              <a:rPr lang="en-US" sz="1200"/>
              <a:t>(failed adoptions or multiple foster placements)</a:t>
            </a:r>
          </a:p>
          <a:p>
            <a:pPr marL="914400" lvl="1" indent="-228600" rtl="0">
              <a:spcBef>
                <a:spcPts val="0"/>
              </a:spcBef>
            </a:pPr>
            <a:r>
              <a:rPr lang="en-US"/>
              <a:t>Neglect of emotional and primary physical needs</a:t>
            </a:r>
          </a:p>
          <a:p>
            <a:pPr marL="914400" lvl="1" indent="-228600" rtl="0">
              <a:spcBef>
                <a:spcPts val="0"/>
              </a:spcBef>
            </a:pPr>
            <a:r>
              <a:rPr lang="en-US"/>
              <a:t>Chronic Illness </a:t>
            </a:r>
          </a:p>
          <a:p>
            <a:pPr marL="914400" lvl="1" indent="-228600" rtl="0">
              <a:spcBef>
                <a:spcPts val="0"/>
              </a:spcBef>
            </a:pPr>
            <a:r>
              <a:rPr lang="en-US"/>
              <a:t>Emotional Abuse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History of RAD in the DSM</a:t>
            </a:r>
          </a:p>
        </p:txBody>
      </p:sp>
      <p:sp>
        <p:nvSpPr>
          <p:cNvPr id="169" name="Shape 169"/>
          <p:cNvSpPr txBox="1">
            <a:spLocks noGrp="1"/>
          </p:cNvSpPr>
          <p:nvPr>
            <p:ph type="body" idx="1"/>
          </p:nvPr>
        </p:nvSpPr>
        <p:spPr>
          <a:xfrm>
            <a:off x="1117300" y="2031475"/>
            <a:ext cx="10157400" cy="4140600"/>
          </a:xfrm>
          <a:prstGeom prst="rect">
            <a:avLst/>
          </a:prstGeom>
        </p:spPr>
        <p:txBody>
          <a:bodyPr lIns="91425" tIns="91425" rIns="91425" bIns="91425" anchor="t" anchorCtr="0">
            <a:noAutofit/>
          </a:bodyPr>
          <a:lstStyle/>
          <a:p>
            <a:pPr marL="457200" lvl="0" indent="-228600" rtl="0">
              <a:spcBef>
                <a:spcPts val="0"/>
              </a:spcBef>
            </a:pPr>
            <a:r>
              <a:rPr lang="en-US"/>
              <a:t>1980 - DSM III introduced Reactive Attachment Disorder (RAD) </a:t>
            </a:r>
          </a:p>
          <a:p>
            <a:pPr marL="914400" lvl="1" indent="-228600" rtl="0">
              <a:spcBef>
                <a:spcPts val="0"/>
              </a:spcBef>
            </a:pPr>
            <a:r>
              <a:rPr lang="en-US"/>
              <a:t>Categorized under the category of “Disorders Usually First Diagnosed in Infancy, Childhood, or Adolescence”</a:t>
            </a:r>
            <a:br>
              <a:rPr lang="en-US"/>
            </a:br>
            <a:endParaRPr lang="en-US"/>
          </a:p>
          <a:p>
            <a:pPr marL="457200" lvl="0" indent="-228600" rtl="0">
              <a:spcBef>
                <a:spcPts val="0"/>
              </a:spcBef>
            </a:pPr>
            <a:r>
              <a:rPr lang="en-US"/>
              <a:t>DSM III-TR introduced two subtypes:</a:t>
            </a:r>
          </a:p>
          <a:p>
            <a:pPr marL="914400" lvl="1" indent="-228600" rtl="0">
              <a:spcBef>
                <a:spcPts val="0"/>
              </a:spcBef>
            </a:pPr>
            <a:r>
              <a:rPr lang="en-US"/>
              <a:t>Disinhibited (externalizing)</a:t>
            </a:r>
          </a:p>
          <a:p>
            <a:pPr marL="914400" lvl="1" indent="-228600" rtl="0">
              <a:spcBef>
                <a:spcPts val="0"/>
              </a:spcBef>
            </a:pPr>
            <a:r>
              <a:rPr lang="en-US"/>
              <a:t>Inhibited (internalizing)</a:t>
            </a:r>
            <a:br>
              <a:rPr lang="en-US"/>
            </a:br>
            <a:endParaRPr lang="en-US"/>
          </a:p>
          <a:p>
            <a:pPr marL="457200" lvl="0" indent="-228600">
              <a:spcBef>
                <a:spcPts val="0"/>
              </a:spcBef>
            </a:pPr>
            <a:r>
              <a:rPr lang="en-US"/>
              <a:t>DSM IV and IV-TR - minimal to no changes</a:t>
            </a:r>
          </a:p>
        </p:txBody>
      </p:sp>
      <p:pic>
        <p:nvPicPr>
          <p:cNvPr id="170" name="Shape 170" descr="DSM.jpg"/>
          <p:cNvPicPr preferRelativeResize="0"/>
          <p:nvPr/>
        </p:nvPicPr>
        <p:blipFill>
          <a:blip r:embed="rId3">
            <a:alphaModFix/>
          </a:blip>
          <a:stretch>
            <a:fillRect/>
          </a:stretch>
        </p:blipFill>
        <p:spPr>
          <a:xfrm>
            <a:off x="8004949" y="237599"/>
            <a:ext cx="2304632" cy="17017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1117308" y="76200"/>
            <a:ext cx="10157353" cy="1397000"/>
          </a:xfrm>
          <a:prstGeom prst="rect">
            <a:avLst/>
          </a:prstGeom>
          <a:noFill/>
          <a:ln>
            <a:noFill/>
          </a:ln>
        </p:spPr>
        <p:txBody>
          <a:bodyPr lIns="121875" tIns="60925" rIns="121875" bIns="60925" anchor="b" anchorCtr="0">
            <a:noAutofit/>
          </a:bodyPr>
          <a:lstStyle/>
          <a:p>
            <a:pPr marL="0" marR="0" lvl="0" indent="0" algn="l" rtl="0">
              <a:lnSpc>
                <a:spcPct val="85000"/>
              </a:lnSpc>
              <a:spcBef>
                <a:spcPts val="0"/>
              </a:spcBef>
              <a:buClr>
                <a:schemeClr val="dk1"/>
              </a:buClr>
              <a:buSzPct val="25000"/>
              <a:buFont typeface="Questrial"/>
              <a:buNone/>
            </a:pPr>
            <a:r>
              <a:rPr lang="en-US" sz="4400" b="0" i="0" u="none" strike="noStrike" cap="none">
                <a:solidFill>
                  <a:schemeClr val="dk1"/>
                </a:solidFill>
                <a:latin typeface="Questrial"/>
                <a:ea typeface="Questrial"/>
                <a:cs typeface="Questrial"/>
                <a:sym typeface="Questrial"/>
              </a:rPr>
              <a:t>Changes in the DSM-V</a:t>
            </a:r>
          </a:p>
        </p:txBody>
      </p:sp>
      <p:sp>
        <p:nvSpPr>
          <p:cNvPr id="176" name="Shape 176"/>
          <p:cNvSpPr txBox="1">
            <a:spLocks noGrp="1"/>
          </p:cNvSpPr>
          <p:nvPr>
            <p:ph type="body" idx="1"/>
          </p:nvPr>
        </p:nvSpPr>
        <p:spPr>
          <a:xfrm>
            <a:off x="1117308" y="1701800"/>
            <a:ext cx="10157353" cy="4470399"/>
          </a:xfrm>
          <a:prstGeom prst="rect">
            <a:avLst/>
          </a:prstGeom>
          <a:noFill/>
          <a:ln>
            <a:noFill/>
          </a:ln>
        </p:spPr>
        <p:txBody>
          <a:bodyPr lIns="121875" tIns="60925" rIns="121875" bIns="60925" anchor="t" anchorCtr="0">
            <a:noAutofit/>
          </a:bodyPr>
          <a:lstStyle/>
          <a:p>
            <a:pPr marL="304746" marR="0" lvl="0" indent="-304746" algn="l" rtl="0">
              <a:lnSpc>
                <a:spcPct val="95000"/>
              </a:lnSpc>
              <a:spcBef>
                <a:spcPts val="0"/>
              </a:spcBef>
              <a:spcAft>
                <a:spcPts val="0"/>
              </a:spcAft>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Attachment disorders are now classified as </a:t>
            </a:r>
            <a:r>
              <a:rPr lang="en-US"/>
              <a:t>“Trauma and Stress Related D</a:t>
            </a:r>
            <a:r>
              <a:rPr lang="en-US" sz="2400" b="0" i="0" u="none" strike="noStrike" cap="none">
                <a:solidFill>
                  <a:schemeClr val="dk1"/>
                </a:solidFill>
                <a:latin typeface="Questrial"/>
                <a:ea typeface="Questrial"/>
                <a:cs typeface="Questrial"/>
                <a:sym typeface="Questrial"/>
              </a:rPr>
              <a:t>isorders</a:t>
            </a:r>
            <a:r>
              <a:rPr lang="en-US"/>
              <a:t>”</a:t>
            </a:r>
          </a:p>
          <a:p>
            <a:pPr marL="304747" marR="0" lvl="0" indent="-304747" algn="l" rtl="0">
              <a:lnSpc>
                <a:spcPct val="95000"/>
              </a:lnSpc>
              <a:spcBef>
                <a:spcPts val="1866"/>
              </a:spcBef>
              <a:spcAft>
                <a:spcPts val="0"/>
              </a:spcAft>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Instead of two subtypes, there are now two distinct disorders:</a:t>
            </a:r>
          </a:p>
          <a:p>
            <a:pPr marL="731392" marR="0" lvl="1" indent="-312292" algn="l" rtl="0">
              <a:lnSpc>
                <a:spcPct val="95000"/>
              </a:lnSpc>
              <a:spcBef>
                <a:spcPts val="1066"/>
              </a:spcBef>
              <a:spcAft>
                <a:spcPts val="0"/>
              </a:spcAft>
              <a:buClr>
                <a:schemeClr val="dk1"/>
              </a:buClr>
              <a:buSzPct val="100000"/>
              <a:buFont typeface="Questrial"/>
              <a:buChar char="–"/>
            </a:pPr>
            <a:r>
              <a:rPr lang="en-US" sz="2000" b="0" i="0" u="none" strike="noStrike" cap="none">
                <a:solidFill>
                  <a:schemeClr val="dk1"/>
                </a:solidFill>
                <a:latin typeface="Questrial"/>
                <a:ea typeface="Questrial"/>
                <a:cs typeface="Questrial"/>
                <a:sym typeface="Questrial"/>
              </a:rPr>
              <a:t>Reactive Attachment Disorder (known as Inhibited Type in DSM-IV-TR)**</a:t>
            </a:r>
          </a:p>
          <a:p>
            <a:pPr marL="731391" marR="0" lvl="1" indent="-312291" algn="l" rtl="0">
              <a:lnSpc>
                <a:spcPct val="95000"/>
              </a:lnSpc>
              <a:spcBef>
                <a:spcPts val="1066"/>
              </a:spcBef>
              <a:buClr>
                <a:schemeClr val="dk1"/>
              </a:buClr>
              <a:buSzPct val="100000"/>
              <a:buFont typeface="Questrial"/>
              <a:buChar char="–"/>
            </a:pPr>
            <a:r>
              <a:rPr lang="en-US" sz="2000" b="0" i="0" u="none" strike="noStrike" cap="none">
                <a:solidFill>
                  <a:schemeClr val="dk1"/>
                </a:solidFill>
                <a:latin typeface="Questrial"/>
                <a:ea typeface="Questrial"/>
                <a:cs typeface="Questrial"/>
                <a:sym typeface="Questrial"/>
              </a:rPr>
              <a:t>Disinhibited Social Engagement Disorder (formerly known as Disinhibited Type in DSM-IV-TR)</a:t>
            </a:r>
          </a:p>
          <a:p>
            <a:pPr marR="0" lvl="2" algn="l" rtl="0">
              <a:lnSpc>
                <a:spcPct val="95000"/>
              </a:lnSpc>
              <a:spcBef>
                <a:spcPts val="1066"/>
              </a:spcBef>
            </a:pPr>
            <a:r>
              <a:rPr lang="en-US"/>
              <a:t>Different comorbidities between the two subtypes</a:t>
            </a:r>
          </a:p>
          <a:p>
            <a:pPr marR="0" lvl="2" algn="l" rtl="0">
              <a:lnSpc>
                <a:spcPct val="95000"/>
              </a:lnSpc>
              <a:spcBef>
                <a:spcPts val="1066"/>
              </a:spcBef>
            </a:pPr>
            <a:r>
              <a:rPr lang="en-US"/>
              <a:t>Not viewed as a lack of attachment, rather an issue of unmodulated and indiscriminate attachment and social behavior</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1117308" y="349425"/>
            <a:ext cx="10157400" cy="1397100"/>
          </a:xfrm>
          <a:prstGeom prst="rect">
            <a:avLst/>
          </a:prstGeom>
        </p:spPr>
        <p:txBody>
          <a:bodyPr lIns="91425" tIns="91425" rIns="91425" bIns="91425" anchor="b" anchorCtr="0">
            <a:noAutofit/>
          </a:bodyPr>
          <a:lstStyle/>
          <a:p>
            <a:pPr lvl="0">
              <a:spcBef>
                <a:spcPts val="0"/>
              </a:spcBef>
              <a:buNone/>
            </a:pPr>
            <a:r>
              <a:rPr lang="en-US" sz="4000"/>
              <a:t>Criteria for Reactive Attachment Disorder in the DSM-V</a:t>
            </a:r>
          </a:p>
        </p:txBody>
      </p:sp>
      <p:sp>
        <p:nvSpPr>
          <p:cNvPr id="183" name="Shape 183"/>
          <p:cNvSpPr txBox="1">
            <a:spLocks noGrp="1"/>
          </p:cNvSpPr>
          <p:nvPr>
            <p:ph type="body" idx="1"/>
          </p:nvPr>
        </p:nvSpPr>
        <p:spPr>
          <a:xfrm>
            <a:off x="1117308" y="1951275"/>
            <a:ext cx="10157400" cy="4470300"/>
          </a:xfrm>
          <a:prstGeom prst="rect">
            <a:avLst/>
          </a:prstGeom>
        </p:spPr>
        <p:txBody>
          <a:bodyPr lIns="91425" tIns="91425" rIns="91425" bIns="91425" anchor="t" anchorCtr="0">
            <a:noAutofit/>
          </a:bodyPr>
          <a:lstStyle/>
          <a:p>
            <a:pPr lvl="0" rtl="0">
              <a:spcBef>
                <a:spcPts val="0"/>
              </a:spcBef>
            </a:pPr>
            <a:r>
              <a:rPr lang="en-US"/>
              <a:t>Pattern of extremes of insufficient care, attributed to at least one of the following:</a:t>
            </a:r>
          </a:p>
          <a:p>
            <a:pPr lvl="1" rtl="0">
              <a:spcBef>
                <a:spcPts val="0"/>
              </a:spcBef>
            </a:pPr>
            <a:r>
              <a:rPr lang="en-US"/>
              <a:t>Social neglect or deprivation - persistent lack of meeting a child’s emotional need for comfort, stimulation, and affection by care-giving adults</a:t>
            </a:r>
          </a:p>
          <a:p>
            <a:pPr lvl="1" rtl="0">
              <a:spcBef>
                <a:spcPts val="0"/>
              </a:spcBef>
            </a:pPr>
            <a:r>
              <a:rPr lang="en-US"/>
              <a:t>Repeated change of primary caregiver, limiting opportunities to form stable attachments (i.e. frequent changes in foster care)</a:t>
            </a:r>
          </a:p>
          <a:p>
            <a:pPr lvl="1" rtl="0">
              <a:spcBef>
                <a:spcPts val="0"/>
              </a:spcBef>
            </a:pPr>
            <a:r>
              <a:rPr lang="en-US"/>
              <a:t>Rearing in unusual setting that severely limits the opportunity to form selective attachments (i.e. high institutions with high caregiver to child ratio)</a:t>
            </a:r>
          </a:p>
          <a:p>
            <a:pPr marL="0" lvl="0" indent="0" rtl="0">
              <a:spcBef>
                <a:spcPts val="0"/>
              </a:spcBef>
              <a:buNone/>
            </a:pPr>
            <a:endParaRPr/>
          </a:p>
          <a:p>
            <a:pPr lvl="0">
              <a:spcBef>
                <a:spcPts val="0"/>
              </a:spcBef>
            </a:pPr>
            <a:r>
              <a:rPr lang="en-US"/>
              <a:t>Removed criteria of “disregard for physical needs” due to the emphasis on the fact that these are disorders of social relationships</a:t>
            </a:r>
          </a:p>
          <a:p>
            <a:pPr lvl="0">
              <a:spcBef>
                <a:spcPts val="0"/>
              </a:spcBef>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1117300" y="88075"/>
            <a:ext cx="10157400" cy="1670100"/>
          </a:xfrm>
          <a:prstGeom prst="rect">
            <a:avLst/>
          </a:prstGeom>
        </p:spPr>
        <p:txBody>
          <a:bodyPr lIns="91425" tIns="91425" rIns="91425" bIns="91425" anchor="b" anchorCtr="0">
            <a:noAutofit/>
          </a:bodyPr>
          <a:lstStyle/>
          <a:p>
            <a:pPr lvl="0">
              <a:spcBef>
                <a:spcPts val="0"/>
              </a:spcBef>
              <a:buNone/>
            </a:pPr>
            <a:r>
              <a:rPr lang="en-US" sz="4000"/>
              <a:t>Criteria in DSM-V for Reactive Attachment Disorder (cont’d)</a:t>
            </a:r>
          </a:p>
        </p:txBody>
      </p:sp>
      <p:sp>
        <p:nvSpPr>
          <p:cNvPr id="190" name="Shape 190"/>
          <p:cNvSpPr txBox="1">
            <a:spLocks noGrp="1"/>
          </p:cNvSpPr>
          <p:nvPr>
            <p:ph type="body" idx="1"/>
          </p:nvPr>
        </p:nvSpPr>
        <p:spPr>
          <a:xfrm>
            <a:off x="1117300" y="1960200"/>
            <a:ext cx="10157400" cy="4497000"/>
          </a:xfrm>
          <a:prstGeom prst="rect">
            <a:avLst/>
          </a:prstGeom>
        </p:spPr>
        <p:txBody>
          <a:bodyPr lIns="91425" tIns="91425" rIns="91425" bIns="91425" anchor="t" anchorCtr="0">
            <a:noAutofit/>
          </a:bodyPr>
          <a:lstStyle/>
          <a:p>
            <a:pPr lvl="0" rtl="0">
              <a:spcBef>
                <a:spcPts val="0"/>
              </a:spcBef>
            </a:pPr>
            <a:r>
              <a:rPr lang="en-US"/>
              <a:t>Symptoms persist longer than 12 months and before age 5</a:t>
            </a:r>
            <a:br>
              <a:rPr lang="en-US"/>
            </a:br>
            <a:endParaRPr lang="en-US"/>
          </a:p>
          <a:p>
            <a:pPr lvl="0" rtl="0">
              <a:spcBef>
                <a:spcPts val="0"/>
              </a:spcBef>
            </a:pPr>
            <a:r>
              <a:rPr lang="en-US"/>
              <a:t>Child’s </a:t>
            </a:r>
            <a:r>
              <a:rPr lang="en-US" i="1"/>
              <a:t>developmental age</a:t>
            </a:r>
            <a:r>
              <a:rPr lang="en-US"/>
              <a:t> is at least 9 months</a:t>
            </a:r>
            <a:br>
              <a:rPr lang="en-US"/>
            </a:br>
            <a:endParaRPr lang="en-US"/>
          </a:p>
          <a:p>
            <a:pPr lvl="0" rtl="0">
              <a:spcBef>
                <a:spcPts val="0"/>
              </a:spcBef>
            </a:pPr>
            <a:r>
              <a:rPr lang="en-US"/>
              <a:t>Consistent pattern of inhibited, emotionally withdrawn behavior toward caregivers</a:t>
            </a:r>
            <a:br>
              <a:rPr lang="en-US"/>
            </a:br>
            <a:endParaRPr lang="en-US"/>
          </a:p>
          <a:p>
            <a:pPr lvl="0" rtl="0">
              <a:spcBef>
                <a:spcPts val="0"/>
              </a:spcBef>
            </a:pPr>
            <a:r>
              <a:rPr lang="en-US"/>
              <a:t>Persistent emotional and social disturbance</a:t>
            </a:r>
            <a:br>
              <a:rPr lang="en-US"/>
            </a:br>
            <a:endParaRPr lang="en-US"/>
          </a:p>
          <a:p>
            <a:pPr lvl="0">
              <a:spcBef>
                <a:spcPts val="0"/>
              </a:spcBef>
            </a:pPr>
            <a:r>
              <a:rPr lang="en-US"/>
              <a:t>Child does not meet the criteria for autism spectrum disorder **</a:t>
            </a:r>
            <a:br>
              <a:rPr lang="en-US"/>
            </a:br>
            <a:endParaRPr lang="en-US"/>
          </a:p>
          <a:p>
            <a:pPr marL="152400" lvl="0" indent="0">
              <a:spcBef>
                <a:spcPts val="0"/>
              </a:spcBef>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1117308" y="76200"/>
            <a:ext cx="10157353" cy="1397000"/>
          </a:xfrm>
          <a:prstGeom prst="rect">
            <a:avLst/>
          </a:prstGeom>
          <a:noFill/>
          <a:ln>
            <a:noFill/>
          </a:ln>
        </p:spPr>
        <p:txBody>
          <a:bodyPr lIns="121875" tIns="60925" rIns="121875" bIns="60925" anchor="b" anchorCtr="0">
            <a:noAutofit/>
          </a:bodyPr>
          <a:lstStyle/>
          <a:p>
            <a:pPr marL="0" marR="0" lvl="0" indent="0" algn="l" rtl="0">
              <a:lnSpc>
                <a:spcPct val="85000"/>
              </a:lnSpc>
              <a:spcBef>
                <a:spcPts val="0"/>
              </a:spcBef>
              <a:buClr>
                <a:schemeClr val="dk1"/>
              </a:buClr>
              <a:buSzPct val="25000"/>
              <a:buFont typeface="Questrial"/>
              <a:buNone/>
            </a:pPr>
            <a:r>
              <a:rPr lang="en-US"/>
              <a:t>DSM-V Characteristics</a:t>
            </a:r>
          </a:p>
        </p:txBody>
      </p:sp>
      <p:sp>
        <p:nvSpPr>
          <p:cNvPr id="196" name="Shape 196"/>
          <p:cNvSpPr txBox="1">
            <a:spLocks noGrp="1"/>
          </p:cNvSpPr>
          <p:nvPr>
            <p:ph type="body" idx="1"/>
          </p:nvPr>
        </p:nvSpPr>
        <p:spPr>
          <a:xfrm>
            <a:off x="1117308" y="1701800"/>
            <a:ext cx="4977103" cy="4470399"/>
          </a:xfrm>
          <a:prstGeom prst="rect">
            <a:avLst/>
          </a:prstGeom>
          <a:noFill/>
          <a:ln>
            <a:noFill/>
          </a:ln>
        </p:spPr>
        <p:txBody>
          <a:bodyPr lIns="121875" tIns="60925" rIns="121875" bIns="60925" anchor="t" anchorCtr="0">
            <a:noAutofit/>
          </a:bodyPr>
          <a:lstStyle/>
          <a:p>
            <a:pPr marL="0" marR="0" lvl="0" indent="0" algn="l" rtl="0">
              <a:lnSpc>
                <a:spcPct val="95000"/>
              </a:lnSpc>
              <a:spcBef>
                <a:spcPts val="0"/>
              </a:spcBef>
              <a:spcAft>
                <a:spcPts val="0"/>
              </a:spcAft>
              <a:buClr>
                <a:schemeClr val="dk1"/>
              </a:buClr>
              <a:buSzPct val="25000"/>
              <a:buFont typeface="Arial"/>
              <a:buNone/>
            </a:pPr>
            <a:r>
              <a:rPr lang="en-US" sz="2400" b="1" i="0" u="none" strike="noStrike" cap="none">
                <a:solidFill>
                  <a:schemeClr val="dk1"/>
                </a:solidFill>
                <a:latin typeface="Questrial"/>
                <a:ea typeface="Questrial"/>
                <a:cs typeface="Questrial"/>
                <a:sym typeface="Questrial"/>
              </a:rPr>
              <a:t>Reactive Attachment Disorder (RAD)</a:t>
            </a:r>
          </a:p>
          <a:p>
            <a:pPr marL="304747" marR="0" lvl="0" indent="-304747" algn="l" rtl="0">
              <a:lnSpc>
                <a:spcPct val="95000"/>
              </a:lnSpc>
              <a:spcBef>
                <a:spcPts val="1866"/>
              </a:spcBef>
              <a:spcAft>
                <a:spcPts val="0"/>
              </a:spcAft>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Failure to seek and respond to comfort when distressed</a:t>
            </a:r>
          </a:p>
          <a:p>
            <a:pPr marL="304747" marR="0" lvl="0" indent="-304747" algn="l" rtl="0">
              <a:lnSpc>
                <a:spcPct val="95000"/>
              </a:lnSpc>
              <a:spcBef>
                <a:spcPts val="1866"/>
              </a:spcBef>
              <a:spcAft>
                <a:spcPts val="0"/>
              </a:spcAft>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Limited social reciprocity</a:t>
            </a:r>
          </a:p>
          <a:p>
            <a:pPr marL="304747" marR="0" lvl="0" indent="-304747" algn="l" rtl="0">
              <a:lnSpc>
                <a:spcPct val="95000"/>
              </a:lnSpc>
              <a:spcBef>
                <a:spcPts val="1866"/>
              </a:spcBef>
              <a:spcAft>
                <a:spcPts val="0"/>
              </a:spcAft>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Limited emotional regulation</a:t>
            </a:r>
          </a:p>
          <a:p>
            <a:pPr marL="304747" marR="0" lvl="0" indent="-304747" algn="l" rtl="0">
              <a:lnSpc>
                <a:spcPct val="95000"/>
              </a:lnSpc>
              <a:spcBef>
                <a:spcPts val="1866"/>
              </a:spcBef>
              <a:spcAft>
                <a:spcPts val="0"/>
              </a:spcAft>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Reduced positive affect</a:t>
            </a:r>
          </a:p>
          <a:p>
            <a:pPr marL="304747" marR="0" lvl="0" indent="-304747" algn="l" rtl="0">
              <a:lnSpc>
                <a:spcPct val="95000"/>
              </a:lnSpc>
              <a:spcBef>
                <a:spcPts val="1866"/>
              </a:spcBef>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Unexplained fearfulness or irritability</a:t>
            </a:r>
          </a:p>
        </p:txBody>
      </p:sp>
      <p:sp>
        <p:nvSpPr>
          <p:cNvPr id="197" name="Shape 197"/>
          <p:cNvSpPr txBox="1">
            <a:spLocks noGrp="1"/>
          </p:cNvSpPr>
          <p:nvPr>
            <p:ph type="body" idx="2"/>
          </p:nvPr>
        </p:nvSpPr>
        <p:spPr>
          <a:xfrm>
            <a:off x="6297558" y="1701800"/>
            <a:ext cx="4977103" cy="4470399"/>
          </a:xfrm>
          <a:prstGeom prst="rect">
            <a:avLst/>
          </a:prstGeom>
          <a:noFill/>
          <a:ln>
            <a:noFill/>
          </a:ln>
        </p:spPr>
        <p:txBody>
          <a:bodyPr lIns="121875" tIns="60925" rIns="121875" bIns="60925" anchor="t" anchorCtr="0">
            <a:noAutofit/>
          </a:bodyPr>
          <a:lstStyle/>
          <a:p>
            <a:pPr marL="0" marR="0" lvl="0" indent="0" algn="l" rtl="0">
              <a:lnSpc>
                <a:spcPct val="95000"/>
              </a:lnSpc>
              <a:spcBef>
                <a:spcPts val="0"/>
              </a:spcBef>
              <a:spcAft>
                <a:spcPts val="0"/>
              </a:spcAft>
              <a:buClr>
                <a:schemeClr val="dk1"/>
              </a:buClr>
              <a:buSzPct val="25000"/>
              <a:buFont typeface="Arial"/>
              <a:buNone/>
            </a:pPr>
            <a:r>
              <a:rPr lang="en-US" sz="2400" b="1" i="0" u="none" strike="noStrike" cap="none">
                <a:solidFill>
                  <a:schemeClr val="dk1"/>
                </a:solidFill>
                <a:latin typeface="Questrial"/>
                <a:ea typeface="Questrial"/>
                <a:cs typeface="Questrial"/>
                <a:sym typeface="Questrial"/>
              </a:rPr>
              <a:t>Disinhibited Social Engagement Disorder (DSED)</a:t>
            </a:r>
          </a:p>
          <a:p>
            <a:pPr marL="304747" marR="0" lvl="0" indent="-304747" algn="l" rtl="0">
              <a:lnSpc>
                <a:spcPct val="95000"/>
              </a:lnSpc>
              <a:spcBef>
                <a:spcPts val="1866"/>
              </a:spcBef>
              <a:spcAft>
                <a:spcPts val="0"/>
              </a:spcAft>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Lacks wariness of strangers</a:t>
            </a:r>
          </a:p>
          <a:p>
            <a:pPr marL="304747" marR="0" lvl="0" indent="-304747" algn="l" rtl="0">
              <a:lnSpc>
                <a:spcPct val="95000"/>
              </a:lnSpc>
              <a:spcBef>
                <a:spcPts val="1866"/>
              </a:spcBef>
              <a:spcAft>
                <a:spcPts val="0"/>
              </a:spcAft>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Unusually comfortable with strangers – particularly adults</a:t>
            </a:r>
          </a:p>
          <a:p>
            <a:pPr marL="304747" marR="0" lvl="0" indent="-304747" algn="l" rtl="0">
              <a:lnSpc>
                <a:spcPct val="95000"/>
              </a:lnSpc>
              <a:spcBef>
                <a:spcPts val="1866"/>
              </a:spcBef>
              <a:spcAft>
                <a:spcPts val="0"/>
              </a:spcAft>
              <a:buClr>
                <a:schemeClr val="dk1"/>
              </a:buClr>
              <a:buSzPct val="100000"/>
              <a:buFont typeface="Arial"/>
              <a:buChar char="•"/>
            </a:pPr>
            <a:r>
              <a:rPr lang="en-US" sz="2400" b="0" i="0" u="none" strike="noStrike" cap="none">
                <a:solidFill>
                  <a:schemeClr val="dk1"/>
                </a:solidFill>
                <a:latin typeface="Questrial"/>
                <a:ea typeface="Questrial"/>
                <a:cs typeface="Questrial"/>
                <a:sym typeface="Questrial"/>
              </a:rPr>
              <a:t>Lacks appropriate physical and social boundaries</a:t>
            </a:r>
          </a:p>
          <a:p>
            <a:pPr marL="304747" marR="0" lvl="0" indent="-304747" algn="l" rtl="0">
              <a:lnSpc>
                <a:spcPct val="95000"/>
              </a:lnSpc>
              <a:spcBef>
                <a:spcPts val="1866"/>
              </a:spcBef>
              <a:buClr>
                <a:schemeClr val="dk1"/>
              </a:buClr>
              <a:buSzPct val="100000"/>
              <a:buFont typeface="Arial"/>
              <a:buNone/>
            </a:pPr>
            <a:endParaRPr sz="2400" b="0" i="0" u="none" strike="noStrike" cap="none">
              <a:solidFill>
                <a:schemeClr val="dk1"/>
              </a:solidFill>
              <a:latin typeface="Questrial"/>
              <a:ea typeface="Questrial"/>
              <a:cs typeface="Questrial"/>
              <a:sym typeface="Questrial"/>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Characteristics of RAD</a:t>
            </a:r>
          </a:p>
        </p:txBody>
      </p:sp>
      <p:sp>
        <p:nvSpPr>
          <p:cNvPr id="204" name="Shape 204"/>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marL="457200" lvl="0" indent="-228600" rtl="0">
              <a:spcBef>
                <a:spcPts val="0"/>
              </a:spcBef>
            </a:pPr>
            <a:r>
              <a:rPr lang="en-US"/>
              <a:t>Fails to initiate and respond to social interactions in a developmentally appropriate way</a:t>
            </a:r>
          </a:p>
          <a:p>
            <a:pPr marL="457200" lvl="0" indent="-228600" rtl="0">
              <a:spcBef>
                <a:spcPts val="0"/>
              </a:spcBef>
            </a:pPr>
            <a:r>
              <a:rPr lang="en-US"/>
              <a:t>Does not seek or offer comfort</a:t>
            </a:r>
          </a:p>
          <a:p>
            <a:pPr marL="457200" lvl="0" indent="-228600" rtl="0">
              <a:spcBef>
                <a:spcPts val="0"/>
              </a:spcBef>
            </a:pPr>
            <a:r>
              <a:rPr lang="en-US"/>
              <a:t>Withdraws from others, especially when a threat is perceived</a:t>
            </a:r>
          </a:p>
          <a:p>
            <a:pPr marL="457200" lvl="0" indent="-228600" rtl="0">
              <a:spcBef>
                <a:spcPts val="0"/>
              </a:spcBef>
            </a:pPr>
            <a:r>
              <a:rPr lang="en-US"/>
              <a:t>Shows frozen watchfulness or hypervigilance</a:t>
            </a:r>
          </a:p>
          <a:p>
            <a:pPr marL="457200" lvl="0" indent="-228600" rtl="0">
              <a:spcBef>
                <a:spcPts val="0"/>
              </a:spcBef>
            </a:pPr>
            <a:r>
              <a:rPr lang="en-US"/>
              <a:t>Demonstrates self-soothing behaviors</a:t>
            </a:r>
          </a:p>
          <a:p>
            <a:pPr marL="457200" lvl="0" indent="-228600" rtl="0">
              <a:spcBef>
                <a:spcPts val="0"/>
              </a:spcBef>
            </a:pPr>
            <a:r>
              <a:rPr lang="en-US"/>
              <a:t>Fails to seek help</a:t>
            </a:r>
          </a:p>
          <a:p>
            <a:pPr marL="457200" lvl="0" indent="-228600">
              <a:spcBef>
                <a:spcPts val="0"/>
              </a:spcBef>
            </a:pPr>
            <a:r>
              <a:rPr lang="en-US"/>
              <a:t>Demonstrates aggression towards peers (especially if they are the source of the perceived threat)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Basis of Aggressive Behavior</a:t>
            </a:r>
          </a:p>
        </p:txBody>
      </p:sp>
      <p:sp>
        <p:nvSpPr>
          <p:cNvPr id="211" name="Shape 211"/>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marL="457200" lvl="0" indent="-228600" rtl="0">
              <a:spcBef>
                <a:spcPts val="0"/>
              </a:spcBef>
            </a:pPr>
            <a:r>
              <a:rPr lang="en-US"/>
              <a:t>Lack of empathy</a:t>
            </a:r>
          </a:p>
          <a:p>
            <a:pPr marL="457200" lvl="0" indent="-228600" rtl="0">
              <a:spcBef>
                <a:spcPts val="0"/>
              </a:spcBef>
            </a:pPr>
            <a:r>
              <a:rPr lang="en-US"/>
              <a:t>Negative self-school image (assumed inadequacy)</a:t>
            </a:r>
          </a:p>
          <a:p>
            <a:pPr marL="457200" lvl="0" indent="-228600" rtl="0">
              <a:spcBef>
                <a:spcPts val="0"/>
              </a:spcBef>
            </a:pPr>
            <a:r>
              <a:rPr lang="en-US"/>
              <a:t>Difficulty learning from mistakes </a:t>
            </a:r>
          </a:p>
          <a:p>
            <a:pPr marL="457200" lvl="0" indent="-228600" rtl="0">
              <a:spcBef>
                <a:spcPts val="0"/>
              </a:spcBef>
            </a:pPr>
            <a:r>
              <a:rPr lang="en-US"/>
              <a:t>Deficits in social information processing</a:t>
            </a:r>
          </a:p>
          <a:p>
            <a:pPr marL="457200" lvl="0" indent="-228600" rtl="0">
              <a:spcBef>
                <a:spcPts val="0"/>
              </a:spcBef>
            </a:pPr>
            <a:r>
              <a:rPr lang="en-US"/>
              <a:t>Misperceptions of other people’s actions/intentions</a:t>
            </a:r>
          </a:p>
          <a:p>
            <a:pPr marL="457200" lvl="0" indent="-228600" rtl="0">
              <a:spcBef>
                <a:spcPts val="0"/>
              </a:spcBef>
            </a:pPr>
            <a:r>
              <a:rPr lang="en-US"/>
              <a:t>Stunted moral development</a:t>
            </a:r>
          </a:p>
          <a:p>
            <a:pPr marL="457200" lvl="0" indent="-228600" rtl="0">
              <a:spcBef>
                <a:spcPts val="0"/>
              </a:spcBef>
            </a:pPr>
            <a:r>
              <a:rPr lang="en-US"/>
              <a:t>Need for immediate gratification</a:t>
            </a:r>
          </a:p>
          <a:p>
            <a:pPr marL="457200" lvl="0" indent="-228600" rtl="0">
              <a:spcBef>
                <a:spcPts val="0"/>
              </a:spcBef>
            </a:pPr>
            <a:r>
              <a:rPr lang="en-US"/>
              <a:t>Inability to self-soothe or calm</a:t>
            </a:r>
            <a:br>
              <a:rPr lang="en-US"/>
            </a:br>
            <a:endParaRPr lang="en-US"/>
          </a:p>
          <a:p>
            <a:pPr marL="0" lvl="0" indent="0">
              <a:spcBef>
                <a:spcPts val="0"/>
              </a:spcBef>
              <a:buNone/>
            </a:pPr>
            <a:r>
              <a:rPr lang="en-US"/>
              <a:t>(Shaw &amp; Paez, 2007)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Characteristics of DSED </a:t>
            </a:r>
            <a:r>
              <a:rPr lang="en-US" sz="1400"/>
              <a:t>(Disinhibited Social Engagement Disorder)</a:t>
            </a:r>
          </a:p>
        </p:txBody>
      </p:sp>
      <p:sp>
        <p:nvSpPr>
          <p:cNvPr id="218" name="Shape 218"/>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marL="457200" lvl="0" indent="-228600" rtl="0">
              <a:lnSpc>
                <a:spcPct val="150000"/>
              </a:lnSpc>
              <a:spcBef>
                <a:spcPts val="0"/>
              </a:spcBef>
            </a:pPr>
            <a:r>
              <a:rPr lang="en-US"/>
              <a:t>Consistent childish behavior, inappropriate for developmental age</a:t>
            </a:r>
          </a:p>
          <a:p>
            <a:pPr marL="457200" lvl="0" indent="-228600" rtl="0">
              <a:lnSpc>
                <a:spcPct val="150000"/>
              </a:lnSpc>
              <a:spcBef>
                <a:spcPts val="0"/>
              </a:spcBef>
            </a:pPr>
            <a:r>
              <a:rPr lang="en-US"/>
              <a:t>Inappropriate affectionate or familiar behavior with relative strangers</a:t>
            </a:r>
          </a:p>
          <a:p>
            <a:pPr marL="457200" lvl="0" indent="-228600" rtl="0">
              <a:lnSpc>
                <a:spcPct val="150000"/>
              </a:lnSpc>
              <a:spcBef>
                <a:spcPts val="0"/>
              </a:spcBef>
            </a:pPr>
            <a:r>
              <a:rPr lang="en-US"/>
              <a:t>Seeks comfort from strangers</a:t>
            </a:r>
          </a:p>
          <a:p>
            <a:pPr marL="457200" lvl="0" indent="-228600" rtl="0">
              <a:lnSpc>
                <a:spcPct val="150000"/>
              </a:lnSpc>
              <a:spcBef>
                <a:spcPts val="0"/>
              </a:spcBef>
            </a:pPr>
            <a:r>
              <a:rPr lang="en-US"/>
              <a:t>Expresses distress for no apparent reason</a:t>
            </a:r>
          </a:p>
          <a:p>
            <a:pPr marL="457200" lvl="0" indent="-228600" rtl="0">
              <a:lnSpc>
                <a:spcPct val="150000"/>
              </a:lnSpc>
              <a:spcBef>
                <a:spcPts val="0"/>
              </a:spcBef>
            </a:pPr>
            <a:r>
              <a:rPr lang="en-US"/>
              <a:t>Chronically anxious</a:t>
            </a:r>
          </a:p>
          <a:p>
            <a:pPr marL="457200" lvl="0" indent="-228600" rtl="0">
              <a:lnSpc>
                <a:spcPct val="150000"/>
              </a:lnSpc>
              <a:spcBef>
                <a:spcPts val="0"/>
              </a:spcBef>
            </a:pPr>
            <a:r>
              <a:rPr lang="en-US"/>
              <a:t>Poor peer relationships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sz="4000"/>
              <a:t>Characteristics Demonstrated in Both Attachment Disorders</a:t>
            </a:r>
          </a:p>
        </p:txBody>
      </p:sp>
      <p:sp>
        <p:nvSpPr>
          <p:cNvPr id="225" name="Shape 225"/>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marL="457200" lvl="0" indent="-228600" rtl="0">
              <a:lnSpc>
                <a:spcPct val="150000"/>
              </a:lnSpc>
              <a:spcBef>
                <a:spcPts val="0"/>
              </a:spcBef>
            </a:pPr>
            <a:r>
              <a:rPr lang="en-US"/>
              <a:t>Aggression</a:t>
            </a:r>
          </a:p>
          <a:p>
            <a:pPr marL="457200" lvl="0" indent="-228600" rtl="0">
              <a:lnSpc>
                <a:spcPct val="150000"/>
              </a:lnSpc>
              <a:spcBef>
                <a:spcPts val="0"/>
              </a:spcBef>
            </a:pPr>
            <a:r>
              <a:rPr lang="en-US"/>
              <a:t>Victimization of other children or animals</a:t>
            </a:r>
          </a:p>
          <a:p>
            <a:pPr marL="457200" lvl="0" indent="-228600" rtl="0">
              <a:lnSpc>
                <a:spcPct val="150000"/>
              </a:lnSpc>
              <a:spcBef>
                <a:spcPts val="0"/>
              </a:spcBef>
            </a:pPr>
            <a:r>
              <a:rPr lang="en-US"/>
              <a:t>Poor impulse control</a:t>
            </a:r>
          </a:p>
          <a:p>
            <a:pPr marL="457200" lvl="0" indent="-228600" rtl="0">
              <a:lnSpc>
                <a:spcPct val="150000"/>
              </a:lnSpc>
              <a:spcBef>
                <a:spcPts val="0"/>
              </a:spcBef>
            </a:pPr>
            <a:r>
              <a:rPr lang="en-US"/>
              <a:t>Hyperactivity or inattention</a:t>
            </a:r>
          </a:p>
          <a:p>
            <a:pPr marL="457200" lvl="0" indent="-228600" rtl="0">
              <a:lnSpc>
                <a:spcPct val="150000"/>
              </a:lnSpc>
              <a:spcBef>
                <a:spcPts val="0"/>
              </a:spcBef>
            </a:pPr>
            <a:r>
              <a:rPr lang="en-US"/>
              <a:t>Low frustration tolerance</a:t>
            </a:r>
          </a:p>
          <a:p>
            <a:pPr marL="457200" lvl="0" indent="-228600" rtl="0">
              <a:lnSpc>
                <a:spcPct val="150000"/>
              </a:lnSpc>
              <a:spcBef>
                <a:spcPts val="0"/>
              </a:spcBef>
            </a:pPr>
            <a:r>
              <a:rPr lang="en-US"/>
              <a:t>Lack of empathy</a:t>
            </a:r>
          </a:p>
          <a:p>
            <a:pPr marL="457200" lvl="0" indent="-228600" rtl="0">
              <a:lnSpc>
                <a:spcPct val="150000"/>
              </a:lnSpc>
              <a:spcBef>
                <a:spcPts val="0"/>
              </a:spcBef>
            </a:pPr>
            <a:r>
              <a:rPr lang="en-US"/>
              <a:t>Self serving behaviors such as hoarding food, stealing, and lying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Assessment</a:t>
            </a:r>
          </a:p>
        </p:txBody>
      </p:sp>
      <p:sp>
        <p:nvSpPr>
          <p:cNvPr id="232" name="Shape 232"/>
          <p:cNvSpPr txBox="1">
            <a:spLocks noGrp="1"/>
          </p:cNvSpPr>
          <p:nvPr>
            <p:ph type="body" idx="1"/>
          </p:nvPr>
        </p:nvSpPr>
        <p:spPr>
          <a:xfrm>
            <a:off x="1117300" y="1413725"/>
            <a:ext cx="10157400" cy="5179500"/>
          </a:xfrm>
          <a:prstGeom prst="rect">
            <a:avLst/>
          </a:prstGeom>
        </p:spPr>
        <p:txBody>
          <a:bodyPr lIns="91425" tIns="91425" rIns="91425" bIns="91425" anchor="t" anchorCtr="0">
            <a:noAutofit/>
          </a:bodyPr>
          <a:lstStyle/>
          <a:p>
            <a:pPr marL="457200" lvl="0" indent="-228600" rtl="0">
              <a:lnSpc>
                <a:spcPct val="100000"/>
              </a:lnSpc>
              <a:spcBef>
                <a:spcPts val="0"/>
              </a:spcBef>
            </a:pPr>
            <a:r>
              <a:rPr lang="en-US"/>
              <a:t>Some assessments currently used to diagnose and monitor characteristics of RAD/DSED are:</a:t>
            </a:r>
          </a:p>
          <a:p>
            <a:pPr marL="914400" lvl="1" indent="-228600" rtl="0">
              <a:lnSpc>
                <a:spcPct val="150000"/>
              </a:lnSpc>
              <a:spcBef>
                <a:spcPts val="0"/>
              </a:spcBef>
            </a:pPr>
            <a:r>
              <a:rPr lang="en-US"/>
              <a:t>Child Behavior Checklist</a:t>
            </a:r>
          </a:p>
          <a:p>
            <a:pPr marL="914400" lvl="1" indent="-228600" rtl="0">
              <a:lnSpc>
                <a:spcPct val="150000"/>
              </a:lnSpc>
              <a:spcBef>
                <a:spcPts val="0"/>
              </a:spcBef>
            </a:pPr>
            <a:r>
              <a:rPr lang="en-US"/>
              <a:t>Behavior Assessment System for Children (BASC)</a:t>
            </a:r>
          </a:p>
          <a:p>
            <a:pPr marL="914400" lvl="1" indent="-228600" rtl="0">
              <a:lnSpc>
                <a:spcPct val="150000"/>
              </a:lnSpc>
              <a:spcBef>
                <a:spcPts val="0"/>
              </a:spcBef>
            </a:pPr>
            <a:r>
              <a:rPr lang="en-US"/>
              <a:t>Randolph Attachment Disorder Questionnaire (RADQ) </a:t>
            </a:r>
            <a:r>
              <a:rPr lang="en-US" sz="1400"/>
              <a:t>(Becker-Weidman, 2006)</a:t>
            </a:r>
          </a:p>
          <a:p>
            <a:pPr marL="914400" lvl="1" indent="-228600" rtl="0">
              <a:lnSpc>
                <a:spcPct val="150000"/>
              </a:lnSpc>
              <a:spcBef>
                <a:spcPts val="0"/>
              </a:spcBef>
            </a:pPr>
            <a:r>
              <a:rPr lang="en-US"/>
              <a:t>Child and Adolescent Functional Assessment (CAFAS) </a:t>
            </a:r>
            <a:r>
              <a:rPr lang="en-US" sz="1400"/>
              <a:t>(Becker-Weidman, 2006)</a:t>
            </a:r>
          </a:p>
          <a:p>
            <a:pPr marL="914400" lvl="1" indent="-228600" rtl="0">
              <a:lnSpc>
                <a:spcPct val="150000"/>
              </a:lnSpc>
              <a:spcBef>
                <a:spcPts val="0"/>
              </a:spcBef>
            </a:pPr>
            <a:r>
              <a:rPr lang="en-US"/>
              <a:t>Childhood Attachment &amp; Relational Trauma Screen (CARTS) </a:t>
            </a:r>
            <a:br>
              <a:rPr lang="en-US"/>
            </a:br>
            <a:r>
              <a:rPr lang="en-US" sz="1400"/>
              <a:t>(Frewen et al., 2013)</a:t>
            </a:r>
          </a:p>
          <a:p>
            <a:pPr marL="457200" lvl="0" indent="-228600" rtl="0">
              <a:lnSpc>
                <a:spcPct val="100000"/>
              </a:lnSpc>
              <a:spcBef>
                <a:spcPts val="0"/>
              </a:spcBef>
            </a:pPr>
            <a:r>
              <a:rPr lang="en-US"/>
              <a:t>A diagnosis should only be made by a qualified mental-health professional with thorough understanding of the student and RAD after considering information from multiple sources.</a:t>
            </a:r>
            <a:r>
              <a:rPr lang="en-US" sz="1400"/>
              <a:t/>
            </a:r>
            <a:br>
              <a:rPr lang="en-US" sz="1400"/>
            </a:br>
            <a:endParaRPr lang="en-US" sz="1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Differential Diagnosis</a:t>
            </a:r>
          </a:p>
        </p:txBody>
      </p:sp>
      <p:sp>
        <p:nvSpPr>
          <p:cNvPr id="239" name="Shape 239"/>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marL="457200" lvl="0" indent="-228600" rtl="0">
              <a:lnSpc>
                <a:spcPct val="150000"/>
              </a:lnSpc>
              <a:spcBef>
                <a:spcPts val="0"/>
              </a:spcBef>
            </a:pPr>
            <a:r>
              <a:rPr lang="en-US"/>
              <a:t>PDD-NOS</a:t>
            </a:r>
          </a:p>
          <a:p>
            <a:pPr marL="457200" lvl="0" indent="-228600" rtl="0">
              <a:lnSpc>
                <a:spcPct val="150000"/>
              </a:lnSpc>
              <a:spcBef>
                <a:spcPts val="0"/>
              </a:spcBef>
            </a:pPr>
            <a:r>
              <a:rPr lang="en-US"/>
              <a:t>Autism Spectrum Disorder</a:t>
            </a:r>
          </a:p>
          <a:p>
            <a:pPr marL="457200" lvl="0" indent="-228600" rtl="0">
              <a:lnSpc>
                <a:spcPct val="150000"/>
              </a:lnSpc>
              <a:spcBef>
                <a:spcPts val="0"/>
              </a:spcBef>
            </a:pPr>
            <a:r>
              <a:rPr lang="en-US"/>
              <a:t>Cognitive Impairment</a:t>
            </a:r>
          </a:p>
          <a:p>
            <a:pPr marL="457200" lvl="0" indent="-228600" rtl="0">
              <a:lnSpc>
                <a:spcPct val="150000"/>
              </a:lnSpc>
              <a:spcBef>
                <a:spcPts val="0"/>
              </a:spcBef>
            </a:pPr>
            <a:r>
              <a:rPr lang="en-US"/>
              <a:t>ADD/ADHD</a:t>
            </a:r>
          </a:p>
          <a:p>
            <a:pPr marL="457200" lvl="0" indent="-228600" rtl="0">
              <a:lnSpc>
                <a:spcPct val="150000"/>
              </a:lnSpc>
              <a:spcBef>
                <a:spcPts val="0"/>
              </a:spcBef>
            </a:pPr>
            <a:r>
              <a:rPr lang="en-US"/>
              <a:t>Depression</a:t>
            </a:r>
          </a:p>
          <a:p>
            <a:pPr marL="457200" lvl="0" indent="-228600" rtl="0">
              <a:lnSpc>
                <a:spcPct val="150000"/>
              </a:lnSpc>
              <a:spcBef>
                <a:spcPts val="0"/>
              </a:spcBef>
            </a:pPr>
            <a:r>
              <a:rPr lang="en-US"/>
              <a:t>Adjustment Disorders</a:t>
            </a:r>
          </a:p>
          <a:p>
            <a:pPr marL="457200" lvl="0" indent="-228600">
              <a:lnSpc>
                <a:spcPct val="150000"/>
              </a:lnSpc>
              <a:spcBef>
                <a:spcPts val="0"/>
              </a:spcBef>
            </a:pPr>
            <a:r>
              <a:rPr lang="en-US"/>
              <a:t>Anxiety Disorders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Shape 245"/>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Treatment Goals for RAD</a:t>
            </a:r>
          </a:p>
        </p:txBody>
      </p:sp>
      <p:sp>
        <p:nvSpPr>
          <p:cNvPr id="246" name="Shape 246"/>
          <p:cNvSpPr txBox="1">
            <a:spLocks noGrp="1"/>
          </p:cNvSpPr>
          <p:nvPr>
            <p:ph type="body" idx="1"/>
          </p:nvPr>
        </p:nvSpPr>
        <p:spPr>
          <a:xfrm>
            <a:off x="1117300" y="1266875"/>
            <a:ext cx="10157400" cy="5354700"/>
          </a:xfrm>
          <a:prstGeom prst="rect">
            <a:avLst/>
          </a:prstGeom>
        </p:spPr>
        <p:txBody>
          <a:bodyPr lIns="91425" tIns="91425" rIns="91425" bIns="91425" anchor="t" anchorCtr="0">
            <a:noAutofit/>
          </a:bodyPr>
          <a:lstStyle/>
          <a:p>
            <a:pPr marL="457200" lvl="0" indent="-228600" rtl="0">
              <a:spcBef>
                <a:spcPts val="0"/>
              </a:spcBef>
              <a:buAutoNum type="arabicPeriod"/>
            </a:pPr>
            <a:r>
              <a:rPr lang="en-US"/>
              <a:t>Security</a:t>
            </a:r>
          </a:p>
          <a:p>
            <a:pPr marL="914400" lvl="1" indent="-228600" rtl="0">
              <a:spcBef>
                <a:spcPts val="0"/>
              </a:spcBef>
              <a:buAutoNum type="alphaLcPeriod"/>
            </a:pPr>
            <a:r>
              <a:rPr lang="en-US"/>
              <a:t>Psychological and physical safety</a:t>
            </a:r>
          </a:p>
          <a:p>
            <a:pPr marL="914400" lvl="1" indent="-228600" rtl="0">
              <a:spcBef>
                <a:spcPts val="0"/>
              </a:spcBef>
              <a:buAutoNum type="alphaLcPeriod"/>
            </a:pPr>
            <a:r>
              <a:rPr lang="en-US"/>
              <a:t>Listen to the child without judgement</a:t>
            </a:r>
          </a:p>
          <a:p>
            <a:pPr marL="914400" lvl="1" indent="-228600" rtl="0">
              <a:spcBef>
                <a:spcPts val="0"/>
              </a:spcBef>
              <a:buAutoNum type="alphaLcPeriod"/>
            </a:pPr>
            <a:r>
              <a:rPr lang="en-US"/>
              <a:t>Limits are set with empathy and compassion</a:t>
            </a:r>
          </a:p>
          <a:p>
            <a:pPr marL="457200" lvl="0" indent="-228600" rtl="0">
              <a:spcBef>
                <a:spcPts val="0"/>
              </a:spcBef>
              <a:buAutoNum type="arabicPeriod"/>
            </a:pPr>
            <a:r>
              <a:rPr lang="en-US"/>
              <a:t>Stability</a:t>
            </a:r>
          </a:p>
          <a:p>
            <a:pPr marL="914400" lvl="1" indent="-228600" rtl="0">
              <a:spcBef>
                <a:spcPts val="0"/>
              </a:spcBef>
              <a:buAutoNum type="alphaLcPeriod"/>
            </a:pPr>
            <a:r>
              <a:rPr lang="en-US"/>
              <a:t>Permanence of an attachment figure</a:t>
            </a:r>
          </a:p>
          <a:p>
            <a:pPr marL="914400" lvl="1" indent="-228600" rtl="0">
              <a:spcBef>
                <a:spcPts val="0"/>
              </a:spcBef>
              <a:buAutoNum type="alphaLcPeriod"/>
            </a:pPr>
            <a:r>
              <a:rPr lang="en-US"/>
              <a:t>Recognition of their own needs and trust that these needs can be consistently met</a:t>
            </a:r>
          </a:p>
          <a:p>
            <a:pPr marL="914400" lvl="1" indent="-228600" rtl="0">
              <a:spcBef>
                <a:spcPts val="0"/>
              </a:spcBef>
              <a:buAutoNum type="alphaLcPeriod"/>
            </a:pPr>
            <a:r>
              <a:rPr lang="en-US"/>
              <a:t>Separations will often result in defensiveness and withdrawal</a:t>
            </a:r>
          </a:p>
          <a:p>
            <a:pPr marL="457200" lvl="0" indent="-228600" rtl="0">
              <a:spcBef>
                <a:spcPts val="0"/>
              </a:spcBef>
              <a:buAutoNum type="arabicPeriod"/>
            </a:pPr>
            <a:r>
              <a:rPr lang="en-US"/>
              <a:t>Sensitivity</a:t>
            </a:r>
          </a:p>
          <a:p>
            <a:pPr marL="914400" lvl="1" indent="-228600" rtl="0">
              <a:spcBef>
                <a:spcPts val="0"/>
              </a:spcBef>
              <a:buAutoNum type="alphaLcPeriod"/>
            </a:pPr>
            <a:r>
              <a:rPr lang="en-US"/>
              <a:t>Emotional availability</a:t>
            </a:r>
          </a:p>
          <a:p>
            <a:pPr marL="914400" lvl="1" indent="-228600" rtl="0">
              <a:spcBef>
                <a:spcPts val="0"/>
              </a:spcBef>
              <a:buAutoNum type="alphaLcPeriod"/>
            </a:pPr>
            <a:r>
              <a:rPr lang="en-US"/>
              <a:t>Understanding that the child is just beginning to develop the ability to appropriately experience and process emotions</a:t>
            </a:r>
          </a:p>
          <a:p>
            <a:pPr marL="457200" lvl="0" indent="0">
              <a:spcBef>
                <a:spcPts val="0"/>
              </a:spcBef>
              <a:buNone/>
            </a:pPr>
            <a:r>
              <a:rPr lang="en-US" sz="1400"/>
              <a:t>(Lubit et al, 2015)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Shape 252"/>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sz="4000"/>
              <a:t>Treatment Approaches Used with RAD Patients</a:t>
            </a:r>
          </a:p>
        </p:txBody>
      </p:sp>
      <p:sp>
        <p:nvSpPr>
          <p:cNvPr id="253" name="Shape 253"/>
          <p:cNvSpPr txBox="1">
            <a:spLocks noGrp="1"/>
          </p:cNvSpPr>
          <p:nvPr>
            <p:ph type="body" idx="1"/>
          </p:nvPr>
        </p:nvSpPr>
        <p:spPr>
          <a:xfrm>
            <a:off x="1117308" y="1701800"/>
            <a:ext cx="4977000" cy="4470300"/>
          </a:xfrm>
          <a:prstGeom prst="rect">
            <a:avLst/>
          </a:prstGeom>
        </p:spPr>
        <p:txBody>
          <a:bodyPr lIns="91425" tIns="91425" rIns="91425" bIns="91425" anchor="t" anchorCtr="0">
            <a:noAutofit/>
          </a:bodyPr>
          <a:lstStyle/>
          <a:p>
            <a:pPr marL="457200" lvl="0" indent="-228600">
              <a:lnSpc>
                <a:spcPct val="150000"/>
              </a:lnSpc>
              <a:spcBef>
                <a:spcPts val="0"/>
              </a:spcBef>
            </a:pPr>
            <a:r>
              <a:rPr lang="en-US"/>
              <a:t>Trauma Therapy</a:t>
            </a:r>
          </a:p>
          <a:p>
            <a:pPr marL="457200" lvl="0" indent="-228600">
              <a:lnSpc>
                <a:spcPct val="150000"/>
              </a:lnSpc>
              <a:spcBef>
                <a:spcPts val="0"/>
              </a:spcBef>
            </a:pPr>
            <a:r>
              <a:rPr lang="en-US"/>
              <a:t>Trauma Focused CBT</a:t>
            </a:r>
          </a:p>
          <a:p>
            <a:pPr marL="457200" lvl="0" indent="-228600">
              <a:lnSpc>
                <a:spcPct val="150000"/>
              </a:lnSpc>
              <a:spcBef>
                <a:spcPts val="0"/>
              </a:spcBef>
            </a:pPr>
            <a:r>
              <a:rPr lang="en-US"/>
              <a:t>Narrative Therapy</a:t>
            </a:r>
          </a:p>
          <a:p>
            <a:pPr marL="457200" lvl="0" indent="-228600">
              <a:lnSpc>
                <a:spcPct val="150000"/>
              </a:lnSpc>
              <a:spcBef>
                <a:spcPts val="0"/>
              </a:spcBef>
            </a:pPr>
            <a:r>
              <a:rPr lang="en-US"/>
              <a:t>Psychdrama</a:t>
            </a:r>
          </a:p>
          <a:p>
            <a:pPr marL="457200" lvl="0" indent="-228600">
              <a:lnSpc>
                <a:spcPct val="150000"/>
              </a:lnSpc>
              <a:spcBef>
                <a:spcPts val="0"/>
              </a:spcBef>
            </a:pPr>
            <a:r>
              <a:rPr lang="en-US"/>
              <a:t>Family Therapy</a:t>
            </a:r>
          </a:p>
          <a:p>
            <a:pPr marL="457200" lvl="0" indent="-228600">
              <a:lnSpc>
                <a:spcPct val="150000"/>
              </a:lnSpc>
              <a:spcBef>
                <a:spcPts val="0"/>
              </a:spcBef>
            </a:pPr>
            <a:r>
              <a:rPr lang="en-US"/>
              <a:t>EMDR  Therapy </a:t>
            </a:r>
            <a:r>
              <a:rPr lang="en-US" sz="1400"/>
              <a:t>(Eye Movement Desensitization Reprocessing)</a:t>
            </a:r>
          </a:p>
        </p:txBody>
      </p:sp>
      <p:sp>
        <p:nvSpPr>
          <p:cNvPr id="254" name="Shape 254"/>
          <p:cNvSpPr txBox="1">
            <a:spLocks noGrp="1"/>
          </p:cNvSpPr>
          <p:nvPr>
            <p:ph type="body" idx="2"/>
          </p:nvPr>
        </p:nvSpPr>
        <p:spPr>
          <a:xfrm>
            <a:off x="6297558" y="1701800"/>
            <a:ext cx="4976999" cy="4470300"/>
          </a:xfrm>
          <a:prstGeom prst="rect">
            <a:avLst/>
          </a:prstGeom>
        </p:spPr>
        <p:txBody>
          <a:bodyPr lIns="91425" tIns="91425" rIns="91425" bIns="91425" anchor="t" anchorCtr="0">
            <a:noAutofit/>
          </a:bodyPr>
          <a:lstStyle/>
          <a:p>
            <a:pPr marL="457200" lvl="0" indent="-228600">
              <a:lnSpc>
                <a:spcPct val="150000"/>
              </a:lnSpc>
              <a:spcBef>
                <a:spcPts val="0"/>
              </a:spcBef>
            </a:pPr>
            <a:r>
              <a:rPr lang="en-US"/>
              <a:t>Dyadic Development Therapy</a:t>
            </a:r>
          </a:p>
          <a:p>
            <a:pPr marL="457200" lvl="0" indent="-228600">
              <a:lnSpc>
                <a:spcPct val="150000"/>
              </a:lnSpc>
              <a:spcBef>
                <a:spcPts val="0"/>
              </a:spcBef>
            </a:pPr>
            <a:r>
              <a:rPr lang="en-US"/>
              <a:t>Attachment Therapy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Shape 260"/>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Dyadic Developmental Theory</a:t>
            </a:r>
          </a:p>
        </p:txBody>
      </p:sp>
      <p:sp>
        <p:nvSpPr>
          <p:cNvPr id="261" name="Shape 261"/>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lvl="0">
              <a:spcBef>
                <a:spcPts val="0"/>
              </a:spcBef>
              <a:buNone/>
            </a:pPr>
            <a:r>
              <a:rPr lang="en-US"/>
              <a:t>Maintenance of a collaborative and affectively attuned relationship between therapist and child, child and caregiver, as well as the caregiver and therapist is essential. </a:t>
            </a:r>
            <a:r>
              <a:rPr lang="en-US" sz="1400"/>
              <a:t>(Becker-Weid, 2006)</a:t>
            </a:r>
          </a:p>
          <a:p>
            <a:pPr marL="457200" lvl="0" indent="-228600" rtl="0">
              <a:spcBef>
                <a:spcPts val="0"/>
              </a:spcBef>
            </a:pPr>
            <a:r>
              <a:rPr lang="en-US"/>
              <a:t>Models healthy attachment</a:t>
            </a:r>
          </a:p>
          <a:p>
            <a:pPr marL="457200" lvl="0" indent="-228600" rtl="0">
              <a:spcBef>
                <a:spcPts val="0"/>
              </a:spcBef>
            </a:pPr>
            <a:r>
              <a:rPr lang="en-US"/>
              <a:t>Focuses on the caregiver’s attachment style and attempts</a:t>
            </a:r>
          </a:p>
          <a:p>
            <a:pPr marL="457200" lvl="0" indent="-228600" rtl="0">
              <a:spcBef>
                <a:spcPts val="0"/>
              </a:spcBef>
            </a:pPr>
            <a:r>
              <a:rPr lang="en-US"/>
              <a:t>Emphasis on PLACE (playing, laughing, accepting, curious, emphasizing)</a:t>
            </a:r>
          </a:p>
          <a:p>
            <a:pPr marL="457200" lvl="0" indent="-228600">
              <a:spcBef>
                <a:spcPts val="0"/>
              </a:spcBef>
            </a:pPr>
            <a:r>
              <a:rPr lang="en-US"/>
              <a:t>Deep acceptance of child’s experience and affect</a:t>
            </a:r>
          </a:p>
          <a:p>
            <a:pPr lvl="0">
              <a:spcBef>
                <a:spcPts val="0"/>
              </a:spcBef>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Shape 267" descr="DyadicDevelop.jpg"/>
          <p:cNvPicPr preferRelativeResize="0"/>
          <p:nvPr/>
        </p:nvPicPr>
        <p:blipFill>
          <a:blip r:embed="rId3">
            <a:alphaModFix/>
          </a:blip>
          <a:stretch>
            <a:fillRect/>
          </a:stretch>
        </p:blipFill>
        <p:spPr>
          <a:xfrm>
            <a:off x="1175775" y="318050"/>
            <a:ext cx="9100450" cy="6066975"/>
          </a:xfrm>
          <a:prstGeom prst="rect">
            <a:avLst/>
          </a:prstGeom>
          <a:noFill/>
          <a:ln>
            <a:noFill/>
          </a:ln>
        </p:spPr>
      </p:pic>
      <p:sp>
        <p:nvSpPr>
          <p:cNvPr id="268" name="Shape 268"/>
          <p:cNvSpPr txBox="1"/>
          <p:nvPr/>
        </p:nvSpPr>
        <p:spPr>
          <a:xfrm>
            <a:off x="8361350" y="6385025"/>
            <a:ext cx="2922300" cy="405300"/>
          </a:xfrm>
          <a:prstGeom prst="rect">
            <a:avLst/>
          </a:prstGeom>
          <a:noFill/>
          <a:ln>
            <a:noFill/>
          </a:ln>
        </p:spPr>
        <p:txBody>
          <a:bodyPr lIns="91425" tIns="91425" rIns="91425" bIns="91425" anchor="t" anchorCtr="0">
            <a:noAutofit/>
          </a:bodyPr>
          <a:lstStyle/>
          <a:p>
            <a:pPr lvl="0">
              <a:spcBef>
                <a:spcPts val="0"/>
              </a:spcBef>
              <a:buNone/>
            </a:pPr>
            <a:r>
              <a:rPr lang="en-US"/>
              <a:t>Becker-Weidman, 2006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Shape 274"/>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Attachment Therapy	</a:t>
            </a:r>
          </a:p>
        </p:txBody>
      </p:sp>
      <p:sp>
        <p:nvSpPr>
          <p:cNvPr id="275" name="Shape 275"/>
          <p:cNvSpPr txBox="1">
            <a:spLocks noGrp="1"/>
          </p:cNvSpPr>
          <p:nvPr>
            <p:ph type="body" idx="1"/>
          </p:nvPr>
        </p:nvSpPr>
        <p:spPr>
          <a:xfrm>
            <a:off x="979725" y="1473300"/>
            <a:ext cx="10506600" cy="2023200"/>
          </a:xfrm>
          <a:prstGeom prst="rect">
            <a:avLst/>
          </a:prstGeom>
        </p:spPr>
        <p:txBody>
          <a:bodyPr lIns="91425" tIns="91425" rIns="91425" bIns="91425" anchor="b" anchorCtr="0">
            <a:noAutofit/>
          </a:bodyPr>
          <a:lstStyle/>
          <a:p>
            <a:pPr lvl="0" rtl="0">
              <a:spcBef>
                <a:spcPts val="0"/>
              </a:spcBef>
              <a:buNone/>
            </a:pPr>
            <a:r>
              <a:rPr lang="en-US"/>
              <a:t>Popularity is based in anecdotal accounts of success and limited research in evidence-based treatment </a:t>
            </a:r>
            <a:r>
              <a:rPr lang="en-US" sz="1400"/>
              <a:t>(Wimmer, Vonk, and Bordnick, 2009)</a:t>
            </a:r>
          </a:p>
          <a:p>
            <a:pPr lvl="0" rtl="0">
              <a:spcBef>
                <a:spcPts val="0"/>
              </a:spcBef>
              <a:buNone/>
            </a:pPr>
            <a:endParaRPr/>
          </a:p>
          <a:p>
            <a:pPr lvl="0" rtl="0">
              <a:spcBef>
                <a:spcPts val="0"/>
              </a:spcBef>
              <a:buNone/>
            </a:pPr>
            <a:r>
              <a:rPr lang="en-US"/>
              <a:t>Several techniques associated with AT are controversial.</a:t>
            </a:r>
          </a:p>
          <a:p>
            <a:pPr lvl="0" rtl="0">
              <a:spcBef>
                <a:spcPts val="0"/>
              </a:spcBef>
              <a:buNone/>
            </a:pPr>
            <a:endParaRPr/>
          </a:p>
        </p:txBody>
      </p:sp>
      <p:sp>
        <p:nvSpPr>
          <p:cNvPr id="276" name="Shape 276"/>
          <p:cNvSpPr txBox="1">
            <a:spLocks noGrp="1"/>
          </p:cNvSpPr>
          <p:nvPr>
            <p:ph type="body" idx="2"/>
          </p:nvPr>
        </p:nvSpPr>
        <p:spPr>
          <a:xfrm>
            <a:off x="1117300" y="3412100"/>
            <a:ext cx="4977000" cy="2760300"/>
          </a:xfrm>
          <a:prstGeom prst="rect">
            <a:avLst/>
          </a:prstGeom>
        </p:spPr>
        <p:txBody>
          <a:bodyPr lIns="91425" tIns="91425" rIns="91425" bIns="91425" anchor="t" anchorCtr="0">
            <a:noAutofit/>
          </a:bodyPr>
          <a:lstStyle/>
          <a:p>
            <a:pPr lvl="0">
              <a:spcBef>
                <a:spcPts val="0"/>
              </a:spcBef>
              <a:buNone/>
            </a:pPr>
            <a:r>
              <a:rPr lang="en-US"/>
              <a:t>Recommended:</a:t>
            </a:r>
          </a:p>
          <a:p>
            <a:pPr marL="457200" lvl="0" indent="-228600" rtl="0">
              <a:spcBef>
                <a:spcPts val="0"/>
              </a:spcBef>
            </a:pPr>
            <a:r>
              <a:rPr lang="en-US"/>
              <a:t>Narrative therapy</a:t>
            </a:r>
          </a:p>
          <a:p>
            <a:pPr marL="457200" lvl="0" indent="-228600" rtl="0">
              <a:spcBef>
                <a:spcPts val="0"/>
              </a:spcBef>
            </a:pPr>
            <a:r>
              <a:rPr lang="en-US"/>
              <a:t>Parenting Skills Training</a:t>
            </a:r>
          </a:p>
          <a:p>
            <a:pPr marL="457200" lvl="0" indent="-228600" rtl="0">
              <a:spcBef>
                <a:spcPts val="0"/>
              </a:spcBef>
            </a:pPr>
            <a:r>
              <a:rPr lang="en-US"/>
              <a:t>EMDR</a:t>
            </a:r>
          </a:p>
          <a:p>
            <a:pPr marL="457200" lvl="0" indent="-228600" rtl="0">
              <a:spcBef>
                <a:spcPts val="0"/>
              </a:spcBef>
            </a:pPr>
            <a:r>
              <a:rPr lang="en-US"/>
              <a:t>Neurofeedback</a:t>
            </a:r>
          </a:p>
          <a:p>
            <a:pPr marL="457200" lvl="0" indent="-228600">
              <a:spcBef>
                <a:spcPts val="0"/>
              </a:spcBef>
            </a:pPr>
            <a:r>
              <a:rPr lang="en-US"/>
              <a:t>Psychodrama</a:t>
            </a:r>
          </a:p>
        </p:txBody>
      </p:sp>
      <p:sp>
        <p:nvSpPr>
          <p:cNvPr id="277" name="Shape 277"/>
          <p:cNvSpPr txBox="1">
            <a:spLocks noGrp="1"/>
          </p:cNvSpPr>
          <p:nvPr>
            <p:ph type="body" idx="4"/>
          </p:nvPr>
        </p:nvSpPr>
        <p:spPr>
          <a:xfrm>
            <a:off x="6297550" y="3496500"/>
            <a:ext cx="4977000" cy="2675700"/>
          </a:xfrm>
          <a:prstGeom prst="rect">
            <a:avLst/>
          </a:prstGeom>
        </p:spPr>
        <p:txBody>
          <a:bodyPr lIns="91425" tIns="91425" rIns="91425" bIns="91425" anchor="t" anchorCtr="0">
            <a:noAutofit/>
          </a:bodyPr>
          <a:lstStyle/>
          <a:p>
            <a:pPr lvl="0">
              <a:spcBef>
                <a:spcPts val="0"/>
              </a:spcBef>
              <a:buNone/>
            </a:pPr>
            <a:r>
              <a:rPr lang="en-US"/>
              <a:t>Discouraged:</a:t>
            </a:r>
          </a:p>
          <a:p>
            <a:pPr marL="457200" lvl="0" indent="-228600" rtl="0">
              <a:spcBef>
                <a:spcPts val="0"/>
              </a:spcBef>
            </a:pPr>
            <a:r>
              <a:rPr lang="en-US"/>
              <a:t>Coercive Restraint Therapy </a:t>
            </a:r>
            <a:r>
              <a:rPr lang="en-US" sz="1200"/>
              <a:t>(Mercer, 2005)</a:t>
            </a:r>
          </a:p>
          <a:p>
            <a:pPr marL="457200" lvl="0" indent="-228600" rtl="0">
              <a:spcBef>
                <a:spcPts val="0"/>
              </a:spcBef>
            </a:pPr>
            <a:r>
              <a:rPr lang="en-US"/>
              <a:t>Used to stress the caregiver or adult’s authority</a:t>
            </a:r>
          </a:p>
          <a:p>
            <a:pPr marL="457200" lvl="0" indent="-228600" rtl="0">
              <a:spcBef>
                <a:spcPts val="0"/>
              </a:spcBef>
            </a:pPr>
            <a:r>
              <a:rPr lang="en-US"/>
              <a:t>Also called:</a:t>
            </a:r>
          </a:p>
          <a:p>
            <a:pPr marL="914400" lvl="1" indent="-228600" rtl="0">
              <a:spcBef>
                <a:spcPts val="0"/>
              </a:spcBef>
            </a:pPr>
            <a:r>
              <a:rPr lang="en-US"/>
              <a:t>Rage Reduction</a:t>
            </a:r>
          </a:p>
          <a:p>
            <a:pPr marL="914400" lvl="1" indent="-228600" rtl="0">
              <a:spcBef>
                <a:spcPts val="0"/>
              </a:spcBef>
            </a:pPr>
            <a:r>
              <a:rPr lang="en-US"/>
              <a:t>Re-birthing</a:t>
            </a:r>
          </a:p>
          <a:p>
            <a:pPr marL="0" lvl="0" indent="0">
              <a:spcBef>
                <a:spcPts val="0"/>
              </a:spcBef>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School Counseling - So what?</a:t>
            </a:r>
          </a:p>
        </p:txBody>
      </p:sp>
      <p:sp>
        <p:nvSpPr>
          <p:cNvPr id="284" name="Shape 284"/>
          <p:cNvSpPr txBox="1">
            <a:spLocks noGrp="1"/>
          </p:cNvSpPr>
          <p:nvPr>
            <p:ph type="body" idx="1"/>
          </p:nvPr>
        </p:nvSpPr>
        <p:spPr>
          <a:xfrm>
            <a:off x="1117300" y="1351325"/>
            <a:ext cx="10157400" cy="4719300"/>
          </a:xfrm>
          <a:prstGeom prst="rect">
            <a:avLst/>
          </a:prstGeom>
        </p:spPr>
        <p:txBody>
          <a:bodyPr lIns="91425" tIns="91425" rIns="91425" bIns="91425" anchor="t" anchorCtr="0">
            <a:noAutofit/>
          </a:bodyPr>
          <a:lstStyle/>
          <a:p>
            <a:pPr marL="0" lvl="0" indent="0" rtl="0">
              <a:spcBef>
                <a:spcPts val="0"/>
              </a:spcBef>
              <a:buNone/>
            </a:pPr>
            <a:r>
              <a:rPr lang="en-US"/>
              <a:t>“The main for chldren with attachment disorders is that the ‘substrate of classroom life is social and emotional’ (Marcus &amp; Sanders-Reio, 2001), both area of difficulty for children coping with effects of attachment disorder and complex trauma.” </a:t>
            </a:r>
            <a:r>
              <a:rPr lang="en-US" sz="1400"/>
              <a:t>(O’Neill, Guenette, and Kitchenham, 2010)</a:t>
            </a:r>
            <a:br>
              <a:rPr lang="en-US" sz="1400"/>
            </a:br>
            <a:endParaRPr lang="en-US" sz="1400"/>
          </a:p>
          <a:p>
            <a:pPr marL="0" lvl="0" indent="0" rtl="0">
              <a:spcBef>
                <a:spcPts val="0"/>
              </a:spcBef>
              <a:buNone/>
            </a:pPr>
            <a:r>
              <a:rPr lang="en-US"/>
              <a:t>Students who cannot pay attention, follow directions, get along with others, or control negative emotions do relatively poorly in school. </a:t>
            </a:r>
            <a:r>
              <a:rPr lang="en-US" sz="1400"/>
              <a:t>(Schwartz, 2006)</a:t>
            </a:r>
          </a:p>
          <a:p>
            <a:pPr marL="0" lvl="0" indent="-69850">
              <a:spcBef>
                <a:spcPts val="0"/>
              </a:spcBef>
              <a:buClr>
                <a:schemeClr val="dk2"/>
              </a:buClr>
              <a:buSzPct val="45833"/>
              <a:buFont typeface="Arial"/>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rtl="0">
              <a:spcBef>
                <a:spcPts val="0"/>
              </a:spcBef>
              <a:buNone/>
            </a:pPr>
            <a:r>
              <a:rPr lang="en-US"/>
              <a:t>School Counseling - So What?</a:t>
            </a:r>
          </a:p>
        </p:txBody>
      </p:sp>
      <p:sp>
        <p:nvSpPr>
          <p:cNvPr id="291" name="Shape 291"/>
          <p:cNvSpPr txBox="1">
            <a:spLocks noGrp="1"/>
          </p:cNvSpPr>
          <p:nvPr>
            <p:ph type="body" idx="1"/>
          </p:nvPr>
        </p:nvSpPr>
        <p:spPr>
          <a:xfrm>
            <a:off x="1117300" y="1351325"/>
            <a:ext cx="10157400" cy="4719300"/>
          </a:xfrm>
          <a:prstGeom prst="rect">
            <a:avLst/>
          </a:prstGeom>
        </p:spPr>
        <p:txBody>
          <a:bodyPr lIns="91425" tIns="91425" rIns="91425" bIns="91425" anchor="t" anchorCtr="0">
            <a:noAutofit/>
          </a:bodyPr>
          <a:lstStyle/>
          <a:p>
            <a:pPr marL="0" lvl="0" indent="0" rtl="0">
              <a:spcBef>
                <a:spcPts val="0"/>
              </a:spcBef>
              <a:buNone/>
            </a:pPr>
            <a:r>
              <a:rPr lang="en-US"/>
              <a:t>“Schools themselves pose a unique challenge to children diagnosed with RAD.  While the mission of the school is to educate students, children with RAD are preoccupied with internal issues of safety, security, and trust.  The need for survival, given their history, can be overwhelming, leaving them unable to profit from a learning environment.  The child’s need for survival and acute hypervigilance works against the organizational skills needed for school functioning.” (Schwartz, 2006)</a:t>
            </a:r>
          </a:p>
          <a:p>
            <a:pPr marL="0" lvl="0" indent="0" rtl="0">
              <a:spcBef>
                <a:spcPts val="0"/>
              </a:spcBef>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SO THEN, we must keep in mind that children need us to...</a:t>
            </a:r>
          </a:p>
        </p:txBody>
      </p:sp>
      <p:sp>
        <p:nvSpPr>
          <p:cNvPr id="298" name="Shape 298"/>
          <p:cNvSpPr txBox="1">
            <a:spLocks noGrp="1"/>
          </p:cNvSpPr>
          <p:nvPr>
            <p:ph type="body" idx="1"/>
          </p:nvPr>
        </p:nvSpPr>
        <p:spPr>
          <a:xfrm>
            <a:off x="1117300" y="1402000"/>
            <a:ext cx="4977000" cy="4770000"/>
          </a:xfrm>
          <a:prstGeom prst="rect">
            <a:avLst/>
          </a:prstGeom>
        </p:spPr>
        <p:txBody>
          <a:bodyPr lIns="91425" tIns="91425" rIns="91425" bIns="91425" anchor="t" anchorCtr="0">
            <a:noAutofit/>
          </a:bodyPr>
          <a:lstStyle/>
          <a:p>
            <a:pPr marL="457200" lvl="0" indent="-228600" rtl="0">
              <a:lnSpc>
                <a:spcPct val="150000"/>
              </a:lnSpc>
              <a:spcBef>
                <a:spcPts val="0"/>
              </a:spcBef>
            </a:pPr>
            <a:r>
              <a:rPr lang="en-US"/>
              <a:t>Understand the behavior before punishing</a:t>
            </a:r>
          </a:p>
          <a:p>
            <a:pPr marL="457200" lvl="0" indent="-228600" rtl="0">
              <a:lnSpc>
                <a:spcPct val="150000"/>
              </a:lnSpc>
              <a:spcBef>
                <a:spcPts val="0"/>
              </a:spcBef>
            </a:pPr>
            <a:r>
              <a:rPr lang="en-US"/>
              <a:t>Interact with the child based on their emotional age</a:t>
            </a:r>
          </a:p>
          <a:p>
            <a:pPr marL="457200" lvl="0" indent="-228600" rtl="0">
              <a:lnSpc>
                <a:spcPct val="150000"/>
              </a:lnSpc>
              <a:spcBef>
                <a:spcPts val="0"/>
              </a:spcBef>
            </a:pPr>
            <a:r>
              <a:rPr lang="en-US"/>
              <a:t>Be consistent predictable routine</a:t>
            </a:r>
          </a:p>
          <a:p>
            <a:pPr marL="457200" lvl="0" indent="-228600" rtl="0">
              <a:lnSpc>
                <a:spcPct val="150000"/>
              </a:lnSpc>
              <a:spcBef>
                <a:spcPts val="0"/>
              </a:spcBef>
            </a:pPr>
            <a:r>
              <a:rPr lang="en-US"/>
              <a:t>Model and teach appropriate social behaviors</a:t>
            </a:r>
          </a:p>
          <a:p>
            <a:pPr marL="0" lvl="0" indent="0" rtl="0">
              <a:lnSpc>
                <a:spcPct val="150000"/>
              </a:lnSpc>
              <a:spcBef>
                <a:spcPts val="0"/>
              </a:spcBef>
              <a:buNone/>
            </a:pPr>
            <a:endParaRPr/>
          </a:p>
        </p:txBody>
      </p:sp>
      <p:sp>
        <p:nvSpPr>
          <p:cNvPr id="299" name="Shape 299"/>
          <p:cNvSpPr txBox="1">
            <a:spLocks noGrp="1"/>
          </p:cNvSpPr>
          <p:nvPr>
            <p:ph type="body" idx="2"/>
          </p:nvPr>
        </p:nvSpPr>
        <p:spPr>
          <a:xfrm>
            <a:off x="6297550" y="1473300"/>
            <a:ext cx="4977000" cy="4698900"/>
          </a:xfrm>
          <a:prstGeom prst="rect">
            <a:avLst/>
          </a:prstGeom>
        </p:spPr>
        <p:txBody>
          <a:bodyPr lIns="91425" tIns="91425" rIns="91425" bIns="91425" anchor="t" anchorCtr="0">
            <a:noAutofit/>
          </a:bodyPr>
          <a:lstStyle/>
          <a:p>
            <a:pPr marL="457200" lvl="0" indent="-228600">
              <a:lnSpc>
                <a:spcPct val="150000"/>
              </a:lnSpc>
              <a:spcBef>
                <a:spcPts val="0"/>
              </a:spcBef>
            </a:pPr>
            <a:r>
              <a:rPr lang="en-US"/>
              <a:t>Use patience</a:t>
            </a:r>
          </a:p>
          <a:p>
            <a:pPr marL="457200" lvl="0" indent="-228600" rtl="0">
              <a:lnSpc>
                <a:spcPct val="150000"/>
              </a:lnSpc>
              <a:spcBef>
                <a:spcPts val="0"/>
              </a:spcBef>
            </a:pPr>
            <a:r>
              <a:rPr lang="en-US"/>
              <a:t>Listen, talk, and play with these children</a:t>
            </a:r>
          </a:p>
          <a:p>
            <a:pPr marL="457200" lvl="0" indent="-228600" rtl="0">
              <a:lnSpc>
                <a:spcPct val="150000"/>
              </a:lnSpc>
              <a:spcBef>
                <a:spcPts val="0"/>
              </a:spcBef>
            </a:pPr>
            <a:r>
              <a:rPr lang="en-US"/>
              <a:t>Ensure the child’s safety</a:t>
            </a:r>
          </a:p>
          <a:p>
            <a:pPr marL="457200" lvl="0" indent="-228600" rtl="0">
              <a:lnSpc>
                <a:spcPct val="150000"/>
              </a:lnSpc>
              <a:spcBef>
                <a:spcPts val="0"/>
              </a:spcBef>
            </a:pPr>
            <a:r>
              <a:rPr lang="en-US"/>
              <a:t>Stabilize immediate crises as they happen</a:t>
            </a:r>
          </a:p>
          <a:p>
            <a:pPr marL="457200" lvl="0" indent="-228600" rtl="0">
              <a:lnSpc>
                <a:spcPct val="150000"/>
              </a:lnSpc>
              <a:spcBef>
                <a:spcPts val="0"/>
              </a:spcBef>
            </a:pPr>
            <a:r>
              <a:rPr lang="en-US"/>
              <a:t>Set realistic expectations</a:t>
            </a:r>
          </a:p>
          <a:p>
            <a:pPr marL="0" lvl="0" indent="0" rtl="0">
              <a:lnSpc>
                <a:spcPct val="150000"/>
              </a:lnSpc>
              <a:spcBef>
                <a:spcPts val="0"/>
              </a:spcBef>
              <a:buNone/>
            </a:pPr>
            <a:endParaRPr/>
          </a:p>
          <a:p>
            <a:pPr marL="0" lvl="0" indent="0">
              <a:lnSpc>
                <a:spcPct val="150000"/>
              </a:lnSpc>
              <a:spcBef>
                <a:spcPts val="0"/>
              </a:spcBef>
              <a:buNone/>
            </a:pPr>
            <a:endParaRPr/>
          </a:p>
          <a:p>
            <a:pPr lvl="0">
              <a:spcBef>
                <a:spcPts val="0"/>
              </a:spcBef>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Implications for School Counseling</a:t>
            </a:r>
          </a:p>
        </p:txBody>
      </p:sp>
      <p:sp>
        <p:nvSpPr>
          <p:cNvPr id="306" name="Shape 306"/>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marL="457200" lvl="0" indent="-228600" rtl="0">
              <a:spcBef>
                <a:spcPts val="0"/>
              </a:spcBef>
            </a:pPr>
            <a:r>
              <a:rPr lang="en-US"/>
              <a:t>Educate colleagues who will work with students with RAD/DSED</a:t>
            </a:r>
          </a:p>
          <a:p>
            <a:pPr marL="914400" lvl="1" indent="-228600" rtl="0">
              <a:spcBef>
                <a:spcPts val="0"/>
              </a:spcBef>
            </a:pPr>
            <a:r>
              <a:rPr lang="en-US"/>
              <a:t>Administration for Manifest Determination Meetings</a:t>
            </a:r>
          </a:p>
          <a:p>
            <a:pPr marL="914400" lvl="1" indent="-228600" rtl="0">
              <a:spcBef>
                <a:spcPts val="0"/>
              </a:spcBef>
            </a:pPr>
            <a:r>
              <a:rPr lang="en-US"/>
              <a:t>Teachers, coaches, specialists, transportation, nutrition</a:t>
            </a:r>
            <a:br>
              <a:rPr lang="en-US"/>
            </a:br>
            <a:endParaRPr lang="en-US"/>
          </a:p>
          <a:p>
            <a:pPr marL="457200" lvl="0" indent="-228600" rtl="0">
              <a:spcBef>
                <a:spcPts val="0"/>
              </a:spcBef>
            </a:pPr>
            <a:r>
              <a:rPr lang="en-US"/>
              <a:t>Collaborate with private practitioners</a:t>
            </a:r>
          </a:p>
          <a:p>
            <a:pPr marL="914400" lvl="1" indent="-228600" rtl="0">
              <a:spcBef>
                <a:spcPts val="0"/>
              </a:spcBef>
            </a:pPr>
            <a:r>
              <a:rPr lang="en-US"/>
              <a:t>Help families find community serve providers properly trained and equipped to support the needs of the child</a:t>
            </a:r>
          </a:p>
          <a:p>
            <a:pPr marL="914400" lvl="1" indent="-228600" rtl="0">
              <a:spcBef>
                <a:spcPts val="0"/>
              </a:spcBef>
            </a:pPr>
            <a:r>
              <a:rPr lang="en-US"/>
              <a:t>Inform therapists of patterns of behavior in school environment</a:t>
            </a:r>
            <a:br>
              <a:rPr lang="en-US"/>
            </a:br>
            <a:endParaRPr lang="en-US"/>
          </a:p>
          <a:p>
            <a:pPr marL="457200" lvl="0" indent="-228600" rtl="0">
              <a:spcBef>
                <a:spcPts val="0"/>
              </a:spcBef>
            </a:pPr>
            <a:r>
              <a:rPr lang="en-US"/>
              <a:t>Assessment, Referral and Service Provision through IDEA or 504</a:t>
            </a:r>
          </a:p>
          <a:p>
            <a:pPr marL="0" lvl="0" indent="0">
              <a:spcBef>
                <a:spcPts val="0"/>
              </a:spcBef>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Shape 312"/>
          <p:cNvSpPr txBox="1">
            <a:spLocks noGrp="1"/>
          </p:cNvSpPr>
          <p:nvPr>
            <p:ph type="title"/>
          </p:nvPr>
        </p:nvSpPr>
        <p:spPr>
          <a:xfrm>
            <a:off x="1117300" y="76200"/>
            <a:ext cx="10157400" cy="1866300"/>
          </a:xfrm>
          <a:prstGeom prst="rect">
            <a:avLst/>
          </a:prstGeom>
        </p:spPr>
        <p:txBody>
          <a:bodyPr lIns="91425" tIns="91425" rIns="91425" bIns="91425" anchor="b" anchorCtr="0">
            <a:noAutofit/>
          </a:bodyPr>
          <a:lstStyle/>
          <a:p>
            <a:pPr lvl="0" rtl="0">
              <a:spcBef>
                <a:spcPts val="0"/>
              </a:spcBef>
              <a:buNone/>
            </a:pPr>
            <a:r>
              <a:rPr lang="en-US"/>
              <a:t>Cautions and Considerations for School Counselors</a:t>
            </a:r>
          </a:p>
        </p:txBody>
      </p:sp>
      <p:sp>
        <p:nvSpPr>
          <p:cNvPr id="313" name="Shape 313"/>
          <p:cNvSpPr txBox="1">
            <a:spLocks noGrp="1"/>
          </p:cNvSpPr>
          <p:nvPr>
            <p:ph type="body" idx="1"/>
          </p:nvPr>
        </p:nvSpPr>
        <p:spPr>
          <a:xfrm>
            <a:off x="1117300" y="2060775"/>
            <a:ext cx="10157400" cy="4111500"/>
          </a:xfrm>
          <a:prstGeom prst="rect">
            <a:avLst/>
          </a:prstGeom>
        </p:spPr>
        <p:txBody>
          <a:bodyPr lIns="91425" tIns="91425" rIns="91425" bIns="91425" anchor="t" anchorCtr="0">
            <a:noAutofit/>
          </a:bodyPr>
          <a:lstStyle/>
          <a:p>
            <a:pPr marL="457200" lvl="0" indent="-228600" rtl="0">
              <a:spcBef>
                <a:spcPts val="0"/>
              </a:spcBef>
            </a:pPr>
            <a:r>
              <a:rPr lang="en-US"/>
              <a:t>Don’t refer families and children to practitioners with whom you are not familiar (Do no harm)</a:t>
            </a:r>
            <a:br>
              <a:rPr lang="en-US"/>
            </a:br>
            <a:endParaRPr lang="en-US"/>
          </a:p>
          <a:p>
            <a:pPr marL="457200" lvl="0" indent="-228600" rtl="0">
              <a:spcBef>
                <a:spcPts val="0"/>
              </a:spcBef>
            </a:pPr>
            <a:r>
              <a:rPr lang="en-US"/>
              <a:t>Keep in mind that a suggestion or diagnosis of RAD or DSED is an explicit condemnation of parents, the foster care system, or both.  This condemnation could be perceived as a personal attack or accusation of abuse.  Work with the parents, not against them. </a:t>
            </a:r>
            <a:r>
              <a:rPr lang="en-US" sz="1400"/>
              <a:t>(Shaw &amp; Paez, 2007)</a:t>
            </a:r>
          </a:p>
          <a:p>
            <a:pPr marL="0" lvl="0" indent="0" rtl="0">
              <a:spcBef>
                <a:spcPts val="0"/>
              </a:spcBef>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Shape 319"/>
          <p:cNvSpPr txBox="1">
            <a:spLocks noGrp="1"/>
          </p:cNvSpPr>
          <p:nvPr>
            <p:ph type="title"/>
          </p:nvPr>
        </p:nvSpPr>
        <p:spPr>
          <a:xfrm>
            <a:off x="1117300" y="76200"/>
            <a:ext cx="10157400" cy="1866300"/>
          </a:xfrm>
          <a:prstGeom prst="rect">
            <a:avLst/>
          </a:prstGeom>
        </p:spPr>
        <p:txBody>
          <a:bodyPr lIns="91425" tIns="91425" rIns="91425" bIns="91425" anchor="b" anchorCtr="0">
            <a:noAutofit/>
          </a:bodyPr>
          <a:lstStyle/>
          <a:p>
            <a:pPr lvl="0" rtl="0">
              <a:spcBef>
                <a:spcPts val="0"/>
              </a:spcBef>
              <a:buNone/>
            </a:pPr>
            <a:r>
              <a:rPr lang="en-US"/>
              <a:t>Cautions and Considerations for School Counselors</a:t>
            </a:r>
          </a:p>
        </p:txBody>
      </p:sp>
      <p:sp>
        <p:nvSpPr>
          <p:cNvPr id="320" name="Shape 320"/>
          <p:cNvSpPr txBox="1">
            <a:spLocks noGrp="1"/>
          </p:cNvSpPr>
          <p:nvPr>
            <p:ph type="body" idx="1"/>
          </p:nvPr>
        </p:nvSpPr>
        <p:spPr>
          <a:xfrm>
            <a:off x="1117300" y="2060775"/>
            <a:ext cx="10157400" cy="4111500"/>
          </a:xfrm>
          <a:prstGeom prst="rect">
            <a:avLst/>
          </a:prstGeom>
        </p:spPr>
        <p:txBody>
          <a:bodyPr lIns="91425" tIns="91425" rIns="91425" bIns="91425" anchor="t" anchorCtr="0">
            <a:noAutofit/>
          </a:bodyPr>
          <a:lstStyle/>
          <a:p>
            <a:pPr marL="0" lvl="0" indent="0" rtl="0">
              <a:spcBef>
                <a:spcPts val="0"/>
              </a:spcBef>
              <a:buNone/>
            </a:pPr>
            <a:r>
              <a:rPr lang="en-US"/>
              <a:t>Consider the complications that could be caused by information/beliefs parents/guardians of students with attachment disruptions may hold about traditional counseling versus therapies or methods to which they’ve been introduced and told are effective with “children like theirs”.</a:t>
            </a:r>
          </a:p>
          <a:p>
            <a:pPr marL="0" lvl="0" indent="0" rtl="0">
              <a:spcBef>
                <a:spcPts val="0"/>
              </a:spcBef>
              <a:buNone/>
            </a:pPr>
            <a:endParaRPr/>
          </a:p>
          <a:p>
            <a:pPr marL="0" lvl="0" indent="0" rtl="0">
              <a:spcBef>
                <a:spcPts val="0"/>
              </a:spcBef>
              <a:buNone/>
            </a:pPr>
            <a:r>
              <a:rPr lang="en-US"/>
              <a:t>If you believe a child to be in psychological or physical danger, share your concerns and consider making a referral to DHR.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Shape 326"/>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Implications for Teachers</a:t>
            </a:r>
          </a:p>
        </p:txBody>
      </p:sp>
      <p:sp>
        <p:nvSpPr>
          <p:cNvPr id="327" name="Shape 327"/>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lvl="0" rtl="0">
              <a:spcBef>
                <a:spcPts val="0"/>
              </a:spcBef>
              <a:buNone/>
            </a:pPr>
            <a:r>
              <a:rPr lang="en-US"/>
              <a:t>Provide stucture, routine, and consistency</a:t>
            </a:r>
          </a:p>
          <a:p>
            <a:pPr lvl="0" rtl="0">
              <a:spcBef>
                <a:spcPts val="0"/>
              </a:spcBef>
              <a:buNone/>
            </a:pPr>
            <a:r>
              <a:rPr lang="en-US"/>
              <a:t>Remain neutral when addressing misbehavior</a:t>
            </a:r>
          </a:p>
          <a:p>
            <a:pPr lvl="0">
              <a:spcBef>
                <a:spcPts val="0"/>
              </a:spcBef>
              <a:buNone/>
            </a:pPr>
            <a:r>
              <a:rPr lang="en-US"/>
              <a:t>Model and teach self-calming techniques and self-talk</a:t>
            </a:r>
          </a:p>
          <a:p>
            <a:pPr lvl="0">
              <a:spcBef>
                <a:spcPts val="0"/>
              </a:spcBef>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Shape 333"/>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Recommendations for Teachers</a:t>
            </a:r>
          </a:p>
        </p:txBody>
      </p:sp>
      <p:sp>
        <p:nvSpPr>
          <p:cNvPr id="334" name="Shape 334"/>
          <p:cNvSpPr txBox="1">
            <a:spLocks noGrp="1"/>
          </p:cNvSpPr>
          <p:nvPr>
            <p:ph type="body" idx="1"/>
          </p:nvPr>
        </p:nvSpPr>
        <p:spPr>
          <a:xfrm>
            <a:off x="1121371" y="1608836"/>
            <a:ext cx="4973100" cy="512100"/>
          </a:xfrm>
          <a:prstGeom prst="rect">
            <a:avLst/>
          </a:prstGeom>
        </p:spPr>
        <p:txBody>
          <a:bodyPr lIns="91425" tIns="91425" rIns="91425" bIns="91425" anchor="b" anchorCtr="0">
            <a:noAutofit/>
          </a:bodyPr>
          <a:lstStyle/>
          <a:p>
            <a:pPr lvl="0">
              <a:spcBef>
                <a:spcPts val="0"/>
              </a:spcBef>
              <a:buNone/>
            </a:pPr>
            <a:r>
              <a:rPr lang="en-US" sz="3000"/>
              <a:t>DO</a:t>
            </a:r>
          </a:p>
        </p:txBody>
      </p:sp>
      <p:sp>
        <p:nvSpPr>
          <p:cNvPr id="335" name="Shape 335"/>
          <p:cNvSpPr txBox="1">
            <a:spLocks noGrp="1"/>
          </p:cNvSpPr>
          <p:nvPr>
            <p:ph type="body" idx="2"/>
          </p:nvPr>
        </p:nvSpPr>
        <p:spPr>
          <a:xfrm>
            <a:off x="1117300" y="1949650"/>
            <a:ext cx="4977000" cy="4651800"/>
          </a:xfrm>
          <a:prstGeom prst="rect">
            <a:avLst/>
          </a:prstGeom>
        </p:spPr>
        <p:txBody>
          <a:bodyPr lIns="91425" tIns="91425" rIns="91425" bIns="91425" anchor="t" anchorCtr="0">
            <a:noAutofit/>
          </a:bodyPr>
          <a:lstStyle/>
          <a:p>
            <a:pPr marL="457200" lvl="0" indent="-228600" rtl="0">
              <a:spcBef>
                <a:spcPts val="0"/>
              </a:spcBef>
            </a:pPr>
            <a:r>
              <a:rPr lang="en-US"/>
              <a:t>Respond with action, not anger</a:t>
            </a:r>
          </a:p>
          <a:p>
            <a:pPr marL="457200" lvl="0" indent="-228600" rtl="0">
              <a:spcBef>
                <a:spcPts val="0"/>
              </a:spcBef>
            </a:pPr>
            <a:r>
              <a:rPr lang="en-US"/>
              <a:t>Establish and maintain clear boundaries</a:t>
            </a:r>
          </a:p>
          <a:p>
            <a:pPr marL="457200" lvl="0" indent="-228600" rtl="0">
              <a:spcBef>
                <a:spcPts val="0"/>
              </a:spcBef>
            </a:pPr>
            <a:r>
              <a:rPr lang="en-US"/>
              <a:t>Communicate directly with the child’s parents</a:t>
            </a:r>
          </a:p>
          <a:p>
            <a:pPr marL="457200" lvl="0" indent="-228600" rtl="0">
              <a:spcBef>
                <a:spcPts val="0"/>
              </a:spcBef>
            </a:pPr>
            <a:r>
              <a:rPr lang="en-US"/>
              <a:t>Hold student accountable to their developmental level</a:t>
            </a:r>
          </a:p>
          <a:p>
            <a:pPr marL="457200" lvl="0" indent="-228600" rtl="0">
              <a:spcBef>
                <a:spcPts val="0"/>
              </a:spcBef>
            </a:pPr>
            <a:r>
              <a:rPr lang="en-US"/>
              <a:t>Create opportunities for restitution</a:t>
            </a:r>
          </a:p>
          <a:p>
            <a:pPr marL="457200" lvl="0" indent="-228600" rtl="0">
              <a:spcBef>
                <a:spcPts val="0"/>
              </a:spcBef>
            </a:pPr>
            <a:r>
              <a:rPr lang="en-US"/>
              <a:t>Maintain a professional, business-like attitude</a:t>
            </a:r>
          </a:p>
          <a:p>
            <a:pPr marL="457200" lvl="0" indent="-228600">
              <a:spcBef>
                <a:spcPts val="0"/>
              </a:spcBef>
            </a:pPr>
            <a:r>
              <a:rPr lang="en-US"/>
              <a:t>Provide an environment of safety, psychologically and physically</a:t>
            </a:r>
          </a:p>
        </p:txBody>
      </p:sp>
      <p:sp>
        <p:nvSpPr>
          <p:cNvPr id="336" name="Shape 336"/>
          <p:cNvSpPr txBox="1">
            <a:spLocks noGrp="1"/>
          </p:cNvSpPr>
          <p:nvPr>
            <p:ph type="body" idx="3"/>
          </p:nvPr>
        </p:nvSpPr>
        <p:spPr>
          <a:xfrm>
            <a:off x="6301621" y="1608836"/>
            <a:ext cx="4973100" cy="512100"/>
          </a:xfrm>
          <a:prstGeom prst="rect">
            <a:avLst/>
          </a:prstGeom>
        </p:spPr>
        <p:txBody>
          <a:bodyPr lIns="91425" tIns="91425" rIns="91425" bIns="91425" anchor="b" anchorCtr="0">
            <a:noAutofit/>
          </a:bodyPr>
          <a:lstStyle/>
          <a:p>
            <a:pPr lvl="0">
              <a:spcBef>
                <a:spcPts val="0"/>
              </a:spcBef>
              <a:buNone/>
            </a:pPr>
            <a:r>
              <a:rPr lang="en-US" sz="3000"/>
              <a:t>DO NOT</a:t>
            </a:r>
          </a:p>
        </p:txBody>
      </p:sp>
      <p:sp>
        <p:nvSpPr>
          <p:cNvPr id="337" name="Shape 337"/>
          <p:cNvSpPr txBox="1">
            <a:spLocks noGrp="1"/>
          </p:cNvSpPr>
          <p:nvPr>
            <p:ph type="body" idx="4"/>
          </p:nvPr>
        </p:nvSpPr>
        <p:spPr>
          <a:xfrm>
            <a:off x="6297550" y="1949650"/>
            <a:ext cx="4977000" cy="4222500"/>
          </a:xfrm>
          <a:prstGeom prst="rect">
            <a:avLst/>
          </a:prstGeom>
        </p:spPr>
        <p:txBody>
          <a:bodyPr lIns="91425" tIns="91425" rIns="91425" bIns="91425" anchor="t" anchorCtr="0">
            <a:noAutofit/>
          </a:bodyPr>
          <a:lstStyle/>
          <a:p>
            <a:pPr marL="457200" lvl="0" indent="-228600" rtl="0">
              <a:spcBef>
                <a:spcPts val="0"/>
              </a:spcBef>
            </a:pPr>
            <a:r>
              <a:rPr lang="en-US"/>
              <a:t>Speak or act with anger towards any student </a:t>
            </a:r>
          </a:p>
          <a:p>
            <a:pPr marL="457200" lvl="0" indent="-228600" rtl="0">
              <a:spcBef>
                <a:spcPts val="0"/>
              </a:spcBef>
            </a:pPr>
            <a:r>
              <a:rPr lang="en-US"/>
              <a:t>Use repeated and second chances</a:t>
            </a:r>
          </a:p>
          <a:p>
            <a:pPr marL="457200" lvl="0" indent="-228600" rtl="0">
              <a:spcBef>
                <a:spcPts val="0"/>
              </a:spcBef>
            </a:pPr>
            <a:r>
              <a:rPr lang="en-US"/>
              <a:t>Allow 1-1 time alone with the student</a:t>
            </a:r>
          </a:p>
          <a:p>
            <a:pPr marL="457200" lvl="0" indent="-228600" rtl="0">
              <a:spcBef>
                <a:spcPts val="0"/>
              </a:spcBef>
            </a:pPr>
            <a:r>
              <a:rPr lang="en-US"/>
              <a:t>Attempt to play a motherly or nurturing role</a:t>
            </a:r>
          </a:p>
          <a:p>
            <a:pPr marL="457200" lvl="0" indent="-228600" rtl="0">
              <a:spcBef>
                <a:spcPts val="0"/>
              </a:spcBef>
            </a:pPr>
            <a:r>
              <a:rPr lang="en-US"/>
              <a:t>Send home behavior information with the student</a:t>
            </a:r>
          </a:p>
          <a:p>
            <a:pPr marL="457200" lvl="0" indent="-228600" rtl="0">
              <a:spcBef>
                <a:spcPts val="0"/>
              </a:spcBef>
            </a:pPr>
            <a:r>
              <a:rPr lang="en-US"/>
              <a:t>Scold, embarrass, or condemn a student</a:t>
            </a:r>
          </a:p>
          <a:p>
            <a:pPr marL="457200" lvl="0" indent="-228600">
              <a:spcBef>
                <a:spcPts val="0"/>
              </a:spcBef>
            </a:pPr>
            <a:r>
              <a:rPr lang="en-US"/>
              <a:t>Avoid emotional pressure when disciplining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Shape 343"/>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Questions or Comments</a:t>
            </a:r>
          </a:p>
        </p:txBody>
      </p:sp>
      <p:sp>
        <p:nvSpPr>
          <p:cNvPr id="344" name="Shape 344"/>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lvl="0">
              <a:lnSpc>
                <a:spcPct val="115000"/>
              </a:lnSpc>
              <a:spcBef>
                <a:spcPts val="0"/>
              </a:spcBef>
              <a:buNone/>
            </a:pPr>
            <a:r>
              <a:rPr lang="en-US"/>
              <a:t>Ashley Eldridge, M.Ed.</a:t>
            </a:r>
          </a:p>
          <a:p>
            <a:pPr lvl="0" rtl="0">
              <a:lnSpc>
                <a:spcPct val="115000"/>
              </a:lnSpc>
              <a:spcBef>
                <a:spcPts val="0"/>
              </a:spcBef>
              <a:buNone/>
            </a:pPr>
            <a:r>
              <a:rPr lang="en-US"/>
              <a:t>School Counselor at Brookwood Forest Elementary</a:t>
            </a:r>
          </a:p>
          <a:p>
            <a:pPr lvl="0">
              <a:lnSpc>
                <a:spcPct val="115000"/>
              </a:lnSpc>
              <a:spcBef>
                <a:spcPts val="0"/>
              </a:spcBef>
              <a:buNone/>
            </a:pPr>
            <a:r>
              <a:rPr lang="en-US"/>
              <a:t>(205) 414-3700</a:t>
            </a:r>
          </a:p>
          <a:p>
            <a:pPr lvl="0">
              <a:lnSpc>
                <a:spcPct val="115000"/>
              </a:lnSpc>
              <a:spcBef>
                <a:spcPts val="0"/>
              </a:spcBef>
              <a:buNone/>
            </a:pPr>
            <a:r>
              <a:rPr lang="en-US" u="sng">
                <a:solidFill>
                  <a:schemeClr val="hlink"/>
                </a:solidFill>
                <a:hlinkClick r:id="rId3"/>
              </a:rPr>
              <a:t>eldridgel@mtnbrook.k12.al.us</a:t>
            </a:r>
          </a:p>
          <a:p>
            <a:pPr lvl="0" rtl="0">
              <a:lnSpc>
                <a:spcPct val="115000"/>
              </a:lnSpc>
              <a:spcBef>
                <a:spcPts val="0"/>
              </a:spcBef>
              <a:buNone/>
            </a:pPr>
            <a:r>
              <a:rPr lang="en-US"/>
              <a:t>http://www.mtnbrook.k12.al.us/Page/2299</a:t>
            </a:r>
          </a:p>
          <a:p>
            <a:pPr lvl="0">
              <a:spcBef>
                <a:spcPts val="0"/>
              </a:spcBef>
              <a:buNone/>
            </a:pPr>
            <a:endParaRPr/>
          </a:p>
          <a:p>
            <a:pPr marL="0" lvl="0" indent="0">
              <a:spcBef>
                <a:spcPts val="0"/>
              </a:spcBef>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Shape 349"/>
          <p:cNvSpPr txBox="1">
            <a:spLocks noGrp="1"/>
          </p:cNvSpPr>
          <p:nvPr>
            <p:ph type="title"/>
          </p:nvPr>
        </p:nvSpPr>
        <p:spPr>
          <a:xfrm>
            <a:off x="1117300" y="93100"/>
            <a:ext cx="10157400" cy="1292100"/>
          </a:xfrm>
          <a:prstGeom prst="rect">
            <a:avLst/>
          </a:prstGeom>
          <a:noFill/>
          <a:ln>
            <a:noFill/>
          </a:ln>
        </p:spPr>
        <p:txBody>
          <a:bodyPr lIns="121875" tIns="60925" rIns="121875" bIns="60925" anchor="b" anchorCtr="0">
            <a:noAutofit/>
          </a:bodyPr>
          <a:lstStyle/>
          <a:p>
            <a:pPr marL="0" marR="0" lvl="0" indent="0" algn="l" rtl="0">
              <a:lnSpc>
                <a:spcPct val="85000"/>
              </a:lnSpc>
              <a:spcBef>
                <a:spcPts val="0"/>
              </a:spcBef>
              <a:buClr>
                <a:schemeClr val="dk1"/>
              </a:buClr>
              <a:buSzPct val="25000"/>
              <a:buFont typeface="Questrial"/>
              <a:buNone/>
            </a:pPr>
            <a:r>
              <a:rPr lang="en-US"/>
              <a:t>References:</a:t>
            </a:r>
          </a:p>
        </p:txBody>
      </p:sp>
      <p:sp>
        <p:nvSpPr>
          <p:cNvPr id="350" name="Shape 350"/>
          <p:cNvSpPr txBox="1">
            <a:spLocks noGrp="1"/>
          </p:cNvSpPr>
          <p:nvPr>
            <p:ph type="body" idx="1"/>
          </p:nvPr>
        </p:nvSpPr>
        <p:spPr>
          <a:xfrm>
            <a:off x="1117300" y="1570925"/>
            <a:ext cx="10157400" cy="5084400"/>
          </a:xfrm>
          <a:prstGeom prst="rect">
            <a:avLst/>
          </a:prstGeom>
          <a:noFill/>
          <a:ln>
            <a:noFill/>
          </a:ln>
        </p:spPr>
        <p:txBody>
          <a:bodyPr lIns="121875" tIns="60925" rIns="121875" bIns="60925" anchor="t" anchorCtr="0">
            <a:noAutofit/>
          </a:bodyPr>
          <a:lstStyle/>
          <a:p>
            <a:pPr marL="457200" marR="0" lvl="0" indent="-317500" algn="l" rtl="0">
              <a:lnSpc>
                <a:spcPct val="95000"/>
              </a:lnSpc>
              <a:spcBef>
                <a:spcPts val="0"/>
              </a:spcBef>
              <a:buClr>
                <a:srgbClr val="252525"/>
              </a:buClr>
              <a:buSzPct val="100000"/>
              <a:buFont typeface="Arial"/>
            </a:pPr>
            <a:r>
              <a:rPr lang="en-US" sz="1400">
                <a:solidFill>
                  <a:srgbClr val="252525"/>
                </a:solidFill>
                <a:latin typeface="Arial"/>
                <a:ea typeface="Arial"/>
                <a:cs typeface="Arial"/>
                <a:sym typeface="Arial"/>
              </a:rPr>
              <a:t>American Psychiatric Association. (2013). Diagnostic and Statistical Manual of Mental Disorders (5th ed.) Washington, DC; Author.</a:t>
            </a:r>
            <a:br>
              <a:rPr lang="en-US" sz="1400">
                <a:solidFill>
                  <a:srgbClr val="252525"/>
                </a:solidFill>
                <a:latin typeface="Arial"/>
                <a:ea typeface="Arial"/>
                <a:cs typeface="Arial"/>
                <a:sym typeface="Arial"/>
              </a:rPr>
            </a:br>
            <a:endParaRPr lang="en-US" sz="1400">
              <a:solidFill>
                <a:srgbClr val="252525"/>
              </a:solidFill>
              <a:latin typeface="Arial"/>
              <a:ea typeface="Arial"/>
              <a:cs typeface="Arial"/>
              <a:sym typeface="Arial"/>
            </a:endParaRPr>
          </a:p>
          <a:p>
            <a:pPr marL="457200" marR="0" lvl="0" indent="-317500" algn="l" rtl="0">
              <a:lnSpc>
                <a:spcPct val="95000"/>
              </a:lnSpc>
              <a:spcBef>
                <a:spcPts val="0"/>
              </a:spcBef>
              <a:buClr>
                <a:srgbClr val="252525"/>
              </a:buClr>
              <a:buSzPct val="100000"/>
              <a:buFont typeface="Arial"/>
            </a:pPr>
            <a:r>
              <a:rPr lang="en-US" sz="1400">
                <a:solidFill>
                  <a:srgbClr val="333333"/>
                </a:solidFill>
                <a:latin typeface="Arial"/>
                <a:ea typeface="Arial"/>
                <a:cs typeface="Arial"/>
                <a:sym typeface="Arial"/>
              </a:rPr>
              <a:t>Becker-Weidman, A. (2006) </a:t>
            </a:r>
            <a:r>
              <a:rPr lang="en-US" sz="1400" i="1">
                <a:solidFill>
                  <a:srgbClr val="000000"/>
                </a:solidFill>
                <a:latin typeface="Arial"/>
                <a:ea typeface="Arial"/>
                <a:cs typeface="Arial"/>
                <a:sym typeface="Arial"/>
              </a:rPr>
              <a:t>Treatment for Children with Trauma-Attachment Disorders: Dyadic Developmental Psychotherapy. </a:t>
            </a:r>
            <a:r>
              <a:rPr lang="en-US" sz="1400">
                <a:solidFill>
                  <a:srgbClr val="000000"/>
                </a:solidFill>
                <a:latin typeface="Arial"/>
                <a:ea typeface="Arial"/>
                <a:cs typeface="Arial"/>
                <a:sym typeface="Arial"/>
              </a:rPr>
              <a:t> Chil</a:t>
            </a:r>
            <a:r>
              <a:rPr lang="en-US" sz="1400">
                <a:solidFill>
                  <a:srgbClr val="333333"/>
                </a:solidFill>
                <a:latin typeface="Arial"/>
                <a:ea typeface="Arial"/>
                <a:cs typeface="Arial"/>
                <a:sym typeface="Arial"/>
              </a:rPr>
              <a:t>d &amp; Adolescent Social Work Journal. Vol. 23: 147</a:t>
            </a:r>
            <a:br>
              <a:rPr lang="en-US" sz="1400">
                <a:solidFill>
                  <a:srgbClr val="333333"/>
                </a:solidFill>
                <a:latin typeface="Arial"/>
                <a:ea typeface="Arial"/>
                <a:cs typeface="Arial"/>
                <a:sym typeface="Arial"/>
              </a:rPr>
            </a:br>
            <a:endParaRPr lang="en-US" sz="1400">
              <a:solidFill>
                <a:srgbClr val="333333"/>
              </a:solidFill>
              <a:latin typeface="Arial"/>
              <a:ea typeface="Arial"/>
              <a:cs typeface="Arial"/>
              <a:sym typeface="Arial"/>
            </a:endParaRPr>
          </a:p>
          <a:p>
            <a:pPr marL="457200" marR="0" lvl="0" indent="-317500" algn="l" rtl="0">
              <a:lnSpc>
                <a:spcPct val="95000"/>
              </a:lnSpc>
              <a:spcBef>
                <a:spcPts val="0"/>
              </a:spcBef>
              <a:buClr>
                <a:srgbClr val="252525"/>
              </a:buClr>
              <a:buSzPct val="100000"/>
            </a:pPr>
            <a:r>
              <a:rPr lang="en-US" sz="1400">
                <a:solidFill>
                  <a:srgbClr val="252525"/>
                </a:solidFill>
                <a:latin typeface="Arial"/>
                <a:ea typeface="Arial"/>
                <a:cs typeface="Arial"/>
                <a:sym typeface="Arial"/>
              </a:rPr>
              <a:t>Dollard, J. &amp; Miller, N.E. (1950). </a:t>
            </a:r>
            <a:r>
              <a:rPr lang="en-US" sz="1400" i="1">
                <a:solidFill>
                  <a:srgbClr val="252525"/>
                </a:solidFill>
                <a:latin typeface="Arial"/>
                <a:ea typeface="Arial"/>
                <a:cs typeface="Arial"/>
                <a:sym typeface="Arial"/>
              </a:rPr>
              <a:t>Personality and psychotherapy</a:t>
            </a:r>
            <a:r>
              <a:rPr lang="en-US" sz="1400">
                <a:solidFill>
                  <a:srgbClr val="252525"/>
                </a:solidFill>
                <a:latin typeface="Arial"/>
                <a:ea typeface="Arial"/>
                <a:cs typeface="Arial"/>
                <a:sym typeface="Arial"/>
              </a:rPr>
              <a:t>. New York: McGraw-Hill</a:t>
            </a:r>
            <a:br>
              <a:rPr lang="en-US" sz="1400">
                <a:solidFill>
                  <a:srgbClr val="252525"/>
                </a:solidFill>
                <a:latin typeface="Arial"/>
                <a:ea typeface="Arial"/>
                <a:cs typeface="Arial"/>
                <a:sym typeface="Arial"/>
              </a:rPr>
            </a:br>
            <a:endParaRPr lang="en-US" sz="1400">
              <a:solidFill>
                <a:srgbClr val="252525"/>
              </a:solidFill>
              <a:latin typeface="Arial"/>
              <a:ea typeface="Arial"/>
              <a:cs typeface="Arial"/>
              <a:sym typeface="Arial"/>
            </a:endParaRPr>
          </a:p>
          <a:p>
            <a:pPr marL="457200" marR="0" lvl="0" indent="-317500" algn="l" rtl="0">
              <a:lnSpc>
                <a:spcPct val="95000"/>
              </a:lnSpc>
              <a:spcBef>
                <a:spcPts val="0"/>
              </a:spcBef>
              <a:buClr>
                <a:srgbClr val="252525"/>
              </a:buClr>
              <a:buSzPct val="100000"/>
            </a:pPr>
            <a:r>
              <a:rPr lang="en-US" sz="1400">
                <a:solidFill>
                  <a:srgbClr val="252525"/>
                </a:solidFill>
                <a:latin typeface="Arial"/>
                <a:ea typeface="Arial"/>
                <a:cs typeface="Arial"/>
                <a:sym typeface="Arial"/>
              </a:rPr>
              <a:t>Corbin, J.R.  (2007). </a:t>
            </a:r>
            <a:r>
              <a:rPr lang="en-US" sz="1400" i="1">
                <a:solidFill>
                  <a:srgbClr val="252525"/>
                </a:solidFill>
                <a:latin typeface="Arial"/>
                <a:ea typeface="Arial"/>
                <a:cs typeface="Arial"/>
                <a:sym typeface="Arial"/>
              </a:rPr>
              <a:t>Reactive Attachment Disorder: A Biopsychosocial Disturbance of Attachment</a:t>
            </a:r>
            <a:r>
              <a:rPr lang="en-US" sz="1400">
                <a:solidFill>
                  <a:srgbClr val="252525"/>
                </a:solidFill>
                <a:latin typeface="Arial"/>
                <a:ea typeface="Arial"/>
                <a:cs typeface="Arial"/>
                <a:sym typeface="Arial"/>
              </a:rPr>
              <a:t>.  Child and Adolescent Social Work Journal, Vol 24: 539 - 552.</a:t>
            </a:r>
            <a:br>
              <a:rPr lang="en-US" sz="1400">
                <a:solidFill>
                  <a:srgbClr val="252525"/>
                </a:solidFill>
                <a:latin typeface="Arial"/>
                <a:ea typeface="Arial"/>
                <a:cs typeface="Arial"/>
                <a:sym typeface="Arial"/>
              </a:rPr>
            </a:br>
            <a:endParaRPr lang="en-US" sz="1400">
              <a:solidFill>
                <a:srgbClr val="252525"/>
              </a:solidFill>
              <a:latin typeface="Arial"/>
              <a:ea typeface="Arial"/>
              <a:cs typeface="Arial"/>
              <a:sym typeface="Arial"/>
            </a:endParaRPr>
          </a:p>
          <a:p>
            <a:pPr marL="457200" marR="0" lvl="0" indent="-317500" algn="l" rtl="0">
              <a:lnSpc>
                <a:spcPct val="95000"/>
              </a:lnSpc>
              <a:spcBef>
                <a:spcPts val="0"/>
              </a:spcBef>
              <a:buClr>
                <a:srgbClr val="252525"/>
              </a:buClr>
              <a:buSzPct val="100000"/>
            </a:pPr>
            <a:r>
              <a:rPr lang="en-US" sz="1400">
                <a:solidFill>
                  <a:schemeClr val="dk2"/>
                </a:solidFill>
                <a:latin typeface="Arial"/>
                <a:ea typeface="Arial"/>
                <a:cs typeface="Arial"/>
                <a:sym typeface="Arial"/>
              </a:rPr>
              <a:t>Frewen, P.A. et al. (2013) </a:t>
            </a:r>
            <a:r>
              <a:rPr lang="en-US" sz="1400" i="1">
                <a:solidFill>
                  <a:schemeClr val="dk2"/>
                </a:solidFill>
                <a:latin typeface="Arial"/>
                <a:ea typeface="Arial"/>
                <a:cs typeface="Arial"/>
                <a:sym typeface="Arial"/>
              </a:rPr>
              <a:t>Development of a Childhood Attachment and Relational Trauma Screen (CARTS): a relational-socioecological framework for surveying attachment security and childhood trauma history. </a:t>
            </a:r>
            <a:r>
              <a:rPr lang="en-US" sz="1400">
                <a:solidFill>
                  <a:schemeClr val="dk2"/>
                </a:solidFill>
                <a:latin typeface="Arial"/>
                <a:ea typeface="Arial"/>
                <a:cs typeface="Arial"/>
                <a:sym typeface="Arial"/>
              </a:rPr>
              <a:t>European Journal of Psychotraumatology. Vol. 9:4.</a:t>
            </a:r>
            <a:br>
              <a:rPr lang="en-US" sz="1400">
                <a:solidFill>
                  <a:schemeClr val="dk2"/>
                </a:solidFill>
                <a:latin typeface="Arial"/>
                <a:ea typeface="Arial"/>
                <a:cs typeface="Arial"/>
                <a:sym typeface="Arial"/>
              </a:rPr>
            </a:br>
            <a:endParaRPr lang="en-US" sz="1400">
              <a:solidFill>
                <a:schemeClr val="dk2"/>
              </a:solidFill>
              <a:latin typeface="Arial"/>
              <a:ea typeface="Arial"/>
              <a:cs typeface="Arial"/>
              <a:sym typeface="Arial"/>
            </a:endParaRPr>
          </a:p>
          <a:p>
            <a:pPr marL="457200" marR="0" lvl="0" indent="-317500" algn="l" rtl="0">
              <a:lnSpc>
                <a:spcPct val="95000"/>
              </a:lnSpc>
              <a:spcBef>
                <a:spcPts val="0"/>
              </a:spcBef>
              <a:buClr>
                <a:srgbClr val="252525"/>
              </a:buClr>
              <a:buSzPct val="100000"/>
            </a:pPr>
            <a:r>
              <a:rPr lang="en-US" sz="1400">
                <a:solidFill>
                  <a:schemeClr val="dk2"/>
                </a:solidFill>
                <a:latin typeface="Arial"/>
                <a:ea typeface="Arial"/>
                <a:cs typeface="Arial"/>
                <a:sym typeface="Arial"/>
              </a:rPr>
              <a:t>Leveille, M. (2014). </a:t>
            </a:r>
            <a:r>
              <a:rPr lang="en-US" sz="1400" i="1">
                <a:solidFill>
                  <a:schemeClr val="dk2"/>
                </a:solidFill>
                <a:latin typeface="Arial"/>
                <a:ea typeface="Arial"/>
                <a:cs typeface="Arial"/>
                <a:sym typeface="Arial"/>
              </a:rPr>
              <a:t>DSM-5 and School Psychology: Reactive Attachment Disorder and Disinhibited Social Engagement Disorder</a:t>
            </a:r>
            <a:r>
              <a:rPr lang="en-US" sz="1400">
                <a:solidFill>
                  <a:schemeClr val="dk2"/>
                </a:solidFill>
                <a:latin typeface="Arial"/>
                <a:ea typeface="Arial"/>
                <a:cs typeface="Arial"/>
                <a:sym typeface="Arial"/>
              </a:rPr>
              <a:t>. Communique, Vol. 42, Issue 8.</a:t>
            </a:r>
            <a:br>
              <a:rPr lang="en-US" sz="1400">
                <a:solidFill>
                  <a:schemeClr val="dk2"/>
                </a:solidFill>
                <a:latin typeface="Arial"/>
                <a:ea typeface="Arial"/>
                <a:cs typeface="Arial"/>
                <a:sym typeface="Arial"/>
              </a:rPr>
            </a:br>
            <a:endParaRPr lang="en-US" sz="1400">
              <a:solidFill>
                <a:schemeClr val="dk2"/>
              </a:solidFill>
              <a:latin typeface="Arial"/>
              <a:ea typeface="Arial"/>
              <a:cs typeface="Arial"/>
              <a:sym typeface="Arial"/>
            </a:endParaRPr>
          </a:p>
          <a:p>
            <a:pPr marL="457200" marR="0" lvl="0" indent="-317500" algn="l" rtl="0">
              <a:lnSpc>
                <a:spcPct val="95000"/>
              </a:lnSpc>
              <a:spcBef>
                <a:spcPts val="0"/>
              </a:spcBef>
              <a:buClr>
                <a:srgbClr val="252525"/>
              </a:buClr>
              <a:buSzPct val="100000"/>
            </a:pPr>
            <a:r>
              <a:rPr lang="en-US" sz="1400">
                <a:solidFill>
                  <a:schemeClr val="dk2"/>
                </a:solidFill>
                <a:latin typeface="Arial"/>
                <a:ea typeface="Arial"/>
                <a:cs typeface="Arial"/>
                <a:sym typeface="Arial"/>
              </a:rPr>
              <a:t>Lubit, R.H. et al. </a:t>
            </a:r>
            <a:r>
              <a:rPr lang="en-US" sz="1400" i="1">
                <a:solidFill>
                  <a:schemeClr val="dk2"/>
                </a:solidFill>
                <a:latin typeface="Arial"/>
                <a:ea typeface="Arial"/>
                <a:cs typeface="Arial"/>
                <a:sym typeface="Arial"/>
              </a:rPr>
              <a:t>Attachment Disorders Treatment and Management. </a:t>
            </a:r>
            <a:r>
              <a:rPr lang="en-US" sz="1400">
                <a:solidFill>
                  <a:schemeClr val="dk2"/>
                </a:solidFill>
                <a:latin typeface="Arial"/>
                <a:ea typeface="Arial"/>
                <a:cs typeface="Arial"/>
                <a:sym typeface="Arial"/>
              </a:rPr>
              <a:t>Retrieved from Medscape, Sept. 2016. from </a:t>
            </a:r>
            <a:r>
              <a:rPr lang="en-US" sz="1400" u="sng">
                <a:solidFill>
                  <a:schemeClr val="hlink"/>
                </a:solidFill>
                <a:latin typeface="Arial"/>
                <a:ea typeface="Arial"/>
                <a:cs typeface="Arial"/>
                <a:sym typeface="Arial"/>
                <a:hlinkClick r:id="rId3"/>
              </a:rPr>
              <a:t>http://emedicine.medscape.com/article/915447-treatment</a:t>
            </a:r>
            <a:r>
              <a:rPr lang="en-US" sz="1400">
                <a:solidFill>
                  <a:schemeClr val="dk2"/>
                </a:solidFill>
                <a:latin typeface="Arial"/>
                <a:ea typeface="Arial"/>
                <a:cs typeface="Arial"/>
                <a:sym typeface="Arial"/>
              </a:rPr>
              <a:t>..</a:t>
            </a:r>
            <a:br>
              <a:rPr lang="en-US" sz="1400">
                <a:solidFill>
                  <a:schemeClr val="dk2"/>
                </a:solidFill>
                <a:latin typeface="Arial"/>
                <a:ea typeface="Arial"/>
                <a:cs typeface="Arial"/>
                <a:sym typeface="Arial"/>
              </a:rPr>
            </a:br>
            <a:endParaRPr lang="en-US" sz="1400">
              <a:solidFill>
                <a:schemeClr val="dk2"/>
              </a:solidFill>
              <a:latin typeface="Arial"/>
              <a:ea typeface="Arial"/>
              <a:cs typeface="Arial"/>
              <a:sym typeface="Arial"/>
            </a:endParaRPr>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a:spLocks noGrp="1"/>
          </p:cNvSpPr>
          <p:nvPr>
            <p:ph type="title"/>
          </p:nvPr>
        </p:nvSpPr>
        <p:spPr>
          <a:xfrm>
            <a:off x="1117308" y="76200"/>
            <a:ext cx="10157400" cy="1397100"/>
          </a:xfrm>
          <a:prstGeom prst="rect">
            <a:avLst/>
          </a:prstGeom>
        </p:spPr>
        <p:txBody>
          <a:bodyPr lIns="91425" tIns="91425" rIns="91425" bIns="91425" anchor="b" anchorCtr="0">
            <a:noAutofit/>
          </a:bodyPr>
          <a:lstStyle/>
          <a:p>
            <a:pPr lvl="0">
              <a:spcBef>
                <a:spcPts val="0"/>
              </a:spcBef>
              <a:buNone/>
            </a:pPr>
            <a:r>
              <a:rPr lang="en-US"/>
              <a:t>References Continued</a:t>
            </a:r>
          </a:p>
        </p:txBody>
      </p:sp>
      <p:sp>
        <p:nvSpPr>
          <p:cNvPr id="357" name="Shape 357"/>
          <p:cNvSpPr txBox="1">
            <a:spLocks noGrp="1"/>
          </p:cNvSpPr>
          <p:nvPr>
            <p:ph type="body" idx="1"/>
          </p:nvPr>
        </p:nvSpPr>
        <p:spPr>
          <a:xfrm>
            <a:off x="1117308" y="1701800"/>
            <a:ext cx="10157400" cy="4470300"/>
          </a:xfrm>
          <a:prstGeom prst="rect">
            <a:avLst/>
          </a:prstGeom>
        </p:spPr>
        <p:txBody>
          <a:bodyPr lIns="91425" tIns="91425" rIns="91425" bIns="91425" anchor="t" anchorCtr="0">
            <a:noAutofit/>
          </a:bodyPr>
          <a:lstStyle/>
          <a:p>
            <a:pPr marL="457200" lvl="0" indent="-317500">
              <a:spcBef>
                <a:spcPts val="0"/>
              </a:spcBef>
              <a:buClr>
                <a:srgbClr val="252525"/>
              </a:buClr>
              <a:buSzPct val="100000"/>
            </a:pPr>
            <a:r>
              <a:rPr lang="en-US" sz="1400">
                <a:solidFill>
                  <a:schemeClr val="dk2"/>
                </a:solidFill>
                <a:latin typeface="Arial"/>
                <a:ea typeface="Arial"/>
                <a:cs typeface="Arial"/>
                <a:sym typeface="Arial"/>
              </a:rPr>
              <a:t>Mercer, J. (2005). Coercive Restraint Therapies: A Dangerous Alternative Mental Health Intervention. </a:t>
            </a:r>
            <a:r>
              <a:rPr lang="en-US" sz="1400" i="1">
                <a:solidFill>
                  <a:schemeClr val="dk2"/>
                </a:solidFill>
                <a:latin typeface="Arial"/>
                <a:ea typeface="Arial"/>
                <a:cs typeface="Arial"/>
                <a:sym typeface="Arial"/>
              </a:rPr>
              <a:t>Medscape General Medicine</a:t>
            </a:r>
            <a:r>
              <a:rPr lang="en-US" sz="1400">
                <a:solidFill>
                  <a:schemeClr val="dk2"/>
                </a:solidFill>
                <a:latin typeface="Arial"/>
                <a:ea typeface="Arial"/>
                <a:cs typeface="Arial"/>
                <a:sym typeface="Arial"/>
              </a:rPr>
              <a:t>, </a:t>
            </a:r>
            <a:r>
              <a:rPr lang="en-US" sz="1400" i="1">
                <a:solidFill>
                  <a:schemeClr val="dk2"/>
                </a:solidFill>
                <a:latin typeface="Arial"/>
                <a:ea typeface="Arial"/>
                <a:cs typeface="Arial"/>
                <a:sym typeface="Arial"/>
              </a:rPr>
              <a:t>7</a:t>
            </a:r>
            <a:r>
              <a:rPr lang="en-US" sz="1400">
                <a:solidFill>
                  <a:schemeClr val="dk2"/>
                </a:solidFill>
                <a:latin typeface="Arial"/>
                <a:ea typeface="Arial"/>
                <a:cs typeface="Arial"/>
                <a:sym typeface="Arial"/>
              </a:rPr>
              <a:t>(3), 6.</a:t>
            </a:r>
          </a:p>
          <a:p>
            <a:pPr marL="0" lvl="0" indent="-69850">
              <a:spcBef>
                <a:spcPts val="0"/>
              </a:spcBef>
              <a:buClr>
                <a:schemeClr val="dk2"/>
              </a:buClr>
              <a:buSzPct val="78571"/>
              <a:buFont typeface="Arial"/>
              <a:buNone/>
            </a:pPr>
            <a:endParaRPr sz="1400">
              <a:solidFill>
                <a:schemeClr val="dk2"/>
              </a:solidFill>
              <a:latin typeface="Arial"/>
              <a:ea typeface="Arial"/>
              <a:cs typeface="Arial"/>
              <a:sym typeface="Arial"/>
            </a:endParaRPr>
          </a:p>
          <a:p>
            <a:pPr marL="457200" lvl="0" indent="-317500">
              <a:spcBef>
                <a:spcPts val="0"/>
              </a:spcBef>
              <a:buClr>
                <a:srgbClr val="252525"/>
              </a:buClr>
              <a:buSzPct val="100000"/>
            </a:pPr>
            <a:r>
              <a:rPr lang="en-US" sz="1400">
                <a:solidFill>
                  <a:schemeClr val="dk2"/>
                </a:solidFill>
                <a:latin typeface="Arial"/>
                <a:ea typeface="Arial"/>
                <a:cs typeface="Arial"/>
                <a:sym typeface="Arial"/>
              </a:rPr>
              <a:t>O’Neill, L., Guennette, F., and Kitchenhamm, A. (2010) </a:t>
            </a:r>
            <a:r>
              <a:rPr lang="en-US" sz="1400" i="1">
                <a:solidFill>
                  <a:schemeClr val="dk2"/>
                </a:solidFill>
                <a:latin typeface="Arial"/>
                <a:ea typeface="Arial"/>
                <a:cs typeface="Arial"/>
                <a:sym typeface="Arial"/>
              </a:rPr>
              <a:t>‘Am I Safe and Do You Life Me?’ Understanding complex trauma and attachment disruptions in the classroom.  </a:t>
            </a:r>
            <a:r>
              <a:rPr lang="en-US" sz="1400">
                <a:solidFill>
                  <a:schemeClr val="dk2"/>
                </a:solidFill>
                <a:latin typeface="Arial"/>
                <a:ea typeface="Arial"/>
                <a:cs typeface="Arial"/>
                <a:sym typeface="Arial"/>
              </a:rPr>
              <a:t>British Journal of Special Education. 37 (4): 190-193.</a:t>
            </a:r>
            <a:br>
              <a:rPr lang="en-US" sz="1400">
                <a:solidFill>
                  <a:schemeClr val="dk2"/>
                </a:solidFill>
                <a:latin typeface="Arial"/>
                <a:ea typeface="Arial"/>
                <a:cs typeface="Arial"/>
                <a:sym typeface="Arial"/>
              </a:rPr>
            </a:br>
            <a:endParaRPr lang="en-US" sz="1400">
              <a:solidFill>
                <a:schemeClr val="dk2"/>
              </a:solidFill>
              <a:latin typeface="Arial"/>
              <a:ea typeface="Arial"/>
              <a:cs typeface="Arial"/>
              <a:sym typeface="Arial"/>
            </a:endParaRPr>
          </a:p>
          <a:p>
            <a:pPr marL="457200" lvl="0" indent="-317500">
              <a:spcBef>
                <a:spcPts val="0"/>
              </a:spcBef>
              <a:buClr>
                <a:srgbClr val="252525"/>
              </a:buClr>
              <a:buSzPct val="100000"/>
            </a:pPr>
            <a:r>
              <a:rPr lang="en-US" sz="1400">
                <a:solidFill>
                  <a:schemeClr val="dk2"/>
                </a:solidFill>
                <a:latin typeface="Arial"/>
                <a:ea typeface="Arial"/>
                <a:cs typeface="Arial"/>
                <a:sym typeface="Arial"/>
              </a:rPr>
              <a:t>Perry, B.D., (The ChildTrauma Academy). (2013) 3: Threat Response Patterns [Video webcast].  In </a:t>
            </a:r>
            <a:r>
              <a:rPr lang="en-US" sz="1400" i="1">
                <a:solidFill>
                  <a:schemeClr val="dk2"/>
                </a:solidFill>
                <a:latin typeface="Arial"/>
                <a:ea typeface="Arial"/>
                <a:cs typeface="Arial"/>
                <a:sym typeface="Arial"/>
              </a:rPr>
              <a:t>Seven Slide Series</a:t>
            </a:r>
            <a:r>
              <a:rPr lang="en-US" sz="1400">
                <a:solidFill>
                  <a:schemeClr val="dk2"/>
                </a:solidFill>
                <a:latin typeface="Arial"/>
                <a:ea typeface="Arial"/>
                <a:cs typeface="Arial"/>
                <a:sym typeface="Arial"/>
              </a:rPr>
              <a:t>. Retrieved from </a:t>
            </a:r>
            <a:r>
              <a:rPr lang="en-US" sz="1400" b="1">
                <a:solidFill>
                  <a:srgbClr val="800000"/>
                </a:solidFill>
                <a:latin typeface="Arial"/>
                <a:ea typeface="Arial"/>
                <a:cs typeface="Arial"/>
                <a:sym typeface="Arial"/>
                <a:hlinkClick r:id="rId3"/>
              </a:rPr>
              <a:t>https://www.youtube.com/watch?v=sr-OXkk3i8E&amp;feature=youtu.be</a:t>
            </a:r>
            <a:r>
              <a:rPr lang="en-US" sz="1400">
                <a:solidFill>
                  <a:srgbClr val="252525"/>
                </a:solidFill>
                <a:latin typeface="Arial"/>
                <a:ea typeface="Arial"/>
                <a:cs typeface="Arial"/>
                <a:sym typeface="Arial"/>
              </a:rPr>
              <a:t/>
            </a:r>
            <a:br>
              <a:rPr lang="en-US" sz="1400">
                <a:solidFill>
                  <a:srgbClr val="252525"/>
                </a:solidFill>
                <a:latin typeface="Arial"/>
                <a:ea typeface="Arial"/>
                <a:cs typeface="Arial"/>
                <a:sym typeface="Arial"/>
              </a:rPr>
            </a:br>
            <a:endParaRPr lang="en-US" sz="1400">
              <a:solidFill>
                <a:srgbClr val="252525"/>
              </a:solidFill>
              <a:latin typeface="Arial"/>
              <a:ea typeface="Arial"/>
              <a:cs typeface="Arial"/>
              <a:sym typeface="Arial"/>
            </a:endParaRPr>
          </a:p>
          <a:p>
            <a:pPr marL="457200" lvl="0" indent="-317500">
              <a:spcBef>
                <a:spcPts val="0"/>
              </a:spcBef>
              <a:buClr>
                <a:srgbClr val="252525"/>
              </a:buClr>
              <a:buSzPct val="100000"/>
            </a:pPr>
            <a:r>
              <a:rPr lang="en-US" sz="1400">
                <a:solidFill>
                  <a:srgbClr val="252525"/>
                </a:solidFill>
                <a:latin typeface="Arial"/>
                <a:ea typeface="Arial"/>
                <a:cs typeface="Arial"/>
                <a:sym typeface="Arial"/>
              </a:rPr>
              <a:t>Schore, A.N. (2001).  </a:t>
            </a:r>
            <a:r>
              <a:rPr lang="en-US" sz="1400" i="1">
                <a:solidFill>
                  <a:srgbClr val="252525"/>
                </a:solidFill>
                <a:latin typeface="Arial"/>
                <a:ea typeface="Arial"/>
                <a:cs typeface="Arial"/>
                <a:sym typeface="Arial"/>
              </a:rPr>
              <a:t>Effects of Relational Trauma on Right Brain Development.</a:t>
            </a:r>
            <a:r>
              <a:rPr lang="en-US" sz="1400">
                <a:solidFill>
                  <a:srgbClr val="252525"/>
                </a:solidFill>
                <a:latin typeface="Arial"/>
                <a:ea typeface="Arial"/>
                <a:cs typeface="Arial"/>
                <a:sym typeface="Arial"/>
              </a:rPr>
              <a:t> Infant Mental Health Journal, Vol. 22, 201 - 269.</a:t>
            </a:r>
            <a:br>
              <a:rPr lang="en-US" sz="1400">
                <a:solidFill>
                  <a:srgbClr val="252525"/>
                </a:solidFill>
                <a:latin typeface="Arial"/>
                <a:ea typeface="Arial"/>
                <a:cs typeface="Arial"/>
                <a:sym typeface="Arial"/>
              </a:rPr>
            </a:br>
            <a:endParaRPr lang="en-US" sz="1400">
              <a:solidFill>
                <a:srgbClr val="252525"/>
              </a:solidFill>
              <a:latin typeface="Arial"/>
              <a:ea typeface="Arial"/>
              <a:cs typeface="Arial"/>
              <a:sym typeface="Arial"/>
            </a:endParaRPr>
          </a:p>
          <a:p>
            <a:pPr marL="457200" lvl="0" indent="-317500" rtl="0">
              <a:spcBef>
                <a:spcPts val="0"/>
              </a:spcBef>
              <a:buClr>
                <a:srgbClr val="252525"/>
              </a:buClr>
              <a:buSzPct val="100000"/>
            </a:pPr>
            <a:r>
              <a:rPr lang="en-US" sz="1400">
                <a:solidFill>
                  <a:srgbClr val="252525"/>
                </a:solidFill>
                <a:latin typeface="Arial"/>
                <a:ea typeface="Arial"/>
                <a:cs typeface="Arial"/>
                <a:sym typeface="Arial"/>
              </a:rPr>
              <a:t>Schwartz, E. and Davis, A.  (2006). </a:t>
            </a:r>
            <a:r>
              <a:rPr lang="en-US" sz="1400" i="1">
                <a:solidFill>
                  <a:srgbClr val="252525"/>
                </a:solidFill>
                <a:latin typeface="Arial"/>
                <a:ea typeface="Arial"/>
                <a:cs typeface="Arial"/>
                <a:sym typeface="Arial"/>
              </a:rPr>
              <a:t>Reactive Attachment Disorder: Implications for School Readiness and School Functioning</a:t>
            </a:r>
            <a:r>
              <a:rPr lang="en-US" sz="1400">
                <a:solidFill>
                  <a:srgbClr val="252525"/>
                </a:solidFill>
                <a:latin typeface="Arial"/>
                <a:ea typeface="Arial"/>
                <a:cs typeface="Arial"/>
                <a:sym typeface="Arial"/>
              </a:rPr>
              <a:t>. Psychology in the Schools. Vol.43 (4): 471-479.</a:t>
            </a:r>
            <a:br>
              <a:rPr lang="en-US" sz="1400">
                <a:solidFill>
                  <a:srgbClr val="252525"/>
                </a:solidFill>
                <a:latin typeface="Arial"/>
                <a:ea typeface="Arial"/>
                <a:cs typeface="Arial"/>
                <a:sym typeface="Arial"/>
              </a:rPr>
            </a:br>
            <a:endParaRPr lang="en-US" sz="1400">
              <a:solidFill>
                <a:srgbClr val="252525"/>
              </a:solidFill>
              <a:latin typeface="Arial"/>
              <a:ea typeface="Arial"/>
              <a:cs typeface="Arial"/>
              <a:sym typeface="Arial"/>
            </a:endParaRPr>
          </a:p>
          <a:p>
            <a:pPr marL="457200" lvl="0" indent="-317500">
              <a:spcBef>
                <a:spcPts val="0"/>
              </a:spcBef>
              <a:buClr>
                <a:srgbClr val="252525"/>
              </a:buClr>
              <a:buSzPct val="100000"/>
            </a:pPr>
            <a:r>
              <a:rPr lang="en-US" sz="1400">
                <a:solidFill>
                  <a:srgbClr val="252525"/>
                </a:solidFill>
                <a:latin typeface="Arial"/>
                <a:ea typeface="Arial"/>
                <a:cs typeface="Arial"/>
                <a:sym typeface="Arial"/>
              </a:rPr>
              <a:t>Shaw, S.R. &amp; Paez, D. </a:t>
            </a:r>
            <a:r>
              <a:rPr lang="en-US" sz="1400">
                <a:solidFill>
                  <a:srgbClr val="333300"/>
                </a:solidFill>
                <a:latin typeface="Arial"/>
                <a:ea typeface="Arial"/>
                <a:cs typeface="Arial"/>
                <a:sym typeface="Arial"/>
              </a:rPr>
              <a:t>(2007). </a:t>
            </a:r>
            <a:r>
              <a:rPr lang="en-US" sz="1400" i="1">
                <a:solidFill>
                  <a:srgbClr val="252525"/>
                </a:solidFill>
                <a:latin typeface="Arial"/>
                <a:ea typeface="Arial"/>
                <a:cs typeface="Arial"/>
                <a:sym typeface="Arial"/>
              </a:rPr>
              <a:t>Reactive Attachment Disorder: Recognition, Action, and Considerations for School Social Workers. </a:t>
            </a:r>
            <a:r>
              <a:rPr lang="en-US" sz="1400">
                <a:solidFill>
                  <a:srgbClr val="333300"/>
                </a:solidFill>
                <a:latin typeface="Arial"/>
                <a:ea typeface="Arial"/>
                <a:cs typeface="Arial"/>
                <a:sym typeface="Arial"/>
              </a:rPr>
              <a:t>Children &amp; Schools  29 (2):69-74.</a:t>
            </a:r>
          </a:p>
          <a:p>
            <a:pPr lvl="0">
              <a:spcBef>
                <a:spcPts val="0"/>
              </a:spcBef>
              <a:buNone/>
            </a:pPr>
            <a:endParaRPr/>
          </a:p>
        </p:txBody>
      </p:sp>
    </p:spTree>
  </p:cSld>
  <p:clrMapOvr>
    <a:masterClrMapping/>
  </p:clrMapOvr>
</p:sld>
</file>

<file path=ppt/theme/theme1.xml><?xml version="1.0" encoding="utf-8"?>
<a:theme xmlns:a="http://schemas.openxmlformats.org/drawingml/2006/main" name="Books 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2248</Words>
  <Application>Microsoft Office PowerPoint</Application>
  <PresentationFormat>Custom</PresentationFormat>
  <Paragraphs>346</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Questrial</vt:lpstr>
      <vt:lpstr>Arial</vt:lpstr>
      <vt:lpstr>Books 16x9</vt:lpstr>
      <vt:lpstr>Reactive Attachment Disorder</vt:lpstr>
      <vt:lpstr>Objectives of Session:</vt:lpstr>
      <vt:lpstr>Theories of Attachment </vt:lpstr>
      <vt:lpstr>Theories of Attachment</vt:lpstr>
      <vt:lpstr>Attachment Styles</vt:lpstr>
      <vt:lpstr>Neurobiology of Attachment</vt:lpstr>
      <vt:lpstr>Limbic System - Components &amp; Responsibilities </vt:lpstr>
      <vt:lpstr>Stress Response</vt:lpstr>
      <vt:lpstr>Stress Response Regulation &amp; Attachment</vt:lpstr>
      <vt:lpstr>Stress Response Regulation &amp; Attachment</vt:lpstr>
      <vt:lpstr>Neurological Results of Trauma</vt:lpstr>
      <vt:lpstr>Pathogenic Care</vt:lpstr>
      <vt:lpstr>History of RAD in the DSM</vt:lpstr>
      <vt:lpstr>Changes in the DSM-V</vt:lpstr>
      <vt:lpstr>Criteria for Reactive Attachment Disorder in the DSM-V</vt:lpstr>
      <vt:lpstr>Criteria in DSM-V for Reactive Attachment Disorder (cont’d)</vt:lpstr>
      <vt:lpstr>DSM-V Characteristics</vt:lpstr>
      <vt:lpstr>Characteristics of RAD</vt:lpstr>
      <vt:lpstr>Basis of Aggressive Behavior</vt:lpstr>
      <vt:lpstr>Characteristics of DSED (Disinhibited Social Engagement Disorder)</vt:lpstr>
      <vt:lpstr>Characteristics Demonstrated in Both Attachment Disorders</vt:lpstr>
      <vt:lpstr>Assessment</vt:lpstr>
      <vt:lpstr>Differential Diagnosis</vt:lpstr>
      <vt:lpstr>Treatment Goals for RAD</vt:lpstr>
      <vt:lpstr>Treatment Approaches Used with RAD Patients</vt:lpstr>
      <vt:lpstr>Dyadic Developmental Theory</vt:lpstr>
      <vt:lpstr>PowerPoint Presentation</vt:lpstr>
      <vt:lpstr>Attachment Therapy </vt:lpstr>
      <vt:lpstr>School Counseling - So what?</vt:lpstr>
      <vt:lpstr>School Counseling - So What?</vt:lpstr>
      <vt:lpstr>SO THEN, we must keep in mind that children need us to...</vt:lpstr>
      <vt:lpstr>Implications for School Counseling</vt:lpstr>
      <vt:lpstr>Cautions and Considerations for School Counselors</vt:lpstr>
      <vt:lpstr>Cautions and Considerations for School Counselors</vt:lpstr>
      <vt:lpstr>Implications for Teachers</vt:lpstr>
      <vt:lpstr>Recommendations for Teachers</vt:lpstr>
      <vt:lpstr>Questions or Comments</vt:lpstr>
      <vt:lpstr>References:</vt:lpstr>
      <vt:lpstr>References Continued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Reactive Attachment Disorder</dc:title>
  <dc:creator>ELDRIDGE, LAUREL (ASHLEY)</dc:creator>
  <cp:lastModifiedBy>ELDRIDGE, LAUREL (ASHLEY)</cp:lastModifiedBy>
  <cp:revision>1</cp:revision>
  <dcterms:modified xsi:type="dcterms:W3CDTF">2016-09-27T16:12:16Z</dcterms:modified>
</cp:coreProperties>
</file>