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3" r:id="rId4"/>
  </p:sldMasterIdLst>
  <p:notesMasterIdLst>
    <p:notesMasterId r:id="rId20"/>
  </p:notesMasterIdLst>
  <p:handoutMasterIdLst>
    <p:handoutMasterId r:id="rId21"/>
  </p:handoutMasterIdLst>
  <p:sldIdLst>
    <p:sldId id="257" r:id="rId5"/>
    <p:sldId id="282" r:id="rId6"/>
    <p:sldId id="309" r:id="rId7"/>
    <p:sldId id="310" r:id="rId8"/>
    <p:sldId id="318" r:id="rId9"/>
    <p:sldId id="317" r:id="rId10"/>
    <p:sldId id="319" r:id="rId11"/>
    <p:sldId id="285" r:id="rId12"/>
    <p:sldId id="313" r:id="rId13"/>
    <p:sldId id="315" r:id="rId14"/>
    <p:sldId id="316" r:id="rId15"/>
    <p:sldId id="312" r:id="rId16"/>
    <p:sldId id="314" r:id="rId17"/>
    <p:sldId id="276" r:id="rId18"/>
    <p:sldId id="320" r:id="rId19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ront Matter" id="{15202A74-163D-4B71-BBA8-E2FCD164262F}">
          <p14:sldIdLst>
            <p14:sldId id="257"/>
            <p14:sldId id="282"/>
            <p14:sldId id="309"/>
            <p14:sldId id="310"/>
            <p14:sldId id="318"/>
            <p14:sldId id="317"/>
            <p14:sldId id="319"/>
            <p14:sldId id="285"/>
            <p14:sldId id="313"/>
            <p14:sldId id="315"/>
            <p14:sldId id="316"/>
            <p14:sldId id="312"/>
            <p14:sldId id="314"/>
            <p14:sldId id="276"/>
            <p14:sldId id="320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3A63"/>
    <a:srgbClr val="114A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94660"/>
  </p:normalViewPr>
  <p:slideViewPr>
    <p:cSldViewPr snapToGrid="0">
      <p:cViewPr>
        <p:scale>
          <a:sx n="77" d="100"/>
          <a:sy n="77" d="100"/>
        </p:scale>
        <p:origin x="-804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White Student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Sheet1!$A$2:$A$8</c:f>
              <c:strCache>
                <c:ptCount val="7"/>
                <c:pt idx="0">
                  <c:v>RCSD</c:v>
                </c:pt>
                <c:pt idx="1">
                  <c:v>RCHS          (7-12)</c:v>
                </c:pt>
                <c:pt idx="2">
                  <c:v>Rock Mills    (PK-8)</c:v>
                </c:pt>
                <c:pt idx="3">
                  <c:v>Wadley HS (PK-12)</c:v>
                </c:pt>
                <c:pt idx="4">
                  <c:v>Wedowee ES (PK-3)</c:v>
                </c:pt>
                <c:pt idx="5">
                  <c:v>Wedowee MS (4-6)</c:v>
                </c:pt>
                <c:pt idx="6">
                  <c:v>Woodland HS (PK-12)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87.53</c:v>
                </c:pt>
                <c:pt idx="1">
                  <c:v>72.540000000000006</c:v>
                </c:pt>
                <c:pt idx="2">
                  <c:v>98.7</c:v>
                </c:pt>
                <c:pt idx="3">
                  <c:v>74.8</c:v>
                </c:pt>
                <c:pt idx="4">
                  <c:v>66</c:v>
                </c:pt>
                <c:pt idx="5">
                  <c:v>66.2</c:v>
                </c:pt>
                <c:pt idx="6">
                  <c:v>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B47-43EB-BC21-831B02ACC2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Black Student</c:v>
                </c:pt>
              </c:strCache>
            </c:strRef>
          </c:tx>
          <c:spPr>
            <a:solidFill>
              <a:schemeClr val="bg1">
                <a:lumMod val="75000"/>
                <a:lumOff val="25000"/>
              </a:schemeClr>
            </a:solidFill>
          </c:spPr>
          <c:invertIfNegative val="0"/>
          <c:cat>
            <c:strRef>
              <c:f>Sheet1!$A$2:$A$8</c:f>
              <c:strCache>
                <c:ptCount val="7"/>
                <c:pt idx="0">
                  <c:v>RCSD</c:v>
                </c:pt>
                <c:pt idx="1">
                  <c:v>RCHS          (7-12)</c:v>
                </c:pt>
                <c:pt idx="2">
                  <c:v>Rock Mills    (PK-8)</c:v>
                </c:pt>
                <c:pt idx="3">
                  <c:v>Wadley HS (PK-12)</c:v>
                </c:pt>
                <c:pt idx="4">
                  <c:v>Wedowee ES (PK-3)</c:v>
                </c:pt>
                <c:pt idx="5">
                  <c:v>Wedowee MS (4-6)</c:v>
                </c:pt>
                <c:pt idx="6">
                  <c:v>Woodland HS (PK-12)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12.46</c:v>
                </c:pt>
                <c:pt idx="1">
                  <c:v>19.82</c:v>
                </c:pt>
                <c:pt idx="2">
                  <c:v>1.3</c:v>
                </c:pt>
                <c:pt idx="3">
                  <c:v>18.54</c:v>
                </c:pt>
                <c:pt idx="4">
                  <c:v>21.67</c:v>
                </c:pt>
                <c:pt idx="5">
                  <c:v>21.13</c:v>
                </c:pt>
                <c:pt idx="6">
                  <c:v>5.6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B47-43EB-BC21-831B02ACC2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Black Faculty</c:v>
                </c:pt>
              </c:strCache>
            </c:strRef>
          </c:tx>
          <c:spPr>
            <a:solidFill>
              <a:schemeClr val="tx1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RCSD</c:v>
                </c:pt>
                <c:pt idx="1">
                  <c:v>RCHS          (7-12)</c:v>
                </c:pt>
                <c:pt idx="2">
                  <c:v>Rock Mills    (PK-8)</c:v>
                </c:pt>
                <c:pt idx="3">
                  <c:v>Wadley HS (PK-12)</c:v>
                </c:pt>
                <c:pt idx="4">
                  <c:v>Wedowee ES (PK-3)</c:v>
                </c:pt>
                <c:pt idx="5">
                  <c:v>Wedowee MS (4-6)</c:v>
                </c:pt>
                <c:pt idx="6">
                  <c:v>Woodland HS (PK-12)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12.46</c:v>
                </c:pt>
                <c:pt idx="1">
                  <c:v>27.45</c:v>
                </c:pt>
                <c:pt idx="2">
                  <c:v>19.3</c:v>
                </c:pt>
                <c:pt idx="3">
                  <c:v>3.4</c:v>
                </c:pt>
                <c:pt idx="4">
                  <c:v>29.54</c:v>
                </c:pt>
                <c:pt idx="5">
                  <c:v>0</c:v>
                </c:pt>
                <c:pt idx="6">
                  <c:v>4.3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B47-43EB-BC21-831B02ACC2E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White Faculty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RCSD</c:v>
                </c:pt>
                <c:pt idx="1">
                  <c:v>RCHS          (7-12)</c:v>
                </c:pt>
                <c:pt idx="2">
                  <c:v>Rock Mills    (PK-8)</c:v>
                </c:pt>
                <c:pt idx="3">
                  <c:v>Wadley HS (PK-12)</c:v>
                </c:pt>
                <c:pt idx="4">
                  <c:v>Wedowee ES (PK-3)</c:v>
                </c:pt>
                <c:pt idx="5">
                  <c:v>Wedowee MS (4-6)</c:v>
                </c:pt>
                <c:pt idx="6">
                  <c:v>Woodland HS (PK-12)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87.53</c:v>
                </c:pt>
                <c:pt idx="1">
                  <c:v>72.540000000000006</c:v>
                </c:pt>
                <c:pt idx="2">
                  <c:v>80.760000000000005</c:v>
                </c:pt>
                <c:pt idx="3">
                  <c:v>96.5</c:v>
                </c:pt>
                <c:pt idx="4">
                  <c:v>80.760000000000005</c:v>
                </c:pt>
                <c:pt idx="5">
                  <c:v>100</c:v>
                </c:pt>
                <c:pt idx="6">
                  <c:v>95.7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B47-43EB-BC21-831B02ACC2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586816"/>
        <c:axId val="39592704"/>
      </c:barChart>
      <c:catAx>
        <c:axId val="395868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9592704"/>
        <c:crosses val="autoZero"/>
        <c:auto val="1"/>
        <c:lblAlgn val="ctr"/>
        <c:lblOffset val="100"/>
        <c:noMultiLvlLbl val="0"/>
      </c:catAx>
      <c:valAx>
        <c:axId val="395927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958681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40C00B-D379-46DD-9EBC-7D132586306A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94C6AC-07C4-4D4F-BD43-FB20B8FF8CC7}">
      <dgm:prSet phldrT="[Text]"/>
      <dgm:spPr/>
      <dgm:t>
        <a:bodyPr/>
        <a:lstStyle/>
        <a:p>
          <a:r>
            <a:rPr lang="en-US" dirty="0"/>
            <a:t>1967</a:t>
          </a:r>
        </a:p>
      </dgm:t>
    </dgm:pt>
    <dgm:pt modelId="{9D40E4C2-29B0-48E1-9F3C-7C8E08E9A28F}" type="parTrans" cxnId="{3373B874-6F58-4B46-9897-F43873697613}">
      <dgm:prSet/>
      <dgm:spPr/>
      <dgm:t>
        <a:bodyPr/>
        <a:lstStyle/>
        <a:p>
          <a:endParaRPr lang="en-US"/>
        </a:p>
      </dgm:t>
    </dgm:pt>
    <dgm:pt modelId="{AD5C656B-873B-4416-BA11-DA005C33F4BE}" type="sibTrans" cxnId="{3373B874-6F58-4B46-9897-F43873697613}">
      <dgm:prSet/>
      <dgm:spPr/>
      <dgm:t>
        <a:bodyPr/>
        <a:lstStyle/>
        <a:p>
          <a:endParaRPr lang="en-US"/>
        </a:p>
      </dgm:t>
    </dgm:pt>
    <dgm:pt modelId="{0C2340CD-3B30-4DF9-93A9-C25B798B5757}">
      <dgm:prSet phldrT="[Text]"/>
      <dgm:spPr/>
      <dgm:t>
        <a:bodyPr/>
        <a:lstStyle/>
        <a:p>
          <a:r>
            <a:rPr lang="en-US" dirty="0"/>
            <a:t>First Court Order requiring RCS to desegregate</a:t>
          </a:r>
        </a:p>
      </dgm:t>
    </dgm:pt>
    <dgm:pt modelId="{FFA4C581-91E2-4174-82AD-4B7C261580B5}" type="parTrans" cxnId="{C390E4CB-5489-4D31-AA99-7D48BAE5E994}">
      <dgm:prSet/>
      <dgm:spPr/>
      <dgm:t>
        <a:bodyPr/>
        <a:lstStyle/>
        <a:p>
          <a:endParaRPr lang="en-US"/>
        </a:p>
      </dgm:t>
    </dgm:pt>
    <dgm:pt modelId="{47DCE782-E97C-4532-A2EB-42FA9131DEE0}" type="sibTrans" cxnId="{C390E4CB-5489-4D31-AA99-7D48BAE5E994}">
      <dgm:prSet/>
      <dgm:spPr/>
      <dgm:t>
        <a:bodyPr/>
        <a:lstStyle/>
        <a:p>
          <a:endParaRPr lang="en-US"/>
        </a:p>
      </dgm:t>
    </dgm:pt>
    <dgm:pt modelId="{B9B73DF7-0E99-457B-8AB8-7BAC882560BB}">
      <dgm:prSet phldrT="[Text]"/>
      <dgm:spPr/>
      <dgm:t>
        <a:bodyPr/>
        <a:lstStyle/>
        <a:p>
          <a:r>
            <a:rPr lang="en-US" dirty="0"/>
            <a:t>1970</a:t>
          </a:r>
        </a:p>
      </dgm:t>
    </dgm:pt>
    <dgm:pt modelId="{434056B5-7250-4247-844A-00A9B4FCB557}" type="parTrans" cxnId="{AFB5F240-35EB-4C80-806D-01BECB77EFEC}">
      <dgm:prSet/>
      <dgm:spPr/>
      <dgm:t>
        <a:bodyPr/>
        <a:lstStyle/>
        <a:p>
          <a:endParaRPr lang="en-US"/>
        </a:p>
      </dgm:t>
    </dgm:pt>
    <dgm:pt modelId="{349484D3-EB2F-46C1-9AFA-C413B8A944E4}" type="sibTrans" cxnId="{AFB5F240-35EB-4C80-806D-01BECB77EFEC}">
      <dgm:prSet/>
      <dgm:spPr/>
      <dgm:t>
        <a:bodyPr/>
        <a:lstStyle/>
        <a:p>
          <a:endParaRPr lang="en-US"/>
        </a:p>
      </dgm:t>
    </dgm:pt>
    <dgm:pt modelId="{68EDF13F-20FE-4FF8-902F-050D0301402B}">
      <dgm:prSet phldrT="[Text]"/>
      <dgm:spPr/>
      <dgm:t>
        <a:bodyPr/>
        <a:lstStyle/>
        <a:p>
          <a:r>
            <a:rPr lang="en-US" dirty="0"/>
            <a:t>Second Court Order requiring RCS to desegregate</a:t>
          </a:r>
        </a:p>
      </dgm:t>
    </dgm:pt>
    <dgm:pt modelId="{CF029EF3-8C34-41BF-BD42-39B6E98C0BD5}" type="parTrans" cxnId="{17FB21DC-8EAE-42D3-A6F3-D8D2EDBF94CC}">
      <dgm:prSet/>
      <dgm:spPr/>
      <dgm:t>
        <a:bodyPr/>
        <a:lstStyle/>
        <a:p>
          <a:endParaRPr lang="en-US"/>
        </a:p>
      </dgm:t>
    </dgm:pt>
    <dgm:pt modelId="{FDCC3361-EE32-45B5-B981-500DB8ABA037}" type="sibTrans" cxnId="{17FB21DC-8EAE-42D3-A6F3-D8D2EDBF94CC}">
      <dgm:prSet/>
      <dgm:spPr/>
      <dgm:t>
        <a:bodyPr/>
        <a:lstStyle/>
        <a:p>
          <a:endParaRPr lang="en-US"/>
        </a:p>
      </dgm:t>
    </dgm:pt>
    <dgm:pt modelId="{6215502E-2AA2-4DC2-AB80-4F928E7412A6}">
      <dgm:prSet phldrT="[Text]"/>
      <dgm:spPr/>
      <dgm:t>
        <a:bodyPr/>
        <a:lstStyle/>
        <a:p>
          <a:r>
            <a:rPr lang="en-US" dirty="0"/>
            <a:t>1994</a:t>
          </a:r>
        </a:p>
      </dgm:t>
    </dgm:pt>
    <dgm:pt modelId="{3D9632ED-6FD0-49FC-B92D-960821A1864F}" type="parTrans" cxnId="{47232EA3-274F-4F88-BD15-B5A18CB9C165}">
      <dgm:prSet/>
      <dgm:spPr/>
      <dgm:t>
        <a:bodyPr/>
        <a:lstStyle/>
        <a:p>
          <a:endParaRPr lang="en-US"/>
        </a:p>
      </dgm:t>
    </dgm:pt>
    <dgm:pt modelId="{B3EF7279-E530-4C24-89F0-28A07F27B83A}" type="sibTrans" cxnId="{47232EA3-274F-4F88-BD15-B5A18CB9C165}">
      <dgm:prSet/>
      <dgm:spPr/>
      <dgm:t>
        <a:bodyPr/>
        <a:lstStyle/>
        <a:p>
          <a:endParaRPr lang="en-US"/>
        </a:p>
      </dgm:t>
    </dgm:pt>
    <dgm:pt modelId="{A1796EC1-DAED-4B19-8FA3-58249372774F}">
      <dgm:prSet phldrT="[Text]"/>
      <dgm:spPr/>
      <dgm:t>
        <a:bodyPr/>
        <a:lstStyle/>
        <a:p>
          <a:endParaRPr lang="en-US" dirty="0"/>
        </a:p>
      </dgm:t>
    </dgm:pt>
    <dgm:pt modelId="{5211C860-E336-484A-BF01-BEEF7CCA7798}" type="parTrans" cxnId="{F1CF0058-ECBB-4DC4-8A76-EFF1B686B744}">
      <dgm:prSet/>
      <dgm:spPr/>
      <dgm:t>
        <a:bodyPr/>
        <a:lstStyle/>
        <a:p>
          <a:endParaRPr lang="en-US"/>
        </a:p>
      </dgm:t>
    </dgm:pt>
    <dgm:pt modelId="{01503EF0-2824-4BF6-B95E-C312A587973F}" type="sibTrans" cxnId="{F1CF0058-ECBB-4DC4-8A76-EFF1B686B744}">
      <dgm:prSet/>
      <dgm:spPr/>
      <dgm:t>
        <a:bodyPr/>
        <a:lstStyle/>
        <a:p>
          <a:endParaRPr lang="en-US"/>
        </a:p>
      </dgm:t>
    </dgm:pt>
    <dgm:pt modelId="{99BB01A0-1352-4385-BC61-24359B11554B}">
      <dgm:prSet/>
      <dgm:spPr/>
      <dgm:t>
        <a:bodyPr/>
        <a:lstStyle/>
        <a:p>
          <a:endParaRPr lang="en-US" dirty="0"/>
        </a:p>
      </dgm:t>
    </dgm:pt>
    <dgm:pt modelId="{E083C188-5A32-4F83-AB62-54A440B0A3A6}" type="sibTrans" cxnId="{296AE420-BEBE-4A05-A0BB-8B3ECFBF8D7B}">
      <dgm:prSet/>
      <dgm:spPr/>
      <dgm:t>
        <a:bodyPr/>
        <a:lstStyle/>
        <a:p>
          <a:endParaRPr lang="en-US"/>
        </a:p>
      </dgm:t>
    </dgm:pt>
    <dgm:pt modelId="{A210861C-A2A0-4810-BB1E-9694B7986C2B}" type="parTrans" cxnId="{296AE420-BEBE-4A05-A0BB-8B3ECFBF8D7B}">
      <dgm:prSet/>
      <dgm:spPr/>
      <dgm:t>
        <a:bodyPr/>
        <a:lstStyle/>
        <a:p>
          <a:endParaRPr lang="en-US"/>
        </a:p>
      </dgm:t>
    </dgm:pt>
    <dgm:pt modelId="{E8033B7D-CA70-4759-9DAA-CD78ADDE3CA3}">
      <dgm:prSet phldrT="[Text]"/>
      <dgm:spPr/>
      <dgm:t>
        <a:bodyPr/>
        <a:lstStyle/>
        <a:p>
          <a:endParaRPr lang="en-US" dirty="0"/>
        </a:p>
      </dgm:t>
    </dgm:pt>
    <dgm:pt modelId="{DDE550F5-178C-4928-B3D2-B99FDBE0BE2B}" type="sibTrans" cxnId="{2D4A643C-E5D2-44C9-B1C2-5C169B27D1EC}">
      <dgm:prSet/>
      <dgm:spPr/>
      <dgm:t>
        <a:bodyPr/>
        <a:lstStyle/>
        <a:p>
          <a:endParaRPr lang="en-US"/>
        </a:p>
      </dgm:t>
    </dgm:pt>
    <dgm:pt modelId="{F22A984F-C8AB-4D6D-8E6F-AE0A7CC179F1}" type="parTrans" cxnId="{2D4A643C-E5D2-44C9-B1C2-5C169B27D1EC}">
      <dgm:prSet/>
      <dgm:spPr/>
      <dgm:t>
        <a:bodyPr/>
        <a:lstStyle/>
        <a:p>
          <a:endParaRPr lang="en-US"/>
        </a:p>
      </dgm:t>
    </dgm:pt>
    <dgm:pt modelId="{2EEAE5B6-77B9-41BA-A397-3E5617890707}">
      <dgm:prSet phldrT="[Text]"/>
      <dgm:spPr/>
      <dgm:t>
        <a:bodyPr/>
        <a:lstStyle/>
        <a:p>
          <a:r>
            <a:rPr lang="en-US" dirty="0"/>
            <a:t>Employment </a:t>
          </a:r>
        </a:p>
      </dgm:t>
    </dgm:pt>
    <dgm:pt modelId="{65A2E6D6-00A0-4679-8644-DC386551FF49}" type="sibTrans" cxnId="{24103FDD-BCCB-4313-9AD9-2F250595AE3A}">
      <dgm:prSet/>
      <dgm:spPr/>
      <dgm:t>
        <a:bodyPr/>
        <a:lstStyle/>
        <a:p>
          <a:endParaRPr lang="en-US"/>
        </a:p>
      </dgm:t>
    </dgm:pt>
    <dgm:pt modelId="{5E5503A3-A732-476E-85AC-B9819E6DECC1}" type="parTrans" cxnId="{24103FDD-BCCB-4313-9AD9-2F250595AE3A}">
      <dgm:prSet/>
      <dgm:spPr/>
      <dgm:t>
        <a:bodyPr/>
        <a:lstStyle/>
        <a:p>
          <a:endParaRPr lang="en-US"/>
        </a:p>
      </dgm:t>
    </dgm:pt>
    <dgm:pt modelId="{A0C50187-7899-4FDA-A894-2F8A41A8AC56}">
      <dgm:prSet/>
      <dgm:spPr/>
      <dgm:t>
        <a:bodyPr/>
        <a:lstStyle/>
        <a:p>
          <a:r>
            <a:rPr lang="en-US"/>
            <a:t>Methods of Discipline</a:t>
          </a:r>
          <a:endParaRPr lang="en-US" dirty="0"/>
        </a:p>
      </dgm:t>
    </dgm:pt>
    <dgm:pt modelId="{C8D29C51-2456-4A3F-ADAC-9EF27FB6AF61}" type="parTrans" cxnId="{5E5B8D40-D7B3-484E-AA52-48FDDB519425}">
      <dgm:prSet/>
      <dgm:spPr/>
      <dgm:t>
        <a:bodyPr/>
        <a:lstStyle/>
        <a:p>
          <a:endParaRPr lang="en-US"/>
        </a:p>
      </dgm:t>
    </dgm:pt>
    <dgm:pt modelId="{398DDC67-18CB-4249-A5F7-08FE5B64A22B}" type="sibTrans" cxnId="{5E5B8D40-D7B3-484E-AA52-48FDDB519425}">
      <dgm:prSet/>
      <dgm:spPr/>
      <dgm:t>
        <a:bodyPr/>
        <a:lstStyle/>
        <a:p>
          <a:endParaRPr lang="en-US"/>
        </a:p>
      </dgm:t>
    </dgm:pt>
    <dgm:pt modelId="{0E305F0A-BFF3-4159-8D08-C4A293E01728}">
      <dgm:prSet/>
      <dgm:spPr/>
      <dgm:t>
        <a:bodyPr/>
        <a:lstStyle/>
        <a:p>
          <a:r>
            <a:rPr lang="en-US"/>
            <a:t>Policies and Programs</a:t>
          </a:r>
          <a:endParaRPr lang="en-US" dirty="0"/>
        </a:p>
      </dgm:t>
    </dgm:pt>
    <dgm:pt modelId="{A19A3530-E9EB-4D63-9F57-89A401F4945E}" type="parTrans" cxnId="{70DBD05B-05F8-4AE6-886B-95B57C18377A}">
      <dgm:prSet/>
      <dgm:spPr/>
      <dgm:t>
        <a:bodyPr/>
        <a:lstStyle/>
        <a:p>
          <a:endParaRPr lang="en-US"/>
        </a:p>
      </dgm:t>
    </dgm:pt>
    <dgm:pt modelId="{38A1EB95-DFB0-40C5-B7BF-C4FD0828C3AB}" type="sibTrans" cxnId="{70DBD05B-05F8-4AE6-886B-95B57C18377A}">
      <dgm:prSet/>
      <dgm:spPr/>
      <dgm:t>
        <a:bodyPr/>
        <a:lstStyle/>
        <a:p>
          <a:endParaRPr lang="en-US"/>
        </a:p>
      </dgm:t>
    </dgm:pt>
    <dgm:pt modelId="{680AEAD2-014C-4AF1-A7FE-9ECC3C79F4F3}">
      <dgm:prSet/>
      <dgm:spPr/>
      <dgm:t>
        <a:bodyPr/>
        <a:lstStyle/>
        <a:p>
          <a:r>
            <a:rPr lang="en-US"/>
            <a:t>Address Perceptions</a:t>
          </a:r>
          <a:endParaRPr lang="en-US" dirty="0"/>
        </a:p>
      </dgm:t>
    </dgm:pt>
    <dgm:pt modelId="{D4BB8649-11D7-4251-9DC9-A241F3121F0C}" type="parTrans" cxnId="{7E3E4C7A-C9CA-42CE-AAAA-A5E867A3D212}">
      <dgm:prSet/>
      <dgm:spPr/>
      <dgm:t>
        <a:bodyPr/>
        <a:lstStyle/>
        <a:p>
          <a:endParaRPr lang="en-US"/>
        </a:p>
      </dgm:t>
    </dgm:pt>
    <dgm:pt modelId="{03B7DDCC-E2FB-446C-A166-FA73106D36D7}" type="sibTrans" cxnId="{7E3E4C7A-C9CA-42CE-AAAA-A5E867A3D212}">
      <dgm:prSet/>
      <dgm:spPr/>
      <dgm:t>
        <a:bodyPr/>
        <a:lstStyle/>
        <a:p>
          <a:endParaRPr lang="en-US"/>
        </a:p>
      </dgm:t>
    </dgm:pt>
    <dgm:pt modelId="{7D440742-2149-4247-B5D1-9642D1BCCF4E}">
      <dgm:prSet/>
      <dgm:spPr/>
      <dgm:t>
        <a:bodyPr/>
        <a:lstStyle/>
        <a:p>
          <a:r>
            <a:rPr lang="en-US" dirty="0"/>
            <a:t>Curricula Offerings</a:t>
          </a:r>
        </a:p>
      </dgm:t>
    </dgm:pt>
    <dgm:pt modelId="{3CB215D9-9032-47C4-BC4D-E7713A93BBA6}" type="parTrans" cxnId="{5A137908-025F-401B-80EC-64B2F238A2E3}">
      <dgm:prSet/>
      <dgm:spPr/>
      <dgm:t>
        <a:bodyPr/>
        <a:lstStyle/>
        <a:p>
          <a:endParaRPr lang="en-US"/>
        </a:p>
      </dgm:t>
    </dgm:pt>
    <dgm:pt modelId="{9E7FD6F5-821C-44CD-B5B2-B6A287E24D76}" type="sibTrans" cxnId="{5A137908-025F-401B-80EC-64B2F238A2E3}">
      <dgm:prSet/>
      <dgm:spPr/>
      <dgm:t>
        <a:bodyPr/>
        <a:lstStyle/>
        <a:p>
          <a:endParaRPr lang="en-US"/>
        </a:p>
      </dgm:t>
    </dgm:pt>
    <dgm:pt modelId="{B2F56671-C550-4E40-BA85-EFCC1778F838}" type="pres">
      <dgm:prSet presAssocID="{4E40C00B-D379-46DD-9EBC-7D132586306A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8FA20D-3C03-4B39-83CD-5A4374D92B6D}" type="pres">
      <dgm:prSet presAssocID="{F794C6AC-07C4-4D4F-BD43-FB20B8FF8CC7}" presName="compNode" presStyleCnt="0"/>
      <dgm:spPr/>
    </dgm:pt>
    <dgm:pt modelId="{CBF3BB5A-D453-4C34-A4EA-0E60B37BDED0}" type="pres">
      <dgm:prSet presAssocID="{F794C6AC-07C4-4D4F-BD43-FB20B8FF8CC7}" presName="noGeometry" presStyleCnt="0"/>
      <dgm:spPr/>
    </dgm:pt>
    <dgm:pt modelId="{4B4BE1DD-22B5-48C3-AE8A-3F95851DD644}" type="pres">
      <dgm:prSet presAssocID="{F794C6AC-07C4-4D4F-BD43-FB20B8FF8CC7}" presName="childTextVisible" presStyleLbl="bgAccFollowNode1" presStyleIdx="0" presStyleCnt="3" custScaleY="1608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005A5D-86C2-4211-B861-250F21D86D7F}" type="pres">
      <dgm:prSet presAssocID="{F794C6AC-07C4-4D4F-BD43-FB20B8FF8CC7}" presName="childTextHidden" presStyleLbl="bgAccFollowNode1" presStyleIdx="0" presStyleCnt="3"/>
      <dgm:spPr/>
      <dgm:t>
        <a:bodyPr/>
        <a:lstStyle/>
        <a:p>
          <a:endParaRPr lang="en-US"/>
        </a:p>
      </dgm:t>
    </dgm:pt>
    <dgm:pt modelId="{ADCBEC58-66C8-4625-B9EE-4E311260F8A0}" type="pres">
      <dgm:prSet presAssocID="{F794C6AC-07C4-4D4F-BD43-FB20B8FF8CC7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A716E5-1245-415F-BEBA-EA73E39ADE55}" type="pres">
      <dgm:prSet presAssocID="{F794C6AC-07C4-4D4F-BD43-FB20B8FF8CC7}" presName="aSpace" presStyleCnt="0"/>
      <dgm:spPr/>
    </dgm:pt>
    <dgm:pt modelId="{D0F43E91-BDF9-435A-BF1C-0DE62B17513E}" type="pres">
      <dgm:prSet presAssocID="{B9B73DF7-0E99-457B-8AB8-7BAC882560BB}" presName="compNode" presStyleCnt="0"/>
      <dgm:spPr/>
    </dgm:pt>
    <dgm:pt modelId="{4AD9D3CE-3048-443B-9921-A88CCFE951C0}" type="pres">
      <dgm:prSet presAssocID="{B9B73DF7-0E99-457B-8AB8-7BAC882560BB}" presName="noGeometry" presStyleCnt="0"/>
      <dgm:spPr/>
    </dgm:pt>
    <dgm:pt modelId="{3EA335F3-849A-4DB1-8E0D-FA108FAE5840}" type="pres">
      <dgm:prSet presAssocID="{B9B73DF7-0E99-457B-8AB8-7BAC882560BB}" presName="childTextVisible" presStyleLbl="bgAccFollowNode1" presStyleIdx="1" presStyleCnt="3" custScaleY="1550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BAEDDA-17B2-44A1-AF2B-F95D227C1B61}" type="pres">
      <dgm:prSet presAssocID="{B9B73DF7-0E99-457B-8AB8-7BAC882560BB}" presName="childTextHidden" presStyleLbl="bgAccFollowNode1" presStyleIdx="1" presStyleCnt="3"/>
      <dgm:spPr/>
      <dgm:t>
        <a:bodyPr/>
        <a:lstStyle/>
        <a:p>
          <a:endParaRPr lang="en-US"/>
        </a:p>
      </dgm:t>
    </dgm:pt>
    <dgm:pt modelId="{BF08EC32-54D4-4581-879B-A42282FAAE9E}" type="pres">
      <dgm:prSet presAssocID="{B9B73DF7-0E99-457B-8AB8-7BAC882560BB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E34376-DAA9-49DD-BD9A-517325404BE4}" type="pres">
      <dgm:prSet presAssocID="{B9B73DF7-0E99-457B-8AB8-7BAC882560BB}" presName="aSpace" presStyleCnt="0"/>
      <dgm:spPr/>
    </dgm:pt>
    <dgm:pt modelId="{423946EF-0329-4741-ADF0-EEA44273D8F3}" type="pres">
      <dgm:prSet presAssocID="{6215502E-2AA2-4DC2-AB80-4F928E7412A6}" presName="compNode" presStyleCnt="0"/>
      <dgm:spPr/>
    </dgm:pt>
    <dgm:pt modelId="{AA6C3DAC-0590-4116-AEDC-F6A11209F2CD}" type="pres">
      <dgm:prSet presAssocID="{6215502E-2AA2-4DC2-AB80-4F928E7412A6}" presName="noGeometry" presStyleCnt="0"/>
      <dgm:spPr/>
    </dgm:pt>
    <dgm:pt modelId="{FAFBEEC8-324E-44C5-AEAC-EB5C2A73F9EE}" type="pres">
      <dgm:prSet presAssocID="{6215502E-2AA2-4DC2-AB80-4F928E7412A6}" presName="childTextVisible" presStyleLbl="bgAccFollowNode1" presStyleIdx="2" presStyleCnt="3" custScaleY="1614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FBEF72-0252-422B-8FFF-69F9AC1F5C05}" type="pres">
      <dgm:prSet presAssocID="{6215502E-2AA2-4DC2-AB80-4F928E7412A6}" presName="childTextHidden" presStyleLbl="bgAccFollowNode1" presStyleIdx="2" presStyleCnt="3"/>
      <dgm:spPr/>
      <dgm:t>
        <a:bodyPr/>
        <a:lstStyle/>
        <a:p>
          <a:endParaRPr lang="en-US"/>
        </a:p>
      </dgm:t>
    </dgm:pt>
    <dgm:pt modelId="{99FA591A-F96C-419A-A49B-BDFC158A2E99}" type="pres">
      <dgm:prSet presAssocID="{6215502E-2AA2-4DC2-AB80-4F928E7412A6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0A0D26-BD75-4493-BCDF-DC7CDA85E5A3}" type="presOf" srcId="{99BB01A0-1352-4385-BC61-24359B11554B}" destId="{59005A5D-86C2-4211-B861-250F21D86D7F}" srcOrd="1" destOrd="1" presId="urn:microsoft.com/office/officeart/2005/8/layout/hProcess6"/>
    <dgm:cxn modelId="{83DC6092-3B56-475B-8BEF-02DB7B34B6E0}" type="presOf" srcId="{0C2340CD-3B30-4DF9-93A9-C25B798B5757}" destId="{59005A5D-86C2-4211-B861-250F21D86D7F}" srcOrd="1" destOrd="0" presId="urn:microsoft.com/office/officeart/2005/8/layout/hProcess6"/>
    <dgm:cxn modelId="{992A8917-BEC8-4797-A721-4F2C6EB62A93}" type="presOf" srcId="{A1796EC1-DAED-4B19-8FA3-58249372774F}" destId="{FAFBEEC8-324E-44C5-AEAC-EB5C2A73F9EE}" srcOrd="0" destOrd="0" presId="urn:microsoft.com/office/officeart/2005/8/layout/hProcess6"/>
    <dgm:cxn modelId="{70DBD05B-05F8-4AE6-886B-95B57C18377A}" srcId="{6215502E-2AA2-4DC2-AB80-4F928E7412A6}" destId="{0E305F0A-BFF3-4159-8D08-C4A293E01728}" srcOrd="3" destOrd="0" parTransId="{A19A3530-E9EB-4D63-9F57-89A401F4945E}" sibTransId="{38A1EB95-DFB0-40C5-B7BF-C4FD0828C3AB}"/>
    <dgm:cxn modelId="{53328B94-2CCB-480A-AFC5-E94B0C6E2F39}" type="presOf" srcId="{99BB01A0-1352-4385-BC61-24359B11554B}" destId="{4B4BE1DD-22B5-48C3-AE8A-3F95851DD644}" srcOrd="0" destOrd="1" presId="urn:microsoft.com/office/officeart/2005/8/layout/hProcess6"/>
    <dgm:cxn modelId="{5A137908-025F-401B-80EC-64B2F238A2E3}" srcId="{6215502E-2AA2-4DC2-AB80-4F928E7412A6}" destId="{7D440742-2149-4247-B5D1-9642D1BCCF4E}" srcOrd="5" destOrd="0" parTransId="{3CB215D9-9032-47C4-BC4D-E7713A93BBA6}" sibTransId="{9E7FD6F5-821C-44CD-B5B2-B6A287E24D76}"/>
    <dgm:cxn modelId="{AFB5F240-35EB-4C80-806D-01BECB77EFEC}" srcId="{4E40C00B-D379-46DD-9EBC-7D132586306A}" destId="{B9B73DF7-0E99-457B-8AB8-7BAC882560BB}" srcOrd="1" destOrd="0" parTransId="{434056B5-7250-4247-844A-00A9B4FCB557}" sibTransId="{349484D3-EB2F-46C1-9AFA-C413B8A944E4}"/>
    <dgm:cxn modelId="{709E369B-9751-4719-BFD4-D7AA468B4317}" type="presOf" srcId="{7D440742-2149-4247-B5D1-9642D1BCCF4E}" destId="{90FBEF72-0252-422B-8FFF-69F9AC1F5C05}" srcOrd="1" destOrd="5" presId="urn:microsoft.com/office/officeart/2005/8/layout/hProcess6"/>
    <dgm:cxn modelId="{95FAAF52-56BA-4511-8B3F-A4092192FE5A}" type="presOf" srcId="{E8033B7D-CA70-4759-9DAA-CD78ADDE3CA3}" destId="{21BAEDDA-17B2-44A1-AF2B-F95D227C1B61}" srcOrd="1" destOrd="1" presId="urn:microsoft.com/office/officeart/2005/8/layout/hProcess6"/>
    <dgm:cxn modelId="{78FD9486-96D1-47E2-9190-9D7886AA9061}" type="presOf" srcId="{4E40C00B-D379-46DD-9EBC-7D132586306A}" destId="{B2F56671-C550-4E40-BA85-EFCC1778F838}" srcOrd="0" destOrd="0" presId="urn:microsoft.com/office/officeart/2005/8/layout/hProcess6"/>
    <dgm:cxn modelId="{3373B874-6F58-4B46-9897-F43873697613}" srcId="{4E40C00B-D379-46DD-9EBC-7D132586306A}" destId="{F794C6AC-07C4-4D4F-BD43-FB20B8FF8CC7}" srcOrd="0" destOrd="0" parTransId="{9D40E4C2-29B0-48E1-9F3C-7C8E08E9A28F}" sibTransId="{AD5C656B-873B-4416-BA11-DA005C33F4BE}"/>
    <dgm:cxn modelId="{DC9D3954-E729-4F7B-AFC0-1BD81902A787}" type="presOf" srcId="{680AEAD2-014C-4AF1-A7FE-9ECC3C79F4F3}" destId="{90FBEF72-0252-422B-8FFF-69F9AC1F5C05}" srcOrd="1" destOrd="4" presId="urn:microsoft.com/office/officeart/2005/8/layout/hProcess6"/>
    <dgm:cxn modelId="{7E11661B-3CE1-49C8-ACC3-F7BAA02989FF}" type="presOf" srcId="{68EDF13F-20FE-4FF8-902F-050D0301402B}" destId="{3EA335F3-849A-4DB1-8E0D-FA108FAE5840}" srcOrd="0" destOrd="0" presId="urn:microsoft.com/office/officeart/2005/8/layout/hProcess6"/>
    <dgm:cxn modelId="{1AC580E4-5693-48EB-885B-9AC9C75936E4}" type="presOf" srcId="{A1796EC1-DAED-4B19-8FA3-58249372774F}" destId="{90FBEF72-0252-422B-8FFF-69F9AC1F5C05}" srcOrd="1" destOrd="0" presId="urn:microsoft.com/office/officeart/2005/8/layout/hProcess6"/>
    <dgm:cxn modelId="{D1CE548D-E069-47F1-86F6-FCC939B3FBC3}" type="presOf" srcId="{6215502E-2AA2-4DC2-AB80-4F928E7412A6}" destId="{99FA591A-F96C-419A-A49B-BDFC158A2E99}" srcOrd="0" destOrd="0" presId="urn:microsoft.com/office/officeart/2005/8/layout/hProcess6"/>
    <dgm:cxn modelId="{F1CF0058-ECBB-4DC4-8A76-EFF1B686B744}" srcId="{6215502E-2AA2-4DC2-AB80-4F928E7412A6}" destId="{A1796EC1-DAED-4B19-8FA3-58249372774F}" srcOrd="0" destOrd="0" parTransId="{5211C860-E336-484A-BF01-BEEF7CCA7798}" sibTransId="{01503EF0-2824-4BF6-B95E-C312A587973F}"/>
    <dgm:cxn modelId="{296AE420-BEBE-4A05-A0BB-8B3ECFBF8D7B}" srcId="{F794C6AC-07C4-4D4F-BD43-FB20B8FF8CC7}" destId="{99BB01A0-1352-4385-BC61-24359B11554B}" srcOrd="1" destOrd="0" parTransId="{A210861C-A2A0-4810-BB1E-9694B7986C2B}" sibTransId="{E083C188-5A32-4F83-AB62-54A440B0A3A6}"/>
    <dgm:cxn modelId="{741F1078-74AD-42E5-881C-9E6ABAD1C2F5}" type="presOf" srcId="{0C2340CD-3B30-4DF9-93A9-C25B798B5757}" destId="{4B4BE1DD-22B5-48C3-AE8A-3F95851DD644}" srcOrd="0" destOrd="0" presId="urn:microsoft.com/office/officeart/2005/8/layout/hProcess6"/>
    <dgm:cxn modelId="{47232EA3-274F-4F88-BD15-B5A18CB9C165}" srcId="{4E40C00B-D379-46DD-9EBC-7D132586306A}" destId="{6215502E-2AA2-4DC2-AB80-4F928E7412A6}" srcOrd="2" destOrd="0" parTransId="{3D9632ED-6FD0-49FC-B92D-960821A1864F}" sibTransId="{B3EF7279-E530-4C24-89F0-28A07F27B83A}"/>
    <dgm:cxn modelId="{8A949C5A-36F1-4BC0-BC23-9BBB430F06DA}" type="presOf" srcId="{0E305F0A-BFF3-4159-8D08-C4A293E01728}" destId="{FAFBEEC8-324E-44C5-AEAC-EB5C2A73F9EE}" srcOrd="0" destOrd="3" presId="urn:microsoft.com/office/officeart/2005/8/layout/hProcess6"/>
    <dgm:cxn modelId="{330ED02B-FD69-44E6-AC97-77BD940BFFD0}" type="presOf" srcId="{680AEAD2-014C-4AF1-A7FE-9ECC3C79F4F3}" destId="{FAFBEEC8-324E-44C5-AEAC-EB5C2A73F9EE}" srcOrd="0" destOrd="4" presId="urn:microsoft.com/office/officeart/2005/8/layout/hProcess6"/>
    <dgm:cxn modelId="{808F0EBF-2FB5-418E-BBC3-29CE5CF7CF95}" type="presOf" srcId="{B9B73DF7-0E99-457B-8AB8-7BAC882560BB}" destId="{BF08EC32-54D4-4581-879B-A42282FAAE9E}" srcOrd="0" destOrd="0" presId="urn:microsoft.com/office/officeart/2005/8/layout/hProcess6"/>
    <dgm:cxn modelId="{17FB21DC-8EAE-42D3-A6F3-D8D2EDBF94CC}" srcId="{B9B73DF7-0E99-457B-8AB8-7BAC882560BB}" destId="{68EDF13F-20FE-4FF8-902F-050D0301402B}" srcOrd="0" destOrd="0" parTransId="{CF029EF3-8C34-41BF-BD42-39B6E98C0BD5}" sibTransId="{FDCC3361-EE32-45B5-B981-500DB8ABA037}"/>
    <dgm:cxn modelId="{4578D741-287C-4B5F-9063-ACEBDC73B843}" type="presOf" srcId="{7D440742-2149-4247-B5D1-9642D1BCCF4E}" destId="{FAFBEEC8-324E-44C5-AEAC-EB5C2A73F9EE}" srcOrd="0" destOrd="5" presId="urn:microsoft.com/office/officeart/2005/8/layout/hProcess6"/>
    <dgm:cxn modelId="{FE2FD671-4254-468B-BEA3-37E934756622}" type="presOf" srcId="{A0C50187-7899-4FDA-A894-2F8A41A8AC56}" destId="{FAFBEEC8-324E-44C5-AEAC-EB5C2A73F9EE}" srcOrd="0" destOrd="2" presId="urn:microsoft.com/office/officeart/2005/8/layout/hProcess6"/>
    <dgm:cxn modelId="{24103FDD-BCCB-4313-9AD9-2F250595AE3A}" srcId="{6215502E-2AA2-4DC2-AB80-4F928E7412A6}" destId="{2EEAE5B6-77B9-41BA-A397-3E5617890707}" srcOrd="1" destOrd="0" parTransId="{5E5503A3-A732-476E-85AC-B9819E6DECC1}" sibTransId="{65A2E6D6-00A0-4679-8644-DC386551FF49}"/>
    <dgm:cxn modelId="{49902310-487D-4F1C-8380-5FDBEA02122A}" type="presOf" srcId="{2EEAE5B6-77B9-41BA-A397-3E5617890707}" destId="{FAFBEEC8-324E-44C5-AEAC-EB5C2A73F9EE}" srcOrd="0" destOrd="1" presId="urn:microsoft.com/office/officeart/2005/8/layout/hProcess6"/>
    <dgm:cxn modelId="{DC7C1908-669E-4A6B-A3DB-E37C5FD559F4}" type="presOf" srcId="{2EEAE5B6-77B9-41BA-A397-3E5617890707}" destId="{90FBEF72-0252-422B-8FFF-69F9AC1F5C05}" srcOrd="1" destOrd="1" presId="urn:microsoft.com/office/officeart/2005/8/layout/hProcess6"/>
    <dgm:cxn modelId="{2EAA57AB-629E-4DA0-BD30-4E816E842251}" type="presOf" srcId="{0E305F0A-BFF3-4159-8D08-C4A293E01728}" destId="{90FBEF72-0252-422B-8FFF-69F9AC1F5C05}" srcOrd="1" destOrd="3" presId="urn:microsoft.com/office/officeart/2005/8/layout/hProcess6"/>
    <dgm:cxn modelId="{ED401AA3-66EC-4D06-909D-5CC58AB2B1DC}" type="presOf" srcId="{68EDF13F-20FE-4FF8-902F-050D0301402B}" destId="{21BAEDDA-17B2-44A1-AF2B-F95D227C1B61}" srcOrd="1" destOrd="0" presId="urn:microsoft.com/office/officeart/2005/8/layout/hProcess6"/>
    <dgm:cxn modelId="{17277AB6-A2DD-41E3-8025-E56739C9AC6A}" type="presOf" srcId="{E8033B7D-CA70-4759-9DAA-CD78ADDE3CA3}" destId="{3EA335F3-849A-4DB1-8E0D-FA108FAE5840}" srcOrd="0" destOrd="1" presId="urn:microsoft.com/office/officeart/2005/8/layout/hProcess6"/>
    <dgm:cxn modelId="{7E3E4C7A-C9CA-42CE-AAAA-A5E867A3D212}" srcId="{6215502E-2AA2-4DC2-AB80-4F928E7412A6}" destId="{680AEAD2-014C-4AF1-A7FE-9ECC3C79F4F3}" srcOrd="4" destOrd="0" parTransId="{D4BB8649-11D7-4251-9DC9-A241F3121F0C}" sibTransId="{03B7DDCC-E2FB-446C-A166-FA73106D36D7}"/>
    <dgm:cxn modelId="{C390E4CB-5489-4D31-AA99-7D48BAE5E994}" srcId="{F794C6AC-07C4-4D4F-BD43-FB20B8FF8CC7}" destId="{0C2340CD-3B30-4DF9-93A9-C25B798B5757}" srcOrd="0" destOrd="0" parTransId="{FFA4C581-91E2-4174-82AD-4B7C261580B5}" sibTransId="{47DCE782-E97C-4532-A2EB-42FA9131DEE0}"/>
    <dgm:cxn modelId="{AD0F80FD-7026-4251-A31C-8A4D041FC725}" type="presOf" srcId="{F794C6AC-07C4-4D4F-BD43-FB20B8FF8CC7}" destId="{ADCBEC58-66C8-4625-B9EE-4E311260F8A0}" srcOrd="0" destOrd="0" presId="urn:microsoft.com/office/officeart/2005/8/layout/hProcess6"/>
    <dgm:cxn modelId="{6F1C32CD-F3B3-49E0-A51A-87C6C6E674FF}" type="presOf" srcId="{A0C50187-7899-4FDA-A894-2F8A41A8AC56}" destId="{90FBEF72-0252-422B-8FFF-69F9AC1F5C05}" srcOrd="1" destOrd="2" presId="urn:microsoft.com/office/officeart/2005/8/layout/hProcess6"/>
    <dgm:cxn modelId="{5E5B8D40-D7B3-484E-AA52-48FDDB519425}" srcId="{6215502E-2AA2-4DC2-AB80-4F928E7412A6}" destId="{A0C50187-7899-4FDA-A894-2F8A41A8AC56}" srcOrd="2" destOrd="0" parTransId="{C8D29C51-2456-4A3F-ADAC-9EF27FB6AF61}" sibTransId="{398DDC67-18CB-4249-A5F7-08FE5B64A22B}"/>
    <dgm:cxn modelId="{2D4A643C-E5D2-44C9-B1C2-5C169B27D1EC}" srcId="{B9B73DF7-0E99-457B-8AB8-7BAC882560BB}" destId="{E8033B7D-CA70-4759-9DAA-CD78ADDE3CA3}" srcOrd="1" destOrd="0" parTransId="{F22A984F-C8AB-4D6D-8E6F-AE0A7CC179F1}" sibTransId="{DDE550F5-178C-4928-B3D2-B99FDBE0BE2B}"/>
    <dgm:cxn modelId="{958D6C03-5AFE-4E87-ACA9-41719E637978}" type="presParOf" srcId="{B2F56671-C550-4E40-BA85-EFCC1778F838}" destId="{A68FA20D-3C03-4B39-83CD-5A4374D92B6D}" srcOrd="0" destOrd="0" presId="urn:microsoft.com/office/officeart/2005/8/layout/hProcess6"/>
    <dgm:cxn modelId="{D4898658-CB5F-4C16-B055-7F7371BE8748}" type="presParOf" srcId="{A68FA20D-3C03-4B39-83CD-5A4374D92B6D}" destId="{CBF3BB5A-D453-4C34-A4EA-0E60B37BDED0}" srcOrd="0" destOrd="0" presId="urn:microsoft.com/office/officeart/2005/8/layout/hProcess6"/>
    <dgm:cxn modelId="{DFFE427E-3C1E-427B-9A13-8EF599ECDD14}" type="presParOf" srcId="{A68FA20D-3C03-4B39-83CD-5A4374D92B6D}" destId="{4B4BE1DD-22B5-48C3-AE8A-3F95851DD644}" srcOrd="1" destOrd="0" presId="urn:microsoft.com/office/officeart/2005/8/layout/hProcess6"/>
    <dgm:cxn modelId="{20B8F7AE-607C-449E-9E65-F1883B3E9042}" type="presParOf" srcId="{A68FA20D-3C03-4B39-83CD-5A4374D92B6D}" destId="{59005A5D-86C2-4211-B861-250F21D86D7F}" srcOrd="2" destOrd="0" presId="urn:microsoft.com/office/officeart/2005/8/layout/hProcess6"/>
    <dgm:cxn modelId="{45627422-6873-4B1E-9D8F-D019C8D7EC4F}" type="presParOf" srcId="{A68FA20D-3C03-4B39-83CD-5A4374D92B6D}" destId="{ADCBEC58-66C8-4625-B9EE-4E311260F8A0}" srcOrd="3" destOrd="0" presId="urn:microsoft.com/office/officeart/2005/8/layout/hProcess6"/>
    <dgm:cxn modelId="{585DCDF8-BF25-4954-99A9-16756293BA9A}" type="presParOf" srcId="{B2F56671-C550-4E40-BA85-EFCC1778F838}" destId="{E9A716E5-1245-415F-BEBA-EA73E39ADE55}" srcOrd="1" destOrd="0" presId="urn:microsoft.com/office/officeart/2005/8/layout/hProcess6"/>
    <dgm:cxn modelId="{46FB8F80-9711-440C-8325-4EFDEBD43632}" type="presParOf" srcId="{B2F56671-C550-4E40-BA85-EFCC1778F838}" destId="{D0F43E91-BDF9-435A-BF1C-0DE62B17513E}" srcOrd="2" destOrd="0" presId="urn:microsoft.com/office/officeart/2005/8/layout/hProcess6"/>
    <dgm:cxn modelId="{97485B1C-4DA3-4D4B-B0E0-4CD4A954D84F}" type="presParOf" srcId="{D0F43E91-BDF9-435A-BF1C-0DE62B17513E}" destId="{4AD9D3CE-3048-443B-9921-A88CCFE951C0}" srcOrd="0" destOrd="0" presId="urn:microsoft.com/office/officeart/2005/8/layout/hProcess6"/>
    <dgm:cxn modelId="{7F7CCE91-27A3-4F82-AA67-23F50035C7C1}" type="presParOf" srcId="{D0F43E91-BDF9-435A-BF1C-0DE62B17513E}" destId="{3EA335F3-849A-4DB1-8E0D-FA108FAE5840}" srcOrd="1" destOrd="0" presId="urn:microsoft.com/office/officeart/2005/8/layout/hProcess6"/>
    <dgm:cxn modelId="{026F43BE-46D9-40F2-B7A7-AF80080426C8}" type="presParOf" srcId="{D0F43E91-BDF9-435A-BF1C-0DE62B17513E}" destId="{21BAEDDA-17B2-44A1-AF2B-F95D227C1B61}" srcOrd="2" destOrd="0" presId="urn:microsoft.com/office/officeart/2005/8/layout/hProcess6"/>
    <dgm:cxn modelId="{837393D0-8D2F-4878-9882-FB9D0DA6AB01}" type="presParOf" srcId="{D0F43E91-BDF9-435A-BF1C-0DE62B17513E}" destId="{BF08EC32-54D4-4581-879B-A42282FAAE9E}" srcOrd="3" destOrd="0" presId="urn:microsoft.com/office/officeart/2005/8/layout/hProcess6"/>
    <dgm:cxn modelId="{E36EA15F-2CFD-44EB-BD81-583A7FCAD5EA}" type="presParOf" srcId="{B2F56671-C550-4E40-BA85-EFCC1778F838}" destId="{FDE34376-DAA9-49DD-BD9A-517325404BE4}" srcOrd="3" destOrd="0" presId="urn:microsoft.com/office/officeart/2005/8/layout/hProcess6"/>
    <dgm:cxn modelId="{876DB959-BD3F-47A2-B116-2171C3B5FB83}" type="presParOf" srcId="{B2F56671-C550-4E40-BA85-EFCC1778F838}" destId="{423946EF-0329-4741-ADF0-EEA44273D8F3}" srcOrd="4" destOrd="0" presId="urn:microsoft.com/office/officeart/2005/8/layout/hProcess6"/>
    <dgm:cxn modelId="{EF865242-5E09-4A03-85A0-3AD7F8B27679}" type="presParOf" srcId="{423946EF-0329-4741-ADF0-EEA44273D8F3}" destId="{AA6C3DAC-0590-4116-AEDC-F6A11209F2CD}" srcOrd="0" destOrd="0" presId="urn:microsoft.com/office/officeart/2005/8/layout/hProcess6"/>
    <dgm:cxn modelId="{90DEB34D-5373-4A70-89CD-6D3157DAE9D3}" type="presParOf" srcId="{423946EF-0329-4741-ADF0-EEA44273D8F3}" destId="{FAFBEEC8-324E-44C5-AEAC-EB5C2A73F9EE}" srcOrd="1" destOrd="0" presId="urn:microsoft.com/office/officeart/2005/8/layout/hProcess6"/>
    <dgm:cxn modelId="{B27A72F2-57C8-4612-87FC-EE6E409C41F5}" type="presParOf" srcId="{423946EF-0329-4741-ADF0-EEA44273D8F3}" destId="{90FBEF72-0252-422B-8FFF-69F9AC1F5C05}" srcOrd="2" destOrd="0" presId="urn:microsoft.com/office/officeart/2005/8/layout/hProcess6"/>
    <dgm:cxn modelId="{315A4F12-ACF5-4187-B30A-FEF44A98AA54}" type="presParOf" srcId="{423946EF-0329-4741-ADF0-EEA44273D8F3}" destId="{99FA591A-F96C-419A-A49B-BDFC158A2E99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40C00B-D379-46DD-9EBC-7D132586306A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94C6AC-07C4-4D4F-BD43-FB20B8FF8CC7}">
      <dgm:prSet phldrT="[Text]"/>
      <dgm:spPr/>
      <dgm:t>
        <a:bodyPr/>
        <a:lstStyle/>
        <a:p>
          <a:r>
            <a:rPr lang="en-US" dirty="0"/>
            <a:t>2011</a:t>
          </a:r>
        </a:p>
      </dgm:t>
    </dgm:pt>
    <dgm:pt modelId="{9D40E4C2-29B0-48E1-9F3C-7C8E08E9A28F}" type="parTrans" cxnId="{3373B874-6F58-4B46-9897-F43873697613}">
      <dgm:prSet/>
      <dgm:spPr/>
      <dgm:t>
        <a:bodyPr/>
        <a:lstStyle/>
        <a:p>
          <a:endParaRPr lang="en-US"/>
        </a:p>
      </dgm:t>
    </dgm:pt>
    <dgm:pt modelId="{AD5C656B-873B-4416-BA11-DA005C33F4BE}" type="sibTrans" cxnId="{3373B874-6F58-4B46-9897-F43873697613}">
      <dgm:prSet/>
      <dgm:spPr/>
      <dgm:t>
        <a:bodyPr/>
        <a:lstStyle/>
        <a:p>
          <a:endParaRPr lang="en-US"/>
        </a:p>
      </dgm:t>
    </dgm:pt>
    <dgm:pt modelId="{0C2340CD-3B30-4DF9-93A9-C25B798B5757}">
      <dgm:prSet phldrT="[Text]"/>
      <dgm:spPr/>
      <dgm:t>
        <a:bodyPr/>
        <a:lstStyle/>
        <a:p>
          <a:r>
            <a:rPr lang="en-US" dirty="0"/>
            <a:t>Personnel Hiring</a:t>
          </a:r>
        </a:p>
      </dgm:t>
    </dgm:pt>
    <dgm:pt modelId="{FFA4C581-91E2-4174-82AD-4B7C261580B5}" type="parTrans" cxnId="{C390E4CB-5489-4D31-AA99-7D48BAE5E994}">
      <dgm:prSet/>
      <dgm:spPr/>
      <dgm:t>
        <a:bodyPr/>
        <a:lstStyle/>
        <a:p>
          <a:endParaRPr lang="en-US"/>
        </a:p>
      </dgm:t>
    </dgm:pt>
    <dgm:pt modelId="{47DCE782-E97C-4532-A2EB-42FA9131DEE0}" type="sibTrans" cxnId="{C390E4CB-5489-4D31-AA99-7D48BAE5E994}">
      <dgm:prSet/>
      <dgm:spPr/>
      <dgm:t>
        <a:bodyPr/>
        <a:lstStyle/>
        <a:p>
          <a:endParaRPr lang="en-US"/>
        </a:p>
      </dgm:t>
    </dgm:pt>
    <dgm:pt modelId="{B9B73DF7-0E99-457B-8AB8-7BAC882560BB}">
      <dgm:prSet phldrT="[Text]"/>
      <dgm:spPr/>
      <dgm:t>
        <a:bodyPr/>
        <a:lstStyle/>
        <a:p>
          <a:r>
            <a:rPr lang="en-US" dirty="0"/>
            <a:t>2013</a:t>
          </a:r>
        </a:p>
      </dgm:t>
    </dgm:pt>
    <dgm:pt modelId="{434056B5-7250-4247-844A-00A9B4FCB557}" type="parTrans" cxnId="{AFB5F240-35EB-4C80-806D-01BECB77EFEC}">
      <dgm:prSet/>
      <dgm:spPr/>
      <dgm:t>
        <a:bodyPr/>
        <a:lstStyle/>
        <a:p>
          <a:endParaRPr lang="en-US"/>
        </a:p>
      </dgm:t>
    </dgm:pt>
    <dgm:pt modelId="{349484D3-EB2F-46C1-9AFA-C413B8A944E4}" type="sibTrans" cxnId="{AFB5F240-35EB-4C80-806D-01BECB77EFEC}">
      <dgm:prSet/>
      <dgm:spPr/>
      <dgm:t>
        <a:bodyPr/>
        <a:lstStyle/>
        <a:p>
          <a:endParaRPr lang="en-US"/>
        </a:p>
      </dgm:t>
    </dgm:pt>
    <dgm:pt modelId="{68EDF13F-20FE-4FF8-902F-050D0301402B}">
      <dgm:prSet phldrT="[Text]"/>
      <dgm:spPr/>
      <dgm:t>
        <a:bodyPr/>
        <a:lstStyle/>
        <a:p>
          <a:endParaRPr lang="en-US" dirty="0"/>
        </a:p>
      </dgm:t>
    </dgm:pt>
    <dgm:pt modelId="{CF029EF3-8C34-41BF-BD42-39B6E98C0BD5}" type="parTrans" cxnId="{17FB21DC-8EAE-42D3-A6F3-D8D2EDBF94CC}">
      <dgm:prSet/>
      <dgm:spPr/>
      <dgm:t>
        <a:bodyPr/>
        <a:lstStyle/>
        <a:p>
          <a:endParaRPr lang="en-US"/>
        </a:p>
      </dgm:t>
    </dgm:pt>
    <dgm:pt modelId="{FDCC3361-EE32-45B5-B981-500DB8ABA037}" type="sibTrans" cxnId="{17FB21DC-8EAE-42D3-A6F3-D8D2EDBF94CC}">
      <dgm:prSet/>
      <dgm:spPr/>
      <dgm:t>
        <a:bodyPr/>
        <a:lstStyle/>
        <a:p>
          <a:endParaRPr lang="en-US"/>
        </a:p>
      </dgm:t>
    </dgm:pt>
    <dgm:pt modelId="{6215502E-2AA2-4DC2-AB80-4F928E7412A6}">
      <dgm:prSet phldrT="[Text]"/>
      <dgm:spPr/>
      <dgm:t>
        <a:bodyPr/>
        <a:lstStyle/>
        <a:p>
          <a:r>
            <a:rPr lang="en-US" dirty="0"/>
            <a:t>2016</a:t>
          </a:r>
        </a:p>
      </dgm:t>
    </dgm:pt>
    <dgm:pt modelId="{3D9632ED-6FD0-49FC-B92D-960821A1864F}" type="parTrans" cxnId="{47232EA3-274F-4F88-BD15-B5A18CB9C165}">
      <dgm:prSet/>
      <dgm:spPr/>
      <dgm:t>
        <a:bodyPr/>
        <a:lstStyle/>
        <a:p>
          <a:endParaRPr lang="en-US"/>
        </a:p>
      </dgm:t>
    </dgm:pt>
    <dgm:pt modelId="{B3EF7279-E530-4C24-89F0-28A07F27B83A}" type="sibTrans" cxnId="{47232EA3-274F-4F88-BD15-B5A18CB9C165}">
      <dgm:prSet/>
      <dgm:spPr/>
      <dgm:t>
        <a:bodyPr/>
        <a:lstStyle/>
        <a:p>
          <a:endParaRPr lang="en-US"/>
        </a:p>
      </dgm:t>
    </dgm:pt>
    <dgm:pt modelId="{A1796EC1-DAED-4B19-8FA3-58249372774F}">
      <dgm:prSet phldrT="[Text]"/>
      <dgm:spPr/>
      <dgm:t>
        <a:bodyPr/>
        <a:lstStyle/>
        <a:p>
          <a:pPr algn="l">
            <a:buFont typeface="Wingdings" panose="05000000000000000000" pitchFamily="2" charset="2"/>
            <a:buChar char="§"/>
          </a:pPr>
          <a:r>
            <a:rPr lang="en-US" dirty="0"/>
            <a:t>Workforce Goal of 16% Black Certified Employees</a:t>
          </a:r>
        </a:p>
        <a:p>
          <a:pPr algn="l">
            <a:buFont typeface="Wingdings" panose="05000000000000000000" pitchFamily="2" charset="2"/>
            <a:buChar char="§"/>
          </a:pPr>
          <a:r>
            <a:rPr lang="en-US" dirty="0"/>
            <a:t>Equity Consultant</a:t>
          </a:r>
        </a:p>
        <a:p>
          <a:pPr algn="l">
            <a:buFont typeface="Arial" panose="020B0604020202020204" pitchFamily="34" charset="0"/>
            <a:buNone/>
          </a:pPr>
          <a:endParaRPr lang="en-US" dirty="0"/>
        </a:p>
      </dgm:t>
    </dgm:pt>
    <dgm:pt modelId="{5211C860-E336-484A-BF01-BEEF7CCA7798}" type="parTrans" cxnId="{F1CF0058-ECBB-4DC4-8A76-EFF1B686B744}">
      <dgm:prSet/>
      <dgm:spPr/>
      <dgm:t>
        <a:bodyPr/>
        <a:lstStyle/>
        <a:p>
          <a:endParaRPr lang="en-US"/>
        </a:p>
      </dgm:t>
    </dgm:pt>
    <dgm:pt modelId="{01503EF0-2824-4BF6-B95E-C312A587973F}" type="sibTrans" cxnId="{F1CF0058-ECBB-4DC4-8A76-EFF1B686B744}">
      <dgm:prSet/>
      <dgm:spPr/>
      <dgm:t>
        <a:bodyPr/>
        <a:lstStyle/>
        <a:p>
          <a:endParaRPr lang="en-US"/>
        </a:p>
      </dgm:t>
    </dgm:pt>
    <dgm:pt modelId="{8403F482-8581-473A-AD43-ACF7D93549B5}">
      <dgm:prSet/>
      <dgm:spPr/>
      <dgm:t>
        <a:bodyPr/>
        <a:lstStyle/>
        <a:p>
          <a:r>
            <a:rPr lang="en-US" dirty="0"/>
            <a:t>Assignment of Student Discipline</a:t>
          </a:r>
        </a:p>
      </dgm:t>
    </dgm:pt>
    <dgm:pt modelId="{3028F1C3-E6C3-426B-B339-FC0C0FA825BA}" type="parTrans" cxnId="{1C59DBF1-14F3-49A3-8696-E3A0FE4CFB7C}">
      <dgm:prSet/>
      <dgm:spPr/>
      <dgm:t>
        <a:bodyPr/>
        <a:lstStyle/>
        <a:p>
          <a:endParaRPr lang="en-US"/>
        </a:p>
      </dgm:t>
    </dgm:pt>
    <dgm:pt modelId="{5F882037-AE48-4D29-A8F2-ADAF3859FE4B}" type="sibTrans" cxnId="{1C59DBF1-14F3-49A3-8696-E3A0FE4CFB7C}">
      <dgm:prSet/>
      <dgm:spPr/>
      <dgm:t>
        <a:bodyPr/>
        <a:lstStyle/>
        <a:p>
          <a:endParaRPr lang="en-US"/>
        </a:p>
      </dgm:t>
    </dgm:pt>
    <dgm:pt modelId="{612EC5F3-62EC-4612-AC99-21D8321873A3}">
      <dgm:prSet/>
      <dgm:spPr/>
      <dgm:t>
        <a:bodyPr/>
        <a:lstStyle/>
        <a:p>
          <a:r>
            <a:rPr lang="en-US"/>
            <a:t>Workforce Goal for Category 1 Employees and Interim Employment of Category 1 Teachers.</a:t>
          </a:r>
          <a:endParaRPr lang="en-US" dirty="0"/>
        </a:p>
      </dgm:t>
    </dgm:pt>
    <dgm:pt modelId="{9546E7A7-033C-49E7-9E0C-F64A452BF270}" type="parTrans" cxnId="{845BE79E-BA42-41F6-9C39-EB431768129D}">
      <dgm:prSet/>
      <dgm:spPr/>
      <dgm:t>
        <a:bodyPr/>
        <a:lstStyle/>
        <a:p>
          <a:endParaRPr lang="en-US"/>
        </a:p>
      </dgm:t>
    </dgm:pt>
    <dgm:pt modelId="{B055DC99-2C59-45C0-B9BF-4D27A1E762C9}" type="sibTrans" cxnId="{845BE79E-BA42-41F6-9C39-EB431768129D}">
      <dgm:prSet/>
      <dgm:spPr/>
      <dgm:t>
        <a:bodyPr/>
        <a:lstStyle/>
        <a:p>
          <a:endParaRPr lang="en-US"/>
        </a:p>
      </dgm:t>
    </dgm:pt>
    <dgm:pt modelId="{B2F56671-C550-4E40-BA85-EFCC1778F838}" type="pres">
      <dgm:prSet presAssocID="{4E40C00B-D379-46DD-9EBC-7D132586306A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8FA20D-3C03-4B39-83CD-5A4374D92B6D}" type="pres">
      <dgm:prSet presAssocID="{F794C6AC-07C4-4D4F-BD43-FB20B8FF8CC7}" presName="compNode" presStyleCnt="0"/>
      <dgm:spPr/>
    </dgm:pt>
    <dgm:pt modelId="{CBF3BB5A-D453-4C34-A4EA-0E60B37BDED0}" type="pres">
      <dgm:prSet presAssocID="{F794C6AC-07C4-4D4F-BD43-FB20B8FF8CC7}" presName="noGeometry" presStyleCnt="0"/>
      <dgm:spPr/>
    </dgm:pt>
    <dgm:pt modelId="{4B4BE1DD-22B5-48C3-AE8A-3F95851DD644}" type="pres">
      <dgm:prSet presAssocID="{F794C6AC-07C4-4D4F-BD43-FB20B8FF8CC7}" presName="childTextVisible" presStyleLbl="bgAccFollowNode1" presStyleIdx="0" presStyleCnt="3" custScaleY="1608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005A5D-86C2-4211-B861-250F21D86D7F}" type="pres">
      <dgm:prSet presAssocID="{F794C6AC-07C4-4D4F-BD43-FB20B8FF8CC7}" presName="childTextHidden" presStyleLbl="bgAccFollowNode1" presStyleIdx="0" presStyleCnt="3"/>
      <dgm:spPr/>
      <dgm:t>
        <a:bodyPr/>
        <a:lstStyle/>
        <a:p>
          <a:endParaRPr lang="en-US"/>
        </a:p>
      </dgm:t>
    </dgm:pt>
    <dgm:pt modelId="{ADCBEC58-66C8-4625-B9EE-4E311260F8A0}" type="pres">
      <dgm:prSet presAssocID="{F794C6AC-07C4-4D4F-BD43-FB20B8FF8CC7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A716E5-1245-415F-BEBA-EA73E39ADE55}" type="pres">
      <dgm:prSet presAssocID="{F794C6AC-07C4-4D4F-BD43-FB20B8FF8CC7}" presName="aSpace" presStyleCnt="0"/>
      <dgm:spPr/>
    </dgm:pt>
    <dgm:pt modelId="{D0F43E91-BDF9-435A-BF1C-0DE62B17513E}" type="pres">
      <dgm:prSet presAssocID="{B9B73DF7-0E99-457B-8AB8-7BAC882560BB}" presName="compNode" presStyleCnt="0"/>
      <dgm:spPr/>
    </dgm:pt>
    <dgm:pt modelId="{4AD9D3CE-3048-443B-9921-A88CCFE951C0}" type="pres">
      <dgm:prSet presAssocID="{B9B73DF7-0E99-457B-8AB8-7BAC882560BB}" presName="noGeometry" presStyleCnt="0"/>
      <dgm:spPr/>
    </dgm:pt>
    <dgm:pt modelId="{3EA335F3-849A-4DB1-8E0D-FA108FAE5840}" type="pres">
      <dgm:prSet presAssocID="{B9B73DF7-0E99-457B-8AB8-7BAC882560BB}" presName="childTextVisible" presStyleLbl="bgAccFollowNode1" presStyleIdx="1" presStyleCnt="3" custScaleY="1550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BAEDDA-17B2-44A1-AF2B-F95D227C1B61}" type="pres">
      <dgm:prSet presAssocID="{B9B73DF7-0E99-457B-8AB8-7BAC882560BB}" presName="childTextHidden" presStyleLbl="bgAccFollowNode1" presStyleIdx="1" presStyleCnt="3"/>
      <dgm:spPr/>
      <dgm:t>
        <a:bodyPr/>
        <a:lstStyle/>
        <a:p>
          <a:endParaRPr lang="en-US"/>
        </a:p>
      </dgm:t>
    </dgm:pt>
    <dgm:pt modelId="{BF08EC32-54D4-4581-879B-A42282FAAE9E}" type="pres">
      <dgm:prSet presAssocID="{B9B73DF7-0E99-457B-8AB8-7BAC882560BB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E34376-DAA9-49DD-BD9A-517325404BE4}" type="pres">
      <dgm:prSet presAssocID="{B9B73DF7-0E99-457B-8AB8-7BAC882560BB}" presName="aSpace" presStyleCnt="0"/>
      <dgm:spPr/>
    </dgm:pt>
    <dgm:pt modelId="{423946EF-0329-4741-ADF0-EEA44273D8F3}" type="pres">
      <dgm:prSet presAssocID="{6215502E-2AA2-4DC2-AB80-4F928E7412A6}" presName="compNode" presStyleCnt="0"/>
      <dgm:spPr/>
    </dgm:pt>
    <dgm:pt modelId="{AA6C3DAC-0590-4116-AEDC-F6A11209F2CD}" type="pres">
      <dgm:prSet presAssocID="{6215502E-2AA2-4DC2-AB80-4F928E7412A6}" presName="noGeometry" presStyleCnt="0"/>
      <dgm:spPr/>
    </dgm:pt>
    <dgm:pt modelId="{FAFBEEC8-324E-44C5-AEAC-EB5C2A73F9EE}" type="pres">
      <dgm:prSet presAssocID="{6215502E-2AA2-4DC2-AB80-4F928E7412A6}" presName="childTextVisible" presStyleLbl="bgAccFollowNode1" presStyleIdx="2" presStyleCnt="3" custScaleY="1614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FBEF72-0252-422B-8FFF-69F9AC1F5C05}" type="pres">
      <dgm:prSet presAssocID="{6215502E-2AA2-4DC2-AB80-4F928E7412A6}" presName="childTextHidden" presStyleLbl="bgAccFollowNode1" presStyleIdx="2" presStyleCnt="3"/>
      <dgm:spPr/>
      <dgm:t>
        <a:bodyPr/>
        <a:lstStyle/>
        <a:p>
          <a:endParaRPr lang="en-US"/>
        </a:p>
      </dgm:t>
    </dgm:pt>
    <dgm:pt modelId="{99FA591A-F96C-419A-A49B-BDFC158A2E99}" type="pres">
      <dgm:prSet presAssocID="{6215502E-2AA2-4DC2-AB80-4F928E7412A6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D0F80FD-7026-4251-A31C-8A4D041FC725}" type="presOf" srcId="{F794C6AC-07C4-4D4F-BD43-FB20B8FF8CC7}" destId="{ADCBEC58-66C8-4625-B9EE-4E311260F8A0}" srcOrd="0" destOrd="0" presId="urn:microsoft.com/office/officeart/2005/8/layout/hProcess6"/>
    <dgm:cxn modelId="{992A8917-BEC8-4797-A721-4F2C6EB62A93}" type="presOf" srcId="{A1796EC1-DAED-4B19-8FA3-58249372774F}" destId="{FAFBEEC8-324E-44C5-AEAC-EB5C2A73F9EE}" srcOrd="0" destOrd="0" presId="urn:microsoft.com/office/officeart/2005/8/layout/hProcess6"/>
    <dgm:cxn modelId="{AFB5F240-35EB-4C80-806D-01BECB77EFEC}" srcId="{4E40C00B-D379-46DD-9EBC-7D132586306A}" destId="{B9B73DF7-0E99-457B-8AB8-7BAC882560BB}" srcOrd="1" destOrd="0" parTransId="{434056B5-7250-4247-844A-00A9B4FCB557}" sibTransId="{349484D3-EB2F-46C1-9AFA-C413B8A944E4}"/>
    <dgm:cxn modelId="{78FD9486-96D1-47E2-9190-9D7886AA9061}" type="presOf" srcId="{4E40C00B-D379-46DD-9EBC-7D132586306A}" destId="{B2F56671-C550-4E40-BA85-EFCC1778F838}" srcOrd="0" destOrd="0" presId="urn:microsoft.com/office/officeart/2005/8/layout/hProcess6"/>
    <dgm:cxn modelId="{D1CE548D-E069-47F1-86F6-FCC939B3FBC3}" type="presOf" srcId="{6215502E-2AA2-4DC2-AB80-4F928E7412A6}" destId="{99FA591A-F96C-419A-A49B-BDFC158A2E99}" srcOrd="0" destOrd="0" presId="urn:microsoft.com/office/officeart/2005/8/layout/hProcess6"/>
    <dgm:cxn modelId="{1AC580E4-5693-48EB-885B-9AC9C75936E4}" type="presOf" srcId="{A1796EC1-DAED-4B19-8FA3-58249372774F}" destId="{90FBEF72-0252-422B-8FFF-69F9AC1F5C05}" srcOrd="1" destOrd="0" presId="urn:microsoft.com/office/officeart/2005/8/layout/hProcess6"/>
    <dgm:cxn modelId="{C390E4CB-5489-4D31-AA99-7D48BAE5E994}" srcId="{F794C6AC-07C4-4D4F-BD43-FB20B8FF8CC7}" destId="{0C2340CD-3B30-4DF9-93A9-C25B798B5757}" srcOrd="0" destOrd="0" parTransId="{FFA4C581-91E2-4174-82AD-4B7C261580B5}" sibTransId="{47DCE782-E97C-4532-A2EB-42FA9131DEE0}"/>
    <dgm:cxn modelId="{ED401AA3-66EC-4D06-909D-5CC58AB2B1DC}" type="presOf" srcId="{68EDF13F-20FE-4FF8-902F-050D0301402B}" destId="{21BAEDDA-17B2-44A1-AF2B-F95D227C1B61}" srcOrd="1" destOrd="0" presId="urn:microsoft.com/office/officeart/2005/8/layout/hProcess6"/>
    <dgm:cxn modelId="{741F1078-74AD-42E5-881C-9E6ABAD1C2F5}" type="presOf" srcId="{0C2340CD-3B30-4DF9-93A9-C25B798B5757}" destId="{4B4BE1DD-22B5-48C3-AE8A-3F95851DD644}" srcOrd="0" destOrd="0" presId="urn:microsoft.com/office/officeart/2005/8/layout/hProcess6"/>
    <dgm:cxn modelId="{17FB21DC-8EAE-42D3-A6F3-D8D2EDBF94CC}" srcId="{B9B73DF7-0E99-457B-8AB8-7BAC882560BB}" destId="{68EDF13F-20FE-4FF8-902F-050D0301402B}" srcOrd="0" destOrd="0" parTransId="{CF029EF3-8C34-41BF-BD42-39B6E98C0BD5}" sibTransId="{FDCC3361-EE32-45B5-B981-500DB8ABA037}"/>
    <dgm:cxn modelId="{83DC6092-3B56-475B-8BEF-02DB7B34B6E0}" type="presOf" srcId="{0C2340CD-3B30-4DF9-93A9-C25B798B5757}" destId="{59005A5D-86C2-4211-B861-250F21D86D7F}" srcOrd="1" destOrd="0" presId="urn:microsoft.com/office/officeart/2005/8/layout/hProcess6"/>
    <dgm:cxn modelId="{3373B874-6F58-4B46-9897-F43873697613}" srcId="{4E40C00B-D379-46DD-9EBC-7D132586306A}" destId="{F794C6AC-07C4-4D4F-BD43-FB20B8FF8CC7}" srcOrd="0" destOrd="0" parTransId="{9D40E4C2-29B0-48E1-9F3C-7C8E08E9A28F}" sibTransId="{AD5C656B-873B-4416-BA11-DA005C33F4BE}"/>
    <dgm:cxn modelId="{B3860577-3487-48C2-9241-399BE6CC0D73}" type="presOf" srcId="{8403F482-8581-473A-AD43-ACF7D93549B5}" destId="{59005A5D-86C2-4211-B861-250F21D86D7F}" srcOrd="1" destOrd="1" presId="urn:microsoft.com/office/officeart/2005/8/layout/hProcess6"/>
    <dgm:cxn modelId="{47232EA3-274F-4F88-BD15-B5A18CB9C165}" srcId="{4E40C00B-D379-46DD-9EBC-7D132586306A}" destId="{6215502E-2AA2-4DC2-AB80-4F928E7412A6}" srcOrd="2" destOrd="0" parTransId="{3D9632ED-6FD0-49FC-B92D-960821A1864F}" sibTransId="{B3EF7279-E530-4C24-89F0-28A07F27B83A}"/>
    <dgm:cxn modelId="{1C59DBF1-14F3-49A3-8696-E3A0FE4CFB7C}" srcId="{F794C6AC-07C4-4D4F-BD43-FB20B8FF8CC7}" destId="{8403F482-8581-473A-AD43-ACF7D93549B5}" srcOrd="1" destOrd="0" parTransId="{3028F1C3-E6C3-426B-B339-FC0C0FA825BA}" sibTransId="{5F882037-AE48-4D29-A8F2-ADAF3859FE4B}"/>
    <dgm:cxn modelId="{2AC05275-1BA0-49FC-B113-C8CE699C2FE5}" type="presOf" srcId="{8403F482-8581-473A-AD43-ACF7D93549B5}" destId="{4B4BE1DD-22B5-48C3-AE8A-3F95851DD644}" srcOrd="0" destOrd="1" presId="urn:microsoft.com/office/officeart/2005/8/layout/hProcess6"/>
    <dgm:cxn modelId="{808F0EBF-2FB5-418E-BBC3-29CE5CF7CF95}" type="presOf" srcId="{B9B73DF7-0E99-457B-8AB8-7BAC882560BB}" destId="{BF08EC32-54D4-4581-879B-A42282FAAE9E}" srcOrd="0" destOrd="0" presId="urn:microsoft.com/office/officeart/2005/8/layout/hProcess6"/>
    <dgm:cxn modelId="{DEE6F5ED-6699-491A-BBAB-203F2B365F22}" type="presOf" srcId="{612EC5F3-62EC-4612-AC99-21D8321873A3}" destId="{21BAEDDA-17B2-44A1-AF2B-F95D227C1B61}" srcOrd="1" destOrd="1" presId="urn:microsoft.com/office/officeart/2005/8/layout/hProcess6"/>
    <dgm:cxn modelId="{7E11661B-3CE1-49C8-ACC3-F7BAA02989FF}" type="presOf" srcId="{68EDF13F-20FE-4FF8-902F-050D0301402B}" destId="{3EA335F3-849A-4DB1-8E0D-FA108FAE5840}" srcOrd="0" destOrd="0" presId="urn:microsoft.com/office/officeart/2005/8/layout/hProcess6"/>
    <dgm:cxn modelId="{845BE79E-BA42-41F6-9C39-EB431768129D}" srcId="{B9B73DF7-0E99-457B-8AB8-7BAC882560BB}" destId="{612EC5F3-62EC-4612-AC99-21D8321873A3}" srcOrd="1" destOrd="0" parTransId="{9546E7A7-033C-49E7-9E0C-F64A452BF270}" sibTransId="{B055DC99-2C59-45C0-B9BF-4D27A1E762C9}"/>
    <dgm:cxn modelId="{F1CF0058-ECBB-4DC4-8A76-EFF1B686B744}" srcId="{6215502E-2AA2-4DC2-AB80-4F928E7412A6}" destId="{A1796EC1-DAED-4B19-8FA3-58249372774F}" srcOrd="0" destOrd="0" parTransId="{5211C860-E336-484A-BF01-BEEF7CCA7798}" sibTransId="{01503EF0-2824-4BF6-B95E-C312A587973F}"/>
    <dgm:cxn modelId="{0DC5287F-003F-43CE-8C6F-D6EFE8066238}" type="presOf" srcId="{612EC5F3-62EC-4612-AC99-21D8321873A3}" destId="{3EA335F3-849A-4DB1-8E0D-FA108FAE5840}" srcOrd="0" destOrd="1" presId="urn:microsoft.com/office/officeart/2005/8/layout/hProcess6"/>
    <dgm:cxn modelId="{958D6C03-5AFE-4E87-ACA9-41719E637978}" type="presParOf" srcId="{B2F56671-C550-4E40-BA85-EFCC1778F838}" destId="{A68FA20D-3C03-4B39-83CD-5A4374D92B6D}" srcOrd="0" destOrd="0" presId="urn:microsoft.com/office/officeart/2005/8/layout/hProcess6"/>
    <dgm:cxn modelId="{D4898658-CB5F-4C16-B055-7F7371BE8748}" type="presParOf" srcId="{A68FA20D-3C03-4B39-83CD-5A4374D92B6D}" destId="{CBF3BB5A-D453-4C34-A4EA-0E60B37BDED0}" srcOrd="0" destOrd="0" presId="urn:microsoft.com/office/officeart/2005/8/layout/hProcess6"/>
    <dgm:cxn modelId="{DFFE427E-3C1E-427B-9A13-8EF599ECDD14}" type="presParOf" srcId="{A68FA20D-3C03-4B39-83CD-5A4374D92B6D}" destId="{4B4BE1DD-22B5-48C3-AE8A-3F95851DD644}" srcOrd="1" destOrd="0" presId="urn:microsoft.com/office/officeart/2005/8/layout/hProcess6"/>
    <dgm:cxn modelId="{20B8F7AE-607C-449E-9E65-F1883B3E9042}" type="presParOf" srcId="{A68FA20D-3C03-4B39-83CD-5A4374D92B6D}" destId="{59005A5D-86C2-4211-B861-250F21D86D7F}" srcOrd="2" destOrd="0" presId="urn:microsoft.com/office/officeart/2005/8/layout/hProcess6"/>
    <dgm:cxn modelId="{45627422-6873-4B1E-9D8F-D019C8D7EC4F}" type="presParOf" srcId="{A68FA20D-3C03-4B39-83CD-5A4374D92B6D}" destId="{ADCBEC58-66C8-4625-B9EE-4E311260F8A0}" srcOrd="3" destOrd="0" presId="urn:microsoft.com/office/officeart/2005/8/layout/hProcess6"/>
    <dgm:cxn modelId="{585DCDF8-BF25-4954-99A9-16756293BA9A}" type="presParOf" srcId="{B2F56671-C550-4E40-BA85-EFCC1778F838}" destId="{E9A716E5-1245-415F-BEBA-EA73E39ADE55}" srcOrd="1" destOrd="0" presId="urn:microsoft.com/office/officeart/2005/8/layout/hProcess6"/>
    <dgm:cxn modelId="{46FB8F80-9711-440C-8325-4EFDEBD43632}" type="presParOf" srcId="{B2F56671-C550-4E40-BA85-EFCC1778F838}" destId="{D0F43E91-BDF9-435A-BF1C-0DE62B17513E}" srcOrd="2" destOrd="0" presId="urn:microsoft.com/office/officeart/2005/8/layout/hProcess6"/>
    <dgm:cxn modelId="{97485B1C-4DA3-4D4B-B0E0-4CD4A954D84F}" type="presParOf" srcId="{D0F43E91-BDF9-435A-BF1C-0DE62B17513E}" destId="{4AD9D3CE-3048-443B-9921-A88CCFE951C0}" srcOrd="0" destOrd="0" presId="urn:microsoft.com/office/officeart/2005/8/layout/hProcess6"/>
    <dgm:cxn modelId="{7F7CCE91-27A3-4F82-AA67-23F50035C7C1}" type="presParOf" srcId="{D0F43E91-BDF9-435A-BF1C-0DE62B17513E}" destId="{3EA335F3-849A-4DB1-8E0D-FA108FAE5840}" srcOrd="1" destOrd="0" presId="urn:microsoft.com/office/officeart/2005/8/layout/hProcess6"/>
    <dgm:cxn modelId="{026F43BE-46D9-40F2-B7A7-AF80080426C8}" type="presParOf" srcId="{D0F43E91-BDF9-435A-BF1C-0DE62B17513E}" destId="{21BAEDDA-17B2-44A1-AF2B-F95D227C1B61}" srcOrd="2" destOrd="0" presId="urn:microsoft.com/office/officeart/2005/8/layout/hProcess6"/>
    <dgm:cxn modelId="{837393D0-8D2F-4878-9882-FB9D0DA6AB01}" type="presParOf" srcId="{D0F43E91-BDF9-435A-BF1C-0DE62B17513E}" destId="{BF08EC32-54D4-4581-879B-A42282FAAE9E}" srcOrd="3" destOrd="0" presId="urn:microsoft.com/office/officeart/2005/8/layout/hProcess6"/>
    <dgm:cxn modelId="{E36EA15F-2CFD-44EB-BD81-583A7FCAD5EA}" type="presParOf" srcId="{B2F56671-C550-4E40-BA85-EFCC1778F838}" destId="{FDE34376-DAA9-49DD-BD9A-517325404BE4}" srcOrd="3" destOrd="0" presId="urn:microsoft.com/office/officeart/2005/8/layout/hProcess6"/>
    <dgm:cxn modelId="{876DB959-BD3F-47A2-B116-2171C3B5FB83}" type="presParOf" srcId="{B2F56671-C550-4E40-BA85-EFCC1778F838}" destId="{423946EF-0329-4741-ADF0-EEA44273D8F3}" srcOrd="4" destOrd="0" presId="urn:microsoft.com/office/officeart/2005/8/layout/hProcess6"/>
    <dgm:cxn modelId="{EF865242-5E09-4A03-85A0-3AD7F8B27679}" type="presParOf" srcId="{423946EF-0329-4741-ADF0-EEA44273D8F3}" destId="{AA6C3DAC-0590-4116-AEDC-F6A11209F2CD}" srcOrd="0" destOrd="0" presId="urn:microsoft.com/office/officeart/2005/8/layout/hProcess6"/>
    <dgm:cxn modelId="{90DEB34D-5373-4A70-89CD-6D3157DAE9D3}" type="presParOf" srcId="{423946EF-0329-4741-ADF0-EEA44273D8F3}" destId="{FAFBEEC8-324E-44C5-AEAC-EB5C2A73F9EE}" srcOrd="1" destOrd="0" presId="urn:microsoft.com/office/officeart/2005/8/layout/hProcess6"/>
    <dgm:cxn modelId="{B27A72F2-57C8-4612-87FC-EE6E409C41F5}" type="presParOf" srcId="{423946EF-0329-4741-ADF0-EEA44273D8F3}" destId="{90FBEF72-0252-422B-8FFF-69F9AC1F5C05}" srcOrd="2" destOrd="0" presId="urn:microsoft.com/office/officeart/2005/8/layout/hProcess6"/>
    <dgm:cxn modelId="{315A4F12-ACF5-4187-B30A-FEF44A98AA54}" type="presParOf" srcId="{423946EF-0329-4741-ADF0-EEA44273D8F3}" destId="{99FA591A-F96C-419A-A49B-BDFC158A2E99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6C8E40-BE87-4972-BE4D-CEE1350BDEE9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B27D1F5E-52EE-47E4-89B4-BA20C08F19B7}">
      <dgm:prSet phldrT="[Text]"/>
      <dgm:spPr>
        <a:solidFill>
          <a:srgbClr val="FFFF00"/>
        </a:solidFill>
      </dgm:spPr>
      <dgm:t>
        <a:bodyPr/>
        <a:lstStyle/>
        <a:p>
          <a:r>
            <a:rPr lang="en-US" dirty="0">
              <a:solidFill>
                <a:schemeClr val="bg1">
                  <a:lumMod val="85000"/>
                  <a:lumOff val="15000"/>
                </a:schemeClr>
              </a:solidFill>
            </a:rPr>
            <a:t>Recruitment</a:t>
          </a:r>
        </a:p>
      </dgm:t>
    </dgm:pt>
    <dgm:pt modelId="{80D167A8-D690-4155-9359-EA60E19B68F0}" type="parTrans" cxnId="{FA537B5F-8BE6-48A8-8596-181C6F80B994}">
      <dgm:prSet/>
      <dgm:spPr/>
      <dgm:t>
        <a:bodyPr/>
        <a:lstStyle/>
        <a:p>
          <a:endParaRPr lang="en-US"/>
        </a:p>
      </dgm:t>
    </dgm:pt>
    <dgm:pt modelId="{8B322AF1-D2E8-4F2B-AE1F-A0F5A2916B48}" type="sibTrans" cxnId="{FA537B5F-8BE6-48A8-8596-181C6F80B994}">
      <dgm:prSet/>
      <dgm:spPr/>
      <dgm:t>
        <a:bodyPr/>
        <a:lstStyle/>
        <a:p>
          <a:endParaRPr lang="en-US"/>
        </a:p>
      </dgm:t>
    </dgm:pt>
    <dgm:pt modelId="{C0058C70-B911-40FB-9C08-01A71DC35145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/>
            <a:t>Hiring</a:t>
          </a:r>
        </a:p>
      </dgm:t>
    </dgm:pt>
    <dgm:pt modelId="{799C13C7-D3A9-467E-9239-938CD25C720F}" type="parTrans" cxnId="{62508914-772C-40B5-A30A-CB53FC8B3AEC}">
      <dgm:prSet/>
      <dgm:spPr/>
      <dgm:t>
        <a:bodyPr/>
        <a:lstStyle/>
        <a:p>
          <a:endParaRPr lang="en-US"/>
        </a:p>
      </dgm:t>
    </dgm:pt>
    <dgm:pt modelId="{EC209869-DA9D-453B-A0B6-E91082ABAB48}" type="sibTrans" cxnId="{62508914-772C-40B5-A30A-CB53FC8B3AEC}">
      <dgm:prSet/>
      <dgm:spPr/>
      <dgm:t>
        <a:bodyPr/>
        <a:lstStyle/>
        <a:p>
          <a:endParaRPr lang="en-US"/>
        </a:p>
      </dgm:t>
    </dgm:pt>
    <dgm:pt modelId="{1CD407E3-9ACE-4C58-A90D-C1A0D9E427F1}">
      <dgm:prSet phldrT="[Text]"/>
      <dgm:spPr>
        <a:solidFill>
          <a:srgbClr val="002060"/>
        </a:solidFill>
      </dgm:spPr>
      <dgm:t>
        <a:bodyPr/>
        <a:lstStyle/>
        <a:p>
          <a:r>
            <a:rPr lang="en-US" dirty="0"/>
            <a:t>Retention</a:t>
          </a:r>
        </a:p>
      </dgm:t>
    </dgm:pt>
    <dgm:pt modelId="{48743B31-792C-4B51-B03D-1838821CB91B}" type="parTrans" cxnId="{D4C30A82-D695-4001-9AFF-111D5A93E05B}">
      <dgm:prSet/>
      <dgm:spPr/>
      <dgm:t>
        <a:bodyPr/>
        <a:lstStyle/>
        <a:p>
          <a:endParaRPr lang="en-US"/>
        </a:p>
      </dgm:t>
    </dgm:pt>
    <dgm:pt modelId="{0D9C68DE-7AF7-4351-ACA4-19403A4A74F4}" type="sibTrans" cxnId="{D4C30A82-D695-4001-9AFF-111D5A93E05B}">
      <dgm:prSet/>
      <dgm:spPr/>
      <dgm:t>
        <a:bodyPr/>
        <a:lstStyle/>
        <a:p>
          <a:endParaRPr lang="en-US"/>
        </a:p>
      </dgm:t>
    </dgm:pt>
    <dgm:pt modelId="{3356270F-B637-4EE3-860E-C35B3D11D9D6}" type="pres">
      <dgm:prSet presAssocID="{BE6C8E40-BE87-4972-BE4D-CEE1350BDEE9}" presName="Name0" presStyleCnt="0">
        <dgm:presLayoutVars>
          <dgm:dir/>
          <dgm:resizeHandles val="exact"/>
        </dgm:presLayoutVars>
      </dgm:prSet>
      <dgm:spPr/>
    </dgm:pt>
    <dgm:pt modelId="{FFE7E021-A684-45E2-8237-0FB224105E5B}" type="pres">
      <dgm:prSet presAssocID="{BE6C8E40-BE87-4972-BE4D-CEE1350BDEE9}" presName="fgShape" presStyleLbl="fgShp" presStyleIdx="0" presStyleCnt="1"/>
      <dgm:spPr/>
    </dgm:pt>
    <dgm:pt modelId="{100D1FF6-7006-40ED-A40A-B97BB3ECCE27}" type="pres">
      <dgm:prSet presAssocID="{BE6C8E40-BE87-4972-BE4D-CEE1350BDEE9}" presName="linComp" presStyleCnt="0"/>
      <dgm:spPr/>
    </dgm:pt>
    <dgm:pt modelId="{A1F3C272-CC90-4D42-B8A5-7159CBE203C2}" type="pres">
      <dgm:prSet presAssocID="{B27D1F5E-52EE-47E4-89B4-BA20C08F19B7}" presName="compNode" presStyleCnt="0"/>
      <dgm:spPr/>
    </dgm:pt>
    <dgm:pt modelId="{09DFC2B1-2CFE-4B82-9CF7-91A54B85BD72}" type="pres">
      <dgm:prSet presAssocID="{B27D1F5E-52EE-47E4-89B4-BA20C08F19B7}" presName="bkgdShape" presStyleLbl="node1" presStyleIdx="0" presStyleCnt="3"/>
      <dgm:spPr/>
      <dgm:t>
        <a:bodyPr/>
        <a:lstStyle/>
        <a:p>
          <a:endParaRPr lang="en-US"/>
        </a:p>
      </dgm:t>
    </dgm:pt>
    <dgm:pt modelId="{1B8E5C46-B9C8-4B33-A82C-E859224A6513}" type="pres">
      <dgm:prSet presAssocID="{B27D1F5E-52EE-47E4-89B4-BA20C08F19B7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0AD86D-26ED-431D-A309-407CA28B0E52}" type="pres">
      <dgm:prSet presAssocID="{B27D1F5E-52EE-47E4-89B4-BA20C08F19B7}" presName="invisiNode" presStyleLbl="node1" presStyleIdx="0" presStyleCnt="3"/>
      <dgm:spPr/>
    </dgm:pt>
    <dgm:pt modelId="{F7542809-D43D-4E7B-9C2C-F4CAA699E735}" type="pres">
      <dgm:prSet presAssocID="{B27D1F5E-52EE-47E4-89B4-BA20C08F19B7}" presName="imagNode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l="-48000" r="-48000"/>
          </a:stretch>
        </a:blipFill>
      </dgm:spPr>
    </dgm:pt>
    <dgm:pt modelId="{AAF2EBA1-9769-42AA-9A6C-99878C9AA425}" type="pres">
      <dgm:prSet presAssocID="{8B322AF1-D2E8-4F2B-AE1F-A0F5A2916B48}" presName="sibTrans" presStyleLbl="sibTrans2D1" presStyleIdx="0" presStyleCnt="0"/>
      <dgm:spPr/>
      <dgm:t>
        <a:bodyPr/>
        <a:lstStyle/>
        <a:p>
          <a:endParaRPr lang="en-US"/>
        </a:p>
      </dgm:t>
    </dgm:pt>
    <dgm:pt modelId="{FEF8112D-BBC6-4D64-BEDF-813BA0CA9BD0}" type="pres">
      <dgm:prSet presAssocID="{C0058C70-B911-40FB-9C08-01A71DC35145}" presName="compNode" presStyleCnt="0"/>
      <dgm:spPr/>
    </dgm:pt>
    <dgm:pt modelId="{635A1F16-5622-49FA-AE55-6613A2F67626}" type="pres">
      <dgm:prSet presAssocID="{C0058C70-B911-40FB-9C08-01A71DC35145}" presName="bkgdShape" presStyleLbl="node1" presStyleIdx="1" presStyleCnt="3"/>
      <dgm:spPr/>
      <dgm:t>
        <a:bodyPr/>
        <a:lstStyle/>
        <a:p>
          <a:endParaRPr lang="en-US"/>
        </a:p>
      </dgm:t>
    </dgm:pt>
    <dgm:pt modelId="{480AA15C-10F4-4533-938F-2D436EE9DC1A}" type="pres">
      <dgm:prSet presAssocID="{C0058C70-B911-40FB-9C08-01A71DC35145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A4A190-15E2-4A77-92DF-0320C64B77A7}" type="pres">
      <dgm:prSet presAssocID="{C0058C70-B911-40FB-9C08-01A71DC35145}" presName="invisiNode" presStyleLbl="node1" presStyleIdx="1" presStyleCnt="3"/>
      <dgm:spPr/>
    </dgm:pt>
    <dgm:pt modelId="{544723F5-25A9-4C0A-8EEB-6E9A9881675E}" type="pres">
      <dgm:prSet presAssocID="{C0058C70-B911-40FB-9C08-01A71DC35145}" presName="imagNode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60000" r="-60000"/>
          </a:stretch>
        </a:blipFill>
      </dgm:spPr>
    </dgm:pt>
    <dgm:pt modelId="{1727BA24-919E-4BF8-8BD9-30ED4300BB94}" type="pres">
      <dgm:prSet presAssocID="{EC209869-DA9D-453B-A0B6-E91082ABAB48}" presName="sibTrans" presStyleLbl="sibTrans2D1" presStyleIdx="0" presStyleCnt="0"/>
      <dgm:spPr/>
      <dgm:t>
        <a:bodyPr/>
        <a:lstStyle/>
        <a:p>
          <a:endParaRPr lang="en-US"/>
        </a:p>
      </dgm:t>
    </dgm:pt>
    <dgm:pt modelId="{C4D2B527-ACE2-45A2-AB6F-44FA9E7BAF64}" type="pres">
      <dgm:prSet presAssocID="{1CD407E3-9ACE-4C58-A90D-C1A0D9E427F1}" presName="compNode" presStyleCnt="0"/>
      <dgm:spPr/>
    </dgm:pt>
    <dgm:pt modelId="{BDC64E9A-E324-4CA6-8A6F-BE1C5A4836BD}" type="pres">
      <dgm:prSet presAssocID="{1CD407E3-9ACE-4C58-A90D-C1A0D9E427F1}" presName="bkgdShape" presStyleLbl="node1" presStyleIdx="2" presStyleCnt="3"/>
      <dgm:spPr/>
      <dgm:t>
        <a:bodyPr/>
        <a:lstStyle/>
        <a:p>
          <a:endParaRPr lang="en-US"/>
        </a:p>
      </dgm:t>
    </dgm:pt>
    <dgm:pt modelId="{085A9E89-DF2E-4636-BA88-B6B206D6AB10}" type="pres">
      <dgm:prSet presAssocID="{1CD407E3-9ACE-4C58-A90D-C1A0D9E427F1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F59852-8CFC-4F9F-9DCF-972CAAD4517A}" type="pres">
      <dgm:prSet presAssocID="{1CD407E3-9ACE-4C58-A90D-C1A0D9E427F1}" presName="invisiNode" presStyleLbl="node1" presStyleIdx="2" presStyleCnt="3"/>
      <dgm:spPr/>
    </dgm:pt>
    <dgm:pt modelId="{DE8E1E5A-1EC6-4708-8802-A21EC0ECA2B1}" type="pres">
      <dgm:prSet presAssocID="{1CD407E3-9ACE-4C58-A90D-C1A0D9E427F1}" presName="imagNode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37000" r="-37000"/>
          </a:stretch>
        </a:blipFill>
      </dgm:spPr>
    </dgm:pt>
  </dgm:ptLst>
  <dgm:cxnLst>
    <dgm:cxn modelId="{4EC58390-48DE-4C50-BF06-825550E58318}" type="presOf" srcId="{EC209869-DA9D-453B-A0B6-E91082ABAB48}" destId="{1727BA24-919E-4BF8-8BD9-30ED4300BB94}" srcOrd="0" destOrd="0" presId="urn:microsoft.com/office/officeart/2005/8/layout/hList7"/>
    <dgm:cxn modelId="{F7423E7C-9784-435B-B9C8-B2A53AD26740}" type="presOf" srcId="{1CD407E3-9ACE-4C58-A90D-C1A0D9E427F1}" destId="{085A9E89-DF2E-4636-BA88-B6B206D6AB10}" srcOrd="1" destOrd="0" presId="urn:microsoft.com/office/officeart/2005/8/layout/hList7"/>
    <dgm:cxn modelId="{D4C30A82-D695-4001-9AFF-111D5A93E05B}" srcId="{BE6C8E40-BE87-4972-BE4D-CEE1350BDEE9}" destId="{1CD407E3-9ACE-4C58-A90D-C1A0D9E427F1}" srcOrd="2" destOrd="0" parTransId="{48743B31-792C-4B51-B03D-1838821CB91B}" sibTransId="{0D9C68DE-7AF7-4351-ACA4-19403A4A74F4}"/>
    <dgm:cxn modelId="{86298B50-CF41-4D0F-8892-9EB8F953D1FF}" type="presOf" srcId="{8B322AF1-D2E8-4F2B-AE1F-A0F5A2916B48}" destId="{AAF2EBA1-9769-42AA-9A6C-99878C9AA425}" srcOrd="0" destOrd="0" presId="urn:microsoft.com/office/officeart/2005/8/layout/hList7"/>
    <dgm:cxn modelId="{62508914-772C-40B5-A30A-CB53FC8B3AEC}" srcId="{BE6C8E40-BE87-4972-BE4D-CEE1350BDEE9}" destId="{C0058C70-B911-40FB-9C08-01A71DC35145}" srcOrd="1" destOrd="0" parTransId="{799C13C7-D3A9-467E-9239-938CD25C720F}" sibTransId="{EC209869-DA9D-453B-A0B6-E91082ABAB48}"/>
    <dgm:cxn modelId="{14EDE9DA-89A8-4B9A-8663-CE5D4672F799}" type="presOf" srcId="{B27D1F5E-52EE-47E4-89B4-BA20C08F19B7}" destId="{1B8E5C46-B9C8-4B33-A82C-E859224A6513}" srcOrd="1" destOrd="0" presId="urn:microsoft.com/office/officeart/2005/8/layout/hList7"/>
    <dgm:cxn modelId="{3A9E663F-9064-4059-90E9-0C9F4C61C20E}" type="presOf" srcId="{B27D1F5E-52EE-47E4-89B4-BA20C08F19B7}" destId="{09DFC2B1-2CFE-4B82-9CF7-91A54B85BD72}" srcOrd="0" destOrd="0" presId="urn:microsoft.com/office/officeart/2005/8/layout/hList7"/>
    <dgm:cxn modelId="{FA537B5F-8BE6-48A8-8596-181C6F80B994}" srcId="{BE6C8E40-BE87-4972-BE4D-CEE1350BDEE9}" destId="{B27D1F5E-52EE-47E4-89B4-BA20C08F19B7}" srcOrd="0" destOrd="0" parTransId="{80D167A8-D690-4155-9359-EA60E19B68F0}" sibTransId="{8B322AF1-D2E8-4F2B-AE1F-A0F5A2916B48}"/>
    <dgm:cxn modelId="{891858AF-FA2C-409B-B4E0-ADF88D524699}" type="presOf" srcId="{BE6C8E40-BE87-4972-BE4D-CEE1350BDEE9}" destId="{3356270F-B637-4EE3-860E-C35B3D11D9D6}" srcOrd="0" destOrd="0" presId="urn:microsoft.com/office/officeart/2005/8/layout/hList7"/>
    <dgm:cxn modelId="{3A45F037-7C53-42AD-B58F-712373D70D2E}" type="presOf" srcId="{C0058C70-B911-40FB-9C08-01A71DC35145}" destId="{480AA15C-10F4-4533-938F-2D436EE9DC1A}" srcOrd="1" destOrd="0" presId="urn:microsoft.com/office/officeart/2005/8/layout/hList7"/>
    <dgm:cxn modelId="{568BB83F-6CCE-4A6B-A072-A584C18AD723}" type="presOf" srcId="{C0058C70-B911-40FB-9C08-01A71DC35145}" destId="{635A1F16-5622-49FA-AE55-6613A2F67626}" srcOrd="0" destOrd="0" presId="urn:microsoft.com/office/officeart/2005/8/layout/hList7"/>
    <dgm:cxn modelId="{258197D0-45E9-4863-9AE0-F43B6F26A6A0}" type="presOf" srcId="{1CD407E3-9ACE-4C58-A90D-C1A0D9E427F1}" destId="{BDC64E9A-E324-4CA6-8A6F-BE1C5A4836BD}" srcOrd="0" destOrd="0" presId="urn:microsoft.com/office/officeart/2005/8/layout/hList7"/>
    <dgm:cxn modelId="{BE11F4EB-4D72-4E71-AAFB-CA8909124766}" type="presParOf" srcId="{3356270F-B637-4EE3-860E-C35B3D11D9D6}" destId="{FFE7E021-A684-45E2-8237-0FB224105E5B}" srcOrd="0" destOrd="0" presId="urn:microsoft.com/office/officeart/2005/8/layout/hList7"/>
    <dgm:cxn modelId="{BFB702B4-874D-4F09-8CC2-710939AE6921}" type="presParOf" srcId="{3356270F-B637-4EE3-860E-C35B3D11D9D6}" destId="{100D1FF6-7006-40ED-A40A-B97BB3ECCE27}" srcOrd="1" destOrd="0" presId="urn:microsoft.com/office/officeart/2005/8/layout/hList7"/>
    <dgm:cxn modelId="{49AE82F6-91F9-4C0A-95F6-64C8E7DBC93B}" type="presParOf" srcId="{100D1FF6-7006-40ED-A40A-B97BB3ECCE27}" destId="{A1F3C272-CC90-4D42-B8A5-7159CBE203C2}" srcOrd="0" destOrd="0" presId="urn:microsoft.com/office/officeart/2005/8/layout/hList7"/>
    <dgm:cxn modelId="{3AB06572-0F34-4753-9386-74246F17F781}" type="presParOf" srcId="{A1F3C272-CC90-4D42-B8A5-7159CBE203C2}" destId="{09DFC2B1-2CFE-4B82-9CF7-91A54B85BD72}" srcOrd="0" destOrd="0" presId="urn:microsoft.com/office/officeart/2005/8/layout/hList7"/>
    <dgm:cxn modelId="{2C66106A-7B21-45CD-9DBE-7274B0E4AEE6}" type="presParOf" srcId="{A1F3C272-CC90-4D42-B8A5-7159CBE203C2}" destId="{1B8E5C46-B9C8-4B33-A82C-E859224A6513}" srcOrd="1" destOrd="0" presId="urn:microsoft.com/office/officeart/2005/8/layout/hList7"/>
    <dgm:cxn modelId="{E211F895-44EC-4B85-9B5A-77AB3C4C144D}" type="presParOf" srcId="{A1F3C272-CC90-4D42-B8A5-7159CBE203C2}" destId="{350AD86D-26ED-431D-A309-407CA28B0E52}" srcOrd="2" destOrd="0" presId="urn:microsoft.com/office/officeart/2005/8/layout/hList7"/>
    <dgm:cxn modelId="{6EF6746C-9D01-427B-AA33-811EC06C6187}" type="presParOf" srcId="{A1F3C272-CC90-4D42-B8A5-7159CBE203C2}" destId="{F7542809-D43D-4E7B-9C2C-F4CAA699E735}" srcOrd="3" destOrd="0" presId="urn:microsoft.com/office/officeart/2005/8/layout/hList7"/>
    <dgm:cxn modelId="{BFB66853-1BE4-400C-BDC6-7C1169E24654}" type="presParOf" srcId="{100D1FF6-7006-40ED-A40A-B97BB3ECCE27}" destId="{AAF2EBA1-9769-42AA-9A6C-99878C9AA425}" srcOrd="1" destOrd="0" presId="urn:microsoft.com/office/officeart/2005/8/layout/hList7"/>
    <dgm:cxn modelId="{C7EEF468-C6B5-47AE-860B-6B9106B089CC}" type="presParOf" srcId="{100D1FF6-7006-40ED-A40A-B97BB3ECCE27}" destId="{FEF8112D-BBC6-4D64-BEDF-813BA0CA9BD0}" srcOrd="2" destOrd="0" presId="urn:microsoft.com/office/officeart/2005/8/layout/hList7"/>
    <dgm:cxn modelId="{85F6718C-D57A-484B-8DD4-1D1BAD35A676}" type="presParOf" srcId="{FEF8112D-BBC6-4D64-BEDF-813BA0CA9BD0}" destId="{635A1F16-5622-49FA-AE55-6613A2F67626}" srcOrd="0" destOrd="0" presId="urn:microsoft.com/office/officeart/2005/8/layout/hList7"/>
    <dgm:cxn modelId="{BE633FC8-A741-4527-A580-18DDE0E38B29}" type="presParOf" srcId="{FEF8112D-BBC6-4D64-BEDF-813BA0CA9BD0}" destId="{480AA15C-10F4-4533-938F-2D436EE9DC1A}" srcOrd="1" destOrd="0" presId="urn:microsoft.com/office/officeart/2005/8/layout/hList7"/>
    <dgm:cxn modelId="{D63456B5-93AD-441B-9756-1CA4B0A19A56}" type="presParOf" srcId="{FEF8112D-BBC6-4D64-BEDF-813BA0CA9BD0}" destId="{4BA4A190-15E2-4A77-92DF-0320C64B77A7}" srcOrd="2" destOrd="0" presId="urn:microsoft.com/office/officeart/2005/8/layout/hList7"/>
    <dgm:cxn modelId="{B867FDB7-9AC0-4C59-86BF-3797267C0F48}" type="presParOf" srcId="{FEF8112D-BBC6-4D64-BEDF-813BA0CA9BD0}" destId="{544723F5-25A9-4C0A-8EEB-6E9A9881675E}" srcOrd="3" destOrd="0" presId="urn:microsoft.com/office/officeart/2005/8/layout/hList7"/>
    <dgm:cxn modelId="{FD7943F5-4D6E-4E3C-B7A9-DF57847DE725}" type="presParOf" srcId="{100D1FF6-7006-40ED-A40A-B97BB3ECCE27}" destId="{1727BA24-919E-4BF8-8BD9-30ED4300BB94}" srcOrd="3" destOrd="0" presId="urn:microsoft.com/office/officeart/2005/8/layout/hList7"/>
    <dgm:cxn modelId="{963C2A27-D720-4108-AA97-9F389EFA299C}" type="presParOf" srcId="{100D1FF6-7006-40ED-A40A-B97BB3ECCE27}" destId="{C4D2B527-ACE2-45A2-AB6F-44FA9E7BAF64}" srcOrd="4" destOrd="0" presId="urn:microsoft.com/office/officeart/2005/8/layout/hList7"/>
    <dgm:cxn modelId="{B1C22BD0-9F46-4C93-AE79-1120C111C219}" type="presParOf" srcId="{C4D2B527-ACE2-45A2-AB6F-44FA9E7BAF64}" destId="{BDC64E9A-E324-4CA6-8A6F-BE1C5A4836BD}" srcOrd="0" destOrd="0" presId="urn:microsoft.com/office/officeart/2005/8/layout/hList7"/>
    <dgm:cxn modelId="{DC144B64-8D87-4D85-9B21-C6930640DD6C}" type="presParOf" srcId="{C4D2B527-ACE2-45A2-AB6F-44FA9E7BAF64}" destId="{085A9E89-DF2E-4636-BA88-B6B206D6AB10}" srcOrd="1" destOrd="0" presId="urn:microsoft.com/office/officeart/2005/8/layout/hList7"/>
    <dgm:cxn modelId="{FDA5055C-D0BB-407C-ADE3-C6575B5AF7C8}" type="presParOf" srcId="{C4D2B527-ACE2-45A2-AB6F-44FA9E7BAF64}" destId="{15F59852-8CFC-4F9F-9DCF-972CAAD4517A}" srcOrd="2" destOrd="0" presId="urn:microsoft.com/office/officeart/2005/8/layout/hList7"/>
    <dgm:cxn modelId="{263C4FE1-6CE8-4344-A6BD-52138D8ADB05}" type="presParOf" srcId="{C4D2B527-ACE2-45A2-AB6F-44FA9E7BAF64}" destId="{DE8E1E5A-1EC6-4708-8802-A21EC0ECA2B1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2E661AB-B955-4918-B80E-71D449E5533D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500949-8A68-49F4-B81F-63E9BBD146F8}">
      <dgm:prSet phldrT="[Text]"/>
      <dgm:spPr>
        <a:solidFill>
          <a:srgbClr val="FFFF00"/>
        </a:solidFill>
      </dgm:spPr>
      <dgm:t>
        <a:bodyPr/>
        <a:lstStyle/>
        <a:p>
          <a:r>
            <a:rPr lang="en-US" dirty="0">
              <a:solidFill>
                <a:schemeClr val="bg1">
                  <a:lumMod val="85000"/>
                  <a:lumOff val="15000"/>
                </a:schemeClr>
              </a:solidFill>
            </a:rPr>
            <a:t>Recruitment</a:t>
          </a:r>
        </a:p>
      </dgm:t>
    </dgm:pt>
    <dgm:pt modelId="{0719DBE7-33A7-42E3-A49C-849936543F6A}" type="parTrans" cxnId="{D172DC88-8BC9-4B18-A322-E7F7A665114B}">
      <dgm:prSet/>
      <dgm:spPr/>
      <dgm:t>
        <a:bodyPr/>
        <a:lstStyle/>
        <a:p>
          <a:endParaRPr lang="en-US"/>
        </a:p>
      </dgm:t>
    </dgm:pt>
    <dgm:pt modelId="{06C29FF1-524A-472E-872B-9D43DF7F34C1}" type="sibTrans" cxnId="{D172DC88-8BC9-4B18-A322-E7F7A665114B}">
      <dgm:prSet/>
      <dgm:spPr/>
      <dgm:t>
        <a:bodyPr/>
        <a:lstStyle/>
        <a:p>
          <a:endParaRPr lang="en-US"/>
        </a:p>
      </dgm:t>
    </dgm:pt>
    <dgm:pt modelId="{EAD3183D-FFE8-4C75-BFA7-B35DF793E094}">
      <dgm:prSet phldrT="[Text]"/>
      <dgm:spPr/>
      <dgm:t>
        <a:bodyPr/>
        <a:lstStyle/>
        <a:p>
          <a:r>
            <a:rPr lang="en-US" dirty="0"/>
            <a:t>Expanded, deeper partnerships w/ HBCUs</a:t>
          </a:r>
        </a:p>
      </dgm:t>
    </dgm:pt>
    <dgm:pt modelId="{153A875D-7AE2-47F9-8685-B73A35F94136}" type="parTrans" cxnId="{A1C12773-611F-42EF-8B9F-6EDDB03E33B1}">
      <dgm:prSet/>
      <dgm:spPr/>
      <dgm:t>
        <a:bodyPr/>
        <a:lstStyle/>
        <a:p>
          <a:endParaRPr lang="en-US"/>
        </a:p>
      </dgm:t>
    </dgm:pt>
    <dgm:pt modelId="{8F79FBA3-3D53-400D-B8A4-FC539FB26264}" type="sibTrans" cxnId="{A1C12773-611F-42EF-8B9F-6EDDB03E33B1}">
      <dgm:prSet/>
      <dgm:spPr/>
      <dgm:t>
        <a:bodyPr/>
        <a:lstStyle/>
        <a:p>
          <a:endParaRPr lang="en-US"/>
        </a:p>
      </dgm:t>
    </dgm:pt>
    <dgm:pt modelId="{F59C1415-A8FC-4F1E-B216-4489DF405BE2}">
      <dgm:prSet phldrT="[Text]"/>
      <dgm:spPr/>
      <dgm:t>
        <a:bodyPr/>
        <a:lstStyle/>
        <a:p>
          <a:r>
            <a:rPr lang="en-US" dirty="0"/>
            <a:t>Utilize liaisons</a:t>
          </a:r>
        </a:p>
      </dgm:t>
    </dgm:pt>
    <dgm:pt modelId="{EC09E2FC-5D4A-404B-8256-212B5F7DB8E9}" type="parTrans" cxnId="{3D85FC62-09E3-4F90-B543-855BD14C549F}">
      <dgm:prSet/>
      <dgm:spPr/>
      <dgm:t>
        <a:bodyPr/>
        <a:lstStyle/>
        <a:p>
          <a:endParaRPr lang="en-US"/>
        </a:p>
      </dgm:t>
    </dgm:pt>
    <dgm:pt modelId="{D16F2C60-E554-4B42-97CB-3C9F314DE40F}" type="sibTrans" cxnId="{3D85FC62-09E3-4F90-B543-855BD14C549F}">
      <dgm:prSet/>
      <dgm:spPr/>
      <dgm:t>
        <a:bodyPr/>
        <a:lstStyle/>
        <a:p>
          <a:endParaRPr lang="en-US"/>
        </a:p>
      </dgm:t>
    </dgm:pt>
    <dgm:pt modelId="{A47B0838-6DDA-4F44-94F5-1E83F9473160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/>
            <a:t>Hiring</a:t>
          </a:r>
        </a:p>
      </dgm:t>
    </dgm:pt>
    <dgm:pt modelId="{AA91FB0A-478A-4337-960D-014563EC7596}" type="parTrans" cxnId="{F629ADAD-C7E4-4687-A9E9-993DC693B38A}">
      <dgm:prSet/>
      <dgm:spPr/>
      <dgm:t>
        <a:bodyPr/>
        <a:lstStyle/>
        <a:p>
          <a:endParaRPr lang="en-US"/>
        </a:p>
      </dgm:t>
    </dgm:pt>
    <dgm:pt modelId="{92AAE918-CD6B-4284-9276-A27B68A8CFEE}" type="sibTrans" cxnId="{F629ADAD-C7E4-4687-A9E9-993DC693B38A}">
      <dgm:prSet/>
      <dgm:spPr/>
      <dgm:t>
        <a:bodyPr/>
        <a:lstStyle/>
        <a:p>
          <a:endParaRPr lang="en-US"/>
        </a:p>
      </dgm:t>
    </dgm:pt>
    <dgm:pt modelId="{82F3B44E-5B03-4817-AA4A-8CBAFC76EA27}">
      <dgm:prSet phldrT="[Text]"/>
      <dgm:spPr/>
      <dgm:t>
        <a:bodyPr/>
        <a:lstStyle/>
        <a:p>
          <a:r>
            <a:rPr lang="en-US" dirty="0"/>
            <a:t>Expedite Hiring</a:t>
          </a:r>
        </a:p>
      </dgm:t>
    </dgm:pt>
    <dgm:pt modelId="{EB4C6101-7EBB-4F9B-A14F-25EA91D43B1C}" type="parTrans" cxnId="{9885D98D-94CE-4013-AFE4-399CC722BD0C}">
      <dgm:prSet/>
      <dgm:spPr/>
      <dgm:t>
        <a:bodyPr/>
        <a:lstStyle/>
        <a:p>
          <a:endParaRPr lang="en-US"/>
        </a:p>
      </dgm:t>
    </dgm:pt>
    <dgm:pt modelId="{4B1B449F-2221-41A9-A2C0-25CE0322F21B}" type="sibTrans" cxnId="{9885D98D-94CE-4013-AFE4-399CC722BD0C}">
      <dgm:prSet/>
      <dgm:spPr/>
      <dgm:t>
        <a:bodyPr/>
        <a:lstStyle/>
        <a:p>
          <a:endParaRPr lang="en-US"/>
        </a:p>
      </dgm:t>
    </dgm:pt>
    <dgm:pt modelId="{80621F42-9E02-481C-ADB6-3A67564EC002}">
      <dgm:prSet phldrT="[Text]"/>
      <dgm:spPr/>
      <dgm:t>
        <a:bodyPr/>
        <a:lstStyle/>
        <a:p>
          <a:r>
            <a:rPr lang="en-US" dirty="0"/>
            <a:t>Revise procedures for more holistic assessment of applications</a:t>
          </a:r>
        </a:p>
      </dgm:t>
    </dgm:pt>
    <dgm:pt modelId="{AE89A106-5176-4AF1-BA96-9A60C170C0B0}" type="parTrans" cxnId="{D6B9DEFA-6B9F-4C2D-A05C-9A4C7427BC58}">
      <dgm:prSet/>
      <dgm:spPr/>
      <dgm:t>
        <a:bodyPr/>
        <a:lstStyle/>
        <a:p>
          <a:endParaRPr lang="en-US"/>
        </a:p>
      </dgm:t>
    </dgm:pt>
    <dgm:pt modelId="{B0842C83-E787-4A7D-89CC-421FF54FF011}" type="sibTrans" cxnId="{D6B9DEFA-6B9F-4C2D-A05C-9A4C7427BC58}">
      <dgm:prSet/>
      <dgm:spPr/>
      <dgm:t>
        <a:bodyPr/>
        <a:lstStyle/>
        <a:p>
          <a:endParaRPr lang="en-US"/>
        </a:p>
      </dgm:t>
    </dgm:pt>
    <dgm:pt modelId="{1DCFE004-6ABE-433B-A3AF-E6055AB900C8}">
      <dgm:prSet phldrT="[Text]"/>
      <dgm:spPr>
        <a:solidFill>
          <a:srgbClr val="002060"/>
        </a:solidFill>
      </dgm:spPr>
      <dgm:t>
        <a:bodyPr/>
        <a:lstStyle/>
        <a:p>
          <a:r>
            <a:rPr lang="en-US" dirty="0"/>
            <a:t>Retention</a:t>
          </a:r>
        </a:p>
      </dgm:t>
    </dgm:pt>
    <dgm:pt modelId="{154F64EB-5C3C-4CF9-B959-866BAA7741F3}" type="parTrans" cxnId="{F90B2AA6-0D86-44D9-BAEA-A8C9893C817F}">
      <dgm:prSet/>
      <dgm:spPr/>
      <dgm:t>
        <a:bodyPr/>
        <a:lstStyle/>
        <a:p>
          <a:endParaRPr lang="en-US"/>
        </a:p>
      </dgm:t>
    </dgm:pt>
    <dgm:pt modelId="{BDF8E8B1-095D-43BB-8800-BD3805B321C7}" type="sibTrans" cxnId="{F90B2AA6-0D86-44D9-BAEA-A8C9893C817F}">
      <dgm:prSet/>
      <dgm:spPr/>
      <dgm:t>
        <a:bodyPr/>
        <a:lstStyle/>
        <a:p>
          <a:endParaRPr lang="en-US"/>
        </a:p>
      </dgm:t>
    </dgm:pt>
    <dgm:pt modelId="{CDC71AF8-4D31-4DAF-9C20-AFFFB48678D3}">
      <dgm:prSet phldrT="[Text]"/>
      <dgm:spPr/>
      <dgm:t>
        <a:bodyPr/>
        <a:lstStyle/>
        <a:p>
          <a:r>
            <a:rPr lang="en-US" dirty="0"/>
            <a:t>Improve working conditions</a:t>
          </a:r>
        </a:p>
      </dgm:t>
    </dgm:pt>
    <dgm:pt modelId="{B694E4CB-E407-497E-BCF9-EEA679E885AE}" type="parTrans" cxnId="{9CC417FC-E7B8-4A7D-BCC1-7FAD52C41D75}">
      <dgm:prSet/>
      <dgm:spPr/>
      <dgm:t>
        <a:bodyPr/>
        <a:lstStyle/>
        <a:p>
          <a:endParaRPr lang="en-US"/>
        </a:p>
      </dgm:t>
    </dgm:pt>
    <dgm:pt modelId="{6F7FD72C-0939-48B0-B27E-A90A1712FEF0}" type="sibTrans" cxnId="{9CC417FC-E7B8-4A7D-BCC1-7FAD52C41D75}">
      <dgm:prSet/>
      <dgm:spPr/>
      <dgm:t>
        <a:bodyPr/>
        <a:lstStyle/>
        <a:p>
          <a:endParaRPr lang="en-US"/>
        </a:p>
      </dgm:t>
    </dgm:pt>
    <dgm:pt modelId="{4E0DE7C6-0976-4303-B8FB-03019F8FFBFD}">
      <dgm:prSet phldrT="[Text]"/>
      <dgm:spPr/>
      <dgm:t>
        <a:bodyPr/>
        <a:lstStyle/>
        <a:p>
          <a:r>
            <a:rPr lang="en-US" dirty="0"/>
            <a:t>Mentoring</a:t>
          </a:r>
        </a:p>
      </dgm:t>
    </dgm:pt>
    <dgm:pt modelId="{01B1ECF2-370A-4A88-9586-D35A0F0E0FC8}" type="parTrans" cxnId="{081C5985-0533-4816-BE11-53DA7F08E063}">
      <dgm:prSet/>
      <dgm:spPr/>
      <dgm:t>
        <a:bodyPr/>
        <a:lstStyle/>
        <a:p>
          <a:endParaRPr lang="en-US"/>
        </a:p>
      </dgm:t>
    </dgm:pt>
    <dgm:pt modelId="{EE876546-D398-4E7D-BB62-ED4A705BAF48}" type="sibTrans" cxnId="{081C5985-0533-4816-BE11-53DA7F08E063}">
      <dgm:prSet/>
      <dgm:spPr/>
      <dgm:t>
        <a:bodyPr/>
        <a:lstStyle/>
        <a:p>
          <a:endParaRPr lang="en-US"/>
        </a:p>
      </dgm:t>
    </dgm:pt>
    <dgm:pt modelId="{2B4556CE-E783-4829-AE30-2814669CE07F}">
      <dgm:prSet phldrT="[Text]"/>
      <dgm:spPr/>
      <dgm:t>
        <a:bodyPr/>
        <a:lstStyle/>
        <a:p>
          <a:endParaRPr lang="en-US" dirty="0"/>
        </a:p>
      </dgm:t>
    </dgm:pt>
    <dgm:pt modelId="{1AE582D0-DB3A-4BFF-9D53-5B0893623309}" type="parTrans" cxnId="{88717AD8-9D9B-45D8-B826-E32A03A1D9C3}">
      <dgm:prSet/>
      <dgm:spPr/>
    </dgm:pt>
    <dgm:pt modelId="{AC8DD66B-F17A-4135-B049-90F4BF769582}" type="sibTrans" cxnId="{88717AD8-9D9B-45D8-B826-E32A03A1D9C3}">
      <dgm:prSet/>
      <dgm:spPr/>
    </dgm:pt>
    <dgm:pt modelId="{D9064E78-A027-4620-A717-4DFE69B8C3FF}">
      <dgm:prSet phldrT="[Text]"/>
      <dgm:spPr/>
      <dgm:t>
        <a:bodyPr/>
        <a:lstStyle/>
        <a:p>
          <a:r>
            <a:rPr lang="en-US" dirty="0"/>
            <a:t>Induction</a:t>
          </a:r>
        </a:p>
      </dgm:t>
    </dgm:pt>
    <dgm:pt modelId="{AD5DA8B2-BE15-4572-8F27-6BB686389F46}" type="parTrans" cxnId="{39BB8EDD-C63B-4FE0-9838-19342D6B9612}">
      <dgm:prSet/>
      <dgm:spPr/>
    </dgm:pt>
    <dgm:pt modelId="{ACB44BBB-49A7-49ED-B5A1-D38F0CB1E033}" type="sibTrans" cxnId="{39BB8EDD-C63B-4FE0-9838-19342D6B9612}">
      <dgm:prSet/>
      <dgm:spPr/>
    </dgm:pt>
    <dgm:pt modelId="{432C6D2E-9FC2-4799-A7DA-0E41B16807EE}">
      <dgm:prSet phldrT="[Text]"/>
      <dgm:spPr/>
      <dgm:t>
        <a:bodyPr/>
        <a:lstStyle/>
        <a:p>
          <a:r>
            <a:rPr lang="en-US" dirty="0"/>
            <a:t>Grow Your Own Teachers</a:t>
          </a:r>
        </a:p>
      </dgm:t>
    </dgm:pt>
    <dgm:pt modelId="{1A3EA174-EF5D-48EC-A454-AE97D7D8E936}" type="parTrans" cxnId="{D483CAA1-1C65-4AF1-83EB-547B78ADA96D}">
      <dgm:prSet/>
      <dgm:spPr/>
    </dgm:pt>
    <dgm:pt modelId="{84CAD94B-3F78-401A-9108-7D2BA1A6A365}" type="sibTrans" cxnId="{D483CAA1-1C65-4AF1-83EB-547B78ADA96D}">
      <dgm:prSet/>
      <dgm:spPr/>
    </dgm:pt>
    <dgm:pt modelId="{68A23285-1F24-43F9-BED3-6BA6A46F1EE6}">
      <dgm:prSet phldrT="[Text]"/>
      <dgm:spPr/>
      <dgm:t>
        <a:bodyPr/>
        <a:lstStyle/>
        <a:p>
          <a:r>
            <a:rPr lang="en-US" dirty="0"/>
            <a:t>Professional Development</a:t>
          </a:r>
        </a:p>
      </dgm:t>
    </dgm:pt>
    <dgm:pt modelId="{4BA76E78-643E-4DE2-A122-98DCA40818D5}" type="parTrans" cxnId="{EC7BD671-07A6-47BB-8F09-1CD0972323E6}">
      <dgm:prSet/>
      <dgm:spPr/>
    </dgm:pt>
    <dgm:pt modelId="{A5F96417-6FBC-447E-B1BA-D5BBE8E3BF83}" type="sibTrans" cxnId="{EC7BD671-07A6-47BB-8F09-1CD0972323E6}">
      <dgm:prSet/>
      <dgm:spPr/>
    </dgm:pt>
    <dgm:pt modelId="{41B08BDB-7AE5-4002-9F01-99FB881101A5}" type="pres">
      <dgm:prSet presAssocID="{E2E661AB-B955-4918-B80E-71D449E5533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3F27C03-B4D7-4C63-8BF9-624ED1877CF1}" type="pres">
      <dgm:prSet presAssocID="{A7500949-8A68-49F4-B81F-63E9BBD146F8}" presName="composite" presStyleCnt="0"/>
      <dgm:spPr/>
    </dgm:pt>
    <dgm:pt modelId="{3837364C-1EED-4D7D-8E40-3F4CC7410AAF}" type="pres">
      <dgm:prSet presAssocID="{A7500949-8A68-49F4-B81F-63E9BBD146F8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FF6103-8E95-4FF8-8CDE-D4AE1E756C1D}" type="pres">
      <dgm:prSet presAssocID="{A7500949-8A68-49F4-B81F-63E9BBD146F8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99EEFC-B266-48BA-9701-D1EF4EF9CEF4}" type="pres">
      <dgm:prSet presAssocID="{06C29FF1-524A-472E-872B-9D43DF7F34C1}" presName="space" presStyleCnt="0"/>
      <dgm:spPr/>
    </dgm:pt>
    <dgm:pt modelId="{86CD4D15-B1EF-4F6C-8514-5A6A693C199B}" type="pres">
      <dgm:prSet presAssocID="{A47B0838-6DDA-4F44-94F5-1E83F9473160}" presName="composite" presStyleCnt="0"/>
      <dgm:spPr/>
    </dgm:pt>
    <dgm:pt modelId="{61CA1A54-AD8A-43FF-B3CF-2A57BA0FEE31}" type="pres">
      <dgm:prSet presAssocID="{A47B0838-6DDA-4F44-94F5-1E83F9473160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470968-C7D3-4A05-8252-332E8911C270}" type="pres">
      <dgm:prSet presAssocID="{A47B0838-6DDA-4F44-94F5-1E83F9473160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B130F5-1343-4EC6-A5FA-22684D69ACC8}" type="pres">
      <dgm:prSet presAssocID="{92AAE918-CD6B-4284-9276-A27B68A8CFEE}" presName="space" presStyleCnt="0"/>
      <dgm:spPr/>
    </dgm:pt>
    <dgm:pt modelId="{02D8BFBD-0A42-4F7E-838E-F90DDF32630A}" type="pres">
      <dgm:prSet presAssocID="{1DCFE004-6ABE-433B-A3AF-E6055AB900C8}" presName="composite" presStyleCnt="0"/>
      <dgm:spPr/>
    </dgm:pt>
    <dgm:pt modelId="{9F272389-5B73-4089-ACF0-55D1204003BE}" type="pres">
      <dgm:prSet presAssocID="{1DCFE004-6ABE-433B-A3AF-E6055AB900C8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66F578-DEF5-448C-8EEA-DACBE9CF3231}" type="pres">
      <dgm:prSet presAssocID="{1DCFE004-6ABE-433B-A3AF-E6055AB900C8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CC417FC-E7B8-4A7D-BCC1-7FAD52C41D75}" srcId="{1DCFE004-6ABE-433B-A3AF-E6055AB900C8}" destId="{CDC71AF8-4D31-4DAF-9C20-AFFFB48678D3}" srcOrd="0" destOrd="0" parTransId="{B694E4CB-E407-497E-BCF9-EEA679E885AE}" sibTransId="{6F7FD72C-0939-48B0-B27E-A90A1712FEF0}"/>
    <dgm:cxn modelId="{F629ADAD-C7E4-4687-A9E9-993DC693B38A}" srcId="{E2E661AB-B955-4918-B80E-71D449E5533D}" destId="{A47B0838-6DDA-4F44-94F5-1E83F9473160}" srcOrd="1" destOrd="0" parTransId="{AA91FB0A-478A-4337-960D-014563EC7596}" sibTransId="{92AAE918-CD6B-4284-9276-A27B68A8CFEE}"/>
    <dgm:cxn modelId="{081C5985-0533-4816-BE11-53DA7F08E063}" srcId="{1DCFE004-6ABE-433B-A3AF-E6055AB900C8}" destId="{4E0DE7C6-0976-4303-B8FB-03019F8FFBFD}" srcOrd="1" destOrd="0" parTransId="{01B1ECF2-370A-4A88-9586-D35A0F0E0FC8}" sibTransId="{EE876546-D398-4E7D-BB62-ED4A705BAF48}"/>
    <dgm:cxn modelId="{D483CAA1-1C65-4AF1-83EB-547B78ADA96D}" srcId="{A7500949-8A68-49F4-B81F-63E9BBD146F8}" destId="{432C6D2E-9FC2-4799-A7DA-0E41B16807EE}" srcOrd="2" destOrd="0" parTransId="{1A3EA174-EF5D-48EC-A454-AE97D7D8E936}" sibTransId="{84CAD94B-3F78-401A-9108-7D2BA1A6A365}"/>
    <dgm:cxn modelId="{32022225-E08A-4129-9587-5DB8E663B5E4}" type="presOf" srcId="{E2E661AB-B955-4918-B80E-71D449E5533D}" destId="{41B08BDB-7AE5-4002-9F01-99FB881101A5}" srcOrd="0" destOrd="0" presId="urn:microsoft.com/office/officeart/2005/8/layout/hList1"/>
    <dgm:cxn modelId="{AF6394E9-0DCD-4459-B71E-7FA80E87E539}" type="presOf" srcId="{80621F42-9E02-481C-ADB6-3A67564EC002}" destId="{FD470968-C7D3-4A05-8252-332E8911C270}" srcOrd="0" destOrd="1" presId="urn:microsoft.com/office/officeart/2005/8/layout/hList1"/>
    <dgm:cxn modelId="{EC7BD671-07A6-47BB-8F09-1CD0972323E6}" srcId="{1DCFE004-6ABE-433B-A3AF-E6055AB900C8}" destId="{68A23285-1F24-43F9-BED3-6BA6A46F1EE6}" srcOrd="3" destOrd="0" parTransId="{4BA76E78-643E-4DE2-A122-98DCA40818D5}" sibTransId="{A5F96417-6FBC-447E-B1BA-D5BBE8E3BF83}"/>
    <dgm:cxn modelId="{76BB56CD-5964-4A36-A81A-AACA45776994}" type="presOf" srcId="{68A23285-1F24-43F9-BED3-6BA6A46F1EE6}" destId="{5166F578-DEF5-448C-8EEA-DACBE9CF3231}" srcOrd="0" destOrd="3" presId="urn:microsoft.com/office/officeart/2005/8/layout/hList1"/>
    <dgm:cxn modelId="{9885D98D-94CE-4013-AFE4-399CC722BD0C}" srcId="{A47B0838-6DDA-4F44-94F5-1E83F9473160}" destId="{82F3B44E-5B03-4817-AA4A-8CBAFC76EA27}" srcOrd="0" destOrd="0" parTransId="{EB4C6101-7EBB-4F9B-A14F-25EA91D43B1C}" sibTransId="{4B1B449F-2221-41A9-A2C0-25CE0322F21B}"/>
    <dgm:cxn modelId="{572F0030-9057-4914-8402-DB37C4E6A602}" type="presOf" srcId="{82F3B44E-5B03-4817-AA4A-8CBAFC76EA27}" destId="{FD470968-C7D3-4A05-8252-332E8911C270}" srcOrd="0" destOrd="0" presId="urn:microsoft.com/office/officeart/2005/8/layout/hList1"/>
    <dgm:cxn modelId="{39BB8EDD-C63B-4FE0-9838-19342D6B9612}" srcId="{1DCFE004-6ABE-433B-A3AF-E6055AB900C8}" destId="{D9064E78-A027-4620-A717-4DFE69B8C3FF}" srcOrd="2" destOrd="0" parTransId="{AD5DA8B2-BE15-4572-8F27-6BB686389F46}" sibTransId="{ACB44BBB-49A7-49ED-B5A1-D38F0CB1E033}"/>
    <dgm:cxn modelId="{721788F7-B1E8-4E00-AB0A-FFE03CACB826}" type="presOf" srcId="{EAD3183D-FFE8-4C75-BFA7-B35DF793E094}" destId="{AFFF6103-8E95-4FF8-8CDE-D4AE1E756C1D}" srcOrd="0" destOrd="0" presId="urn:microsoft.com/office/officeart/2005/8/layout/hList1"/>
    <dgm:cxn modelId="{910D9C11-D01F-4D90-9E48-2BCD8D2A1B47}" type="presOf" srcId="{F59C1415-A8FC-4F1E-B216-4489DF405BE2}" destId="{AFFF6103-8E95-4FF8-8CDE-D4AE1E756C1D}" srcOrd="0" destOrd="1" presId="urn:microsoft.com/office/officeart/2005/8/layout/hList1"/>
    <dgm:cxn modelId="{F346D429-527B-4E70-8073-1494A49165CD}" type="presOf" srcId="{1DCFE004-6ABE-433B-A3AF-E6055AB900C8}" destId="{9F272389-5B73-4089-ACF0-55D1204003BE}" srcOrd="0" destOrd="0" presId="urn:microsoft.com/office/officeart/2005/8/layout/hList1"/>
    <dgm:cxn modelId="{88717AD8-9D9B-45D8-B826-E32A03A1D9C3}" srcId="{A7500949-8A68-49F4-B81F-63E9BBD146F8}" destId="{2B4556CE-E783-4829-AE30-2814669CE07F}" srcOrd="3" destOrd="0" parTransId="{1AE582D0-DB3A-4BFF-9D53-5B0893623309}" sibTransId="{AC8DD66B-F17A-4135-B049-90F4BF769582}"/>
    <dgm:cxn modelId="{3D85FC62-09E3-4F90-B543-855BD14C549F}" srcId="{A7500949-8A68-49F4-B81F-63E9BBD146F8}" destId="{F59C1415-A8FC-4F1E-B216-4489DF405BE2}" srcOrd="1" destOrd="0" parTransId="{EC09E2FC-5D4A-404B-8256-212B5F7DB8E9}" sibTransId="{D16F2C60-E554-4B42-97CB-3C9F314DE40F}"/>
    <dgm:cxn modelId="{097FE8B6-84EF-4175-B2E9-2C56C5CE1835}" type="presOf" srcId="{A7500949-8A68-49F4-B81F-63E9BBD146F8}" destId="{3837364C-1EED-4D7D-8E40-3F4CC7410AAF}" srcOrd="0" destOrd="0" presId="urn:microsoft.com/office/officeart/2005/8/layout/hList1"/>
    <dgm:cxn modelId="{F90B2AA6-0D86-44D9-BAEA-A8C9893C817F}" srcId="{E2E661AB-B955-4918-B80E-71D449E5533D}" destId="{1DCFE004-6ABE-433B-A3AF-E6055AB900C8}" srcOrd="2" destOrd="0" parTransId="{154F64EB-5C3C-4CF9-B959-866BAA7741F3}" sibTransId="{BDF8E8B1-095D-43BB-8800-BD3805B321C7}"/>
    <dgm:cxn modelId="{D172DC88-8BC9-4B18-A322-E7F7A665114B}" srcId="{E2E661AB-B955-4918-B80E-71D449E5533D}" destId="{A7500949-8A68-49F4-B81F-63E9BBD146F8}" srcOrd="0" destOrd="0" parTransId="{0719DBE7-33A7-42E3-A49C-849936543F6A}" sibTransId="{06C29FF1-524A-472E-872B-9D43DF7F34C1}"/>
    <dgm:cxn modelId="{350D2A62-1AA2-45A5-A251-AA7FD13886DC}" type="presOf" srcId="{432C6D2E-9FC2-4799-A7DA-0E41B16807EE}" destId="{AFFF6103-8E95-4FF8-8CDE-D4AE1E756C1D}" srcOrd="0" destOrd="2" presId="urn:microsoft.com/office/officeart/2005/8/layout/hList1"/>
    <dgm:cxn modelId="{6148D72E-E982-4154-BCAF-615A1EF129A4}" type="presOf" srcId="{4E0DE7C6-0976-4303-B8FB-03019F8FFBFD}" destId="{5166F578-DEF5-448C-8EEA-DACBE9CF3231}" srcOrd="0" destOrd="1" presId="urn:microsoft.com/office/officeart/2005/8/layout/hList1"/>
    <dgm:cxn modelId="{E26CE263-877F-49D3-BDC9-04BFF1ADC84B}" type="presOf" srcId="{A47B0838-6DDA-4F44-94F5-1E83F9473160}" destId="{61CA1A54-AD8A-43FF-B3CF-2A57BA0FEE31}" srcOrd="0" destOrd="0" presId="urn:microsoft.com/office/officeart/2005/8/layout/hList1"/>
    <dgm:cxn modelId="{3765C5CE-D54B-436A-A7D7-62B262ABA943}" type="presOf" srcId="{2B4556CE-E783-4829-AE30-2814669CE07F}" destId="{AFFF6103-8E95-4FF8-8CDE-D4AE1E756C1D}" srcOrd="0" destOrd="3" presId="urn:microsoft.com/office/officeart/2005/8/layout/hList1"/>
    <dgm:cxn modelId="{B2C972C4-7E53-43A2-87F0-054BC5625DCF}" type="presOf" srcId="{CDC71AF8-4D31-4DAF-9C20-AFFFB48678D3}" destId="{5166F578-DEF5-448C-8EEA-DACBE9CF3231}" srcOrd="0" destOrd="0" presId="urn:microsoft.com/office/officeart/2005/8/layout/hList1"/>
    <dgm:cxn modelId="{2ED6F5D3-6C10-448B-9AF0-D058BD059CD7}" type="presOf" srcId="{D9064E78-A027-4620-A717-4DFE69B8C3FF}" destId="{5166F578-DEF5-448C-8EEA-DACBE9CF3231}" srcOrd="0" destOrd="2" presId="urn:microsoft.com/office/officeart/2005/8/layout/hList1"/>
    <dgm:cxn modelId="{A1C12773-611F-42EF-8B9F-6EDDB03E33B1}" srcId="{A7500949-8A68-49F4-B81F-63E9BBD146F8}" destId="{EAD3183D-FFE8-4C75-BFA7-B35DF793E094}" srcOrd="0" destOrd="0" parTransId="{153A875D-7AE2-47F9-8685-B73A35F94136}" sibTransId="{8F79FBA3-3D53-400D-B8A4-FC539FB26264}"/>
    <dgm:cxn modelId="{D6B9DEFA-6B9F-4C2D-A05C-9A4C7427BC58}" srcId="{A47B0838-6DDA-4F44-94F5-1E83F9473160}" destId="{80621F42-9E02-481C-ADB6-3A67564EC002}" srcOrd="1" destOrd="0" parTransId="{AE89A106-5176-4AF1-BA96-9A60C170C0B0}" sibTransId="{B0842C83-E787-4A7D-89CC-421FF54FF011}"/>
    <dgm:cxn modelId="{EEA9E7A6-7862-400F-B168-47787743B405}" type="presParOf" srcId="{41B08BDB-7AE5-4002-9F01-99FB881101A5}" destId="{D3F27C03-B4D7-4C63-8BF9-624ED1877CF1}" srcOrd="0" destOrd="0" presId="urn:microsoft.com/office/officeart/2005/8/layout/hList1"/>
    <dgm:cxn modelId="{9E51587A-2B8E-4F17-BE62-E28798BEC38B}" type="presParOf" srcId="{D3F27C03-B4D7-4C63-8BF9-624ED1877CF1}" destId="{3837364C-1EED-4D7D-8E40-3F4CC7410AAF}" srcOrd="0" destOrd="0" presId="urn:microsoft.com/office/officeart/2005/8/layout/hList1"/>
    <dgm:cxn modelId="{E91B6795-B138-4204-96E4-C59788F7EDD7}" type="presParOf" srcId="{D3F27C03-B4D7-4C63-8BF9-624ED1877CF1}" destId="{AFFF6103-8E95-4FF8-8CDE-D4AE1E756C1D}" srcOrd="1" destOrd="0" presId="urn:microsoft.com/office/officeart/2005/8/layout/hList1"/>
    <dgm:cxn modelId="{7D4D5AD5-E748-45A3-BE45-0E655E29B990}" type="presParOf" srcId="{41B08BDB-7AE5-4002-9F01-99FB881101A5}" destId="{5899EEFC-B266-48BA-9701-D1EF4EF9CEF4}" srcOrd="1" destOrd="0" presId="urn:microsoft.com/office/officeart/2005/8/layout/hList1"/>
    <dgm:cxn modelId="{44BD2869-0085-4246-A75B-A1DF0ECD0848}" type="presParOf" srcId="{41B08BDB-7AE5-4002-9F01-99FB881101A5}" destId="{86CD4D15-B1EF-4F6C-8514-5A6A693C199B}" srcOrd="2" destOrd="0" presId="urn:microsoft.com/office/officeart/2005/8/layout/hList1"/>
    <dgm:cxn modelId="{9D8637B6-EFA5-47F6-A487-0BC4AD4C55AA}" type="presParOf" srcId="{86CD4D15-B1EF-4F6C-8514-5A6A693C199B}" destId="{61CA1A54-AD8A-43FF-B3CF-2A57BA0FEE31}" srcOrd="0" destOrd="0" presId="urn:microsoft.com/office/officeart/2005/8/layout/hList1"/>
    <dgm:cxn modelId="{A975B0B0-BA46-460C-9357-F63936A0BAED}" type="presParOf" srcId="{86CD4D15-B1EF-4F6C-8514-5A6A693C199B}" destId="{FD470968-C7D3-4A05-8252-332E8911C270}" srcOrd="1" destOrd="0" presId="urn:microsoft.com/office/officeart/2005/8/layout/hList1"/>
    <dgm:cxn modelId="{48AAC46F-FC36-4BF4-969B-5430C14851D3}" type="presParOf" srcId="{41B08BDB-7AE5-4002-9F01-99FB881101A5}" destId="{51B130F5-1343-4EC6-A5FA-22684D69ACC8}" srcOrd="3" destOrd="0" presId="urn:microsoft.com/office/officeart/2005/8/layout/hList1"/>
    <dgm:cxn modelId="{952F77E5-93AB-45E2-9FE4-1F67CFA3AF17}" type="presParOf" srcId="{41B08BDB-7AE5-4002-9F01-99FB881101A5}" destId="{02D8BFBD-0A42-4F7E-838E-F90DDF32630A}" srcOrd="4" destOrd="0" presId="urn:microsoft.com/office/officeart/2005/8/layout/hList1"/>
    <dgm:cxn modelId="{43CEA57E-C8FD-480B-AA5E-8F7E094C9EB6}" type="presParOf" srcId="{02D8BFBD-0A42-4F7E-838E-F90DDF32630A}" destId="{9F272389-5B73-4089-ACF0-55D1204003BE}" srcOrd="0" destOrd="0" presId="urn:microsoft.com/office/officeart/2005/8/layout/hList1"/>
    <dgm:cxn modelId="{45C64111-FB13-4262-AF31-925A6A86E995}" type="presParOf" srcId="{02D8BFBD-0A42-4F7E-838E-F90DDF32630A}" destId="{5166F578-DEF5-448C-8EEA-DACBE9CF323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F7D7C8D-2B9B-40E4-B61A-8E1E70618EA6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944D0B3-AF13-4569-86B2-71C822EF5BBA}">
      <dgm:prSet/>
      <dgm:spPr>
        <a:solidFill>
          <a:srgbClr val="FFFF00"/>
        </a:solidFill>
      </dgm:spPr>
      <dgm:t>
        <a:bodyPr/>
        <a:lstStyle/>
        <a:p>
          <a:r>
            <a:rPr lang="en-US" b="1" dirty="0">
              <a:solidFill>
                <a:schemeClr val="bg1">
                  <a:lumMod val="85000"/>
                  <a:lumOff val="15000"/>
                </a:schemeClr>
              </a:solidFill>
            </a:rPr>
            <a:t>Superintendent’s Advisory Committee </a:t>
          </a:r>
          <a:endParaRPr lang="en-US" dirty="0">
            <a:solidFill>
              <a:schemeClr val="bg1">
                <a:lumMod val="85000"/>
                <a:lumOff val="15000"/>
              </a:schemeClr>
            </a:solidFill>
          </a:endParaRPr>
        </a:p>
      </dgm:t>
    </dgm:pt>
    <dgm:pt modelId="{FF846C43-CA46-4AE8-807B-EE80ED78A876}" type="parTrans" cxnId="{34674189-F594-4BD1-9B52-3C241F180AB2}">
      <dgm:prSet/>
      <dgm:spPr/>
      <dgm:t>
        <a:bodyPr/>
        <a:lstStyle/>
        <a:p>
          <a:endParaRPr lang="en-US"/>
        </a:p>
      </dgm:t>
    </dgm:pt>
    <dgm:pt modelId="{93382699-D923-4B5A-A3D8-FEF7445EA7EA}" type="sibTrans" cxnId="{34674189-F594-4BD1-9B52-3C241F180AB2}">
      <dgm:prSet/>
      <dgm:spPr/>
      <dgm:t>
        <a:bodyPr/>
        <a:lstStyle/>
        <a:p>
          <a:endParaRPr lang="en-US"/>
        </a:p>
      </dgm:t>
    </dgm:pt>
    <dgm:pt modelId="{5010BF5E-2864-4857-880A-E50F0EE8B7A2}">
      <dgm:prSet/>
      <dgm:spPr>
        <a:solidFill>
          <a:srgbClr val="00B050"/>
        </a:solidFill>
      </dgm:spPr>
      <dgm:t>
        <a:bodyPr/>
        <a:lstStyle/>
        <a:p>
          <a:r>
            <a:rPr lang="en-US" b="1" dirty="0"/>
            <a:t>District-wide professional development</a:t>
          </a:r>
          <a:endParaRPr lang="en-US" dirty="0"/>
        </a:p>
      </dgm:t>
    </dgm:pt>
    <dgm:pt modelId="{4AC2893F-331E-47F7-8DCD-EAFFCAF5EBB0}" type="parTrans" cxnId="{C7A0A3BF-E0BB-483B-9395-F1B78975EB0C}">
      <dgm:prSet/>
      <dgm:spPr/>
      <dgm:t>
        <a:bodyPr/>
        <a:lstStyle/>
        <a:p>
          <a:endParaRPr lang="en-US"/>
        </a:p>
      </dgm:t>
    </dgm:pt>
    <dgm:pt modelId="{66FA3272-4A0E-4390-BB17-DC186B07DFA7}" type="sibTrans" cxnId="{C7A0A3BF-E0BB-483B-9395-F1B78975EB0C}">
      <dgm:prSet/>
      <dgm:spPr/>
      <dgm:t>
        <a:bodyPr/>
        <a:lstStyle/>
        <a:p>
          <a:endParaRPr lang="en-US"/>
        </a:p>
      </dgm:t>
    </dgm:pt>
    <dgm:pt modelId="{9F1F489D-D5F6-4382-A397-DAED06C3D858}">
      <dgm:prSet/>
      <dgm:spPr>
        <a:solidFill>
          <a:srgbClr val="FF0000"/>
        </a:solidFill>
      </dgm:spPr>
      <dgm:t>
        <a:bodyPr/>
        <a:lstStyle/>
        <a:p>
          <a:r>
            <a:rPr lang="en-US" b="1"/>
            <a:t>School Counseling Diversity Program (4</a:t>
          </a:r>
          <a:r>
            <a:rPr lang="en-US" b="1" baseline="30000"/>
            <a:t>th</a:t>
          </a:r>
          <a:r>
            <a:rPr lang="en-US" b="1"/>
            <a:t> &amp; 8</a:t>
          </a:r>
          <a:r>
            <a:rPr lang="en-US" b="1" baseline="30000"/>
            <a:t>th</a:t>
          </a:r>
          <a:r>
            <a:rPr lang="en-US" b="1"/>
            <a:t> Grade)</a:t>
          </a:r>
          <a:endParaRPr lang="en-US"/>
        </a:p>
      </dgm:t>
    </dgm:pt>
    <dgm:pt modelId="{3E3267A7-E318-4104-A68F-258EDD55D163}" type="parTrans" cxnId="{168D5952-6284-4BC9-A4A7-BF670A916622}">
      <dgm:prSet/>
      <dgm:spPr/>
      <dgm:t>
        <a:bodyPr/>
        <a:lstStyle/>
        <a:p>
          <a:endParaRPr lang="en-US"/>
        </a:p>
      </dgm:t>
    </dgm:pt>
    <dgm:pt modelId="{C73E8A0B-0C9D-477E-A8CD-C36388A945B6}" type="sibTrans" cxnId="{168D5952-6284-4BC9-A4A7-BF670A916622}">
      <dgm:prSet/>
      <dgm:spPr/>
      <dgm:t>
        <a:bodyPr/>
        <a:lstStyle/>
        <a:p>
          <a:endParaRPr lang="en-US"/>
        </a:p>
      </dgm:t>
    </dgm:pt>
    <dgm:pt modelId="{EDD0FBCE-7233-4236-A081-B4022D3C8037}">
      <dgm:prSet/>
      <dgm:spPr>
        <a:solidFill>
          <a:srgbClr val="002060"/>
        </a:solidFill>
      </dgm:spPr>
      <dgm:t>
        <a:bodyPr/>
        <a:lstStyle/>
        <a:p>
          <a:r>
            <a:rPr lang="en-US" b="1"/>
            <a:t>Student Leadership Diversity Committee</a:t>
          </a:r>
          <a:endParaRPr lang="en-US"/>
        </a:p>
      </dgm:t>
    </dgm:pt>
    <dgm:pt modelId="{8766E398-6EA7-42F2-B933-698EBC1DC895}" type="parTrans" cxnId="{FF4A345E-F54E-4E6B-B423-5DD8ACEF99F3}">
      <dgm:prSet/>
      <dgm:spPr/>
      <dgm:t>
        <a:bodyPr/>
        <a:lstStyle/>
        <a:p>
          <a:endParaRPr lang="en-US"/>
        </a:p>
      </dgm:t>
    </dgm:pt>
    <dgm:pt modelId="{7BF067B4-A96E-4003-8933-FF1C96346442}" type="sibTrans" cxnId="{FF4A345E-F54E-4E6B-B423-5DD8ACEF99F3}">
      <dgm:prSet/>
      <dgm:spPr/>
      <dgm:t>
        <a:bodyPr/>
        <a:lstStyle/>
        <a:p>
          <a:endParaRPr lang="en-US"/>
        </a:p>
      </dgm:t>
    </dgm:pt>
    <dgm:pt modelId="{77F84907-7AEA-43CF-BDD7-780D9254E896}" type="pres">
      <dgm:prSet presAssocID="{DF7D7C8D-2B9B-40E4-B61A-8E1E70618EA6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FB7A33-A15B-4D5E-8C15-4BC5563788D2}" type="pres">
      <dgm:prSet presAssocID="{DF7D7C8D-2B9B-40E4-B61A-8E1E70618EA6}" presName="diamond" presStyleLbl="bgShp" presStyleIdx="0" presStyleCnt="1"/>
      <dgm:spPr/>
    </dgm:pt>
    <dgm:pt modelId="{11987D68-1B1F-4028-B62A-FFBF9CFC8FC1}" type="pres">
      <dgm:prSet presAssocID="{DF7D7C8D-2B9B-40E4-B61A-8E1E70618EA6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8353C2-FF1E-43FC-86EF-263F4C503508}" type="pres">
      <dgm:prSet presAssocID="{DF7D7C8D-2B9B-40E4-B61A-8E1E70618EA6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0EA5DB-9C3E-4953-B433-9BDC2672650C}" type="pres">
      <dgm:prSet presAssocID="{DF7D7C8D-2B9B-40E4-B61A-8E1E70618EA6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472C28-2A21-4E50-8262-24551629EC32}" type="pres">
      <dgm:prSet presAssocID="{DF7D7C8D-2B9B-40E4-B61A-8E1E70618EA6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4674189-F594-4BD1-9B52-3C241F180AB2}" srcId="{DF7D7C8D-2B9B-40E4-B61A-8E1E70618EA6}" destId="{0944D0B3-AF13-4569-86B2-71C822EF5BBA}" srcOrd="0" destOrd="0" parTransId="{FF846C43-CA46-4AE8-807B-EE80ED78A876}" sibTransId="{93382699-D923-4B5A-A3D8-FEF7445EA7EA}"/>
    <dgm:cxn modelId="{82634A6C-C780-4F2E-9F4A-06C4136A5CF1}" type="presOf" srcId="{0944D0B3-AF13-4569-86B2-71C822EF5BBA}" destId="{11987D68-1B1F-4028-B62A-FFBF9CFC8FC1}" srcOrd="0" destOrd="0" presId="urn:microsoft.com/office/officeart/2005/8/layout/matrix3"/>
    <dgm:cxn modelId="{B6A237C1-999C-429C-A47E-3B32E796D7EF}" type="presOf" srcId="{DF7D7C8D-2B9B-40E4-B61A-8E1E70618EA6}" destId="{77F84907-7AEA-43CF-BDD7-780D9254E896}" srcOrd="0" destOrd="0" presId="urn:microsoft.com/office/officeart/2005/8/layout/matrix3"/>
    <dgm:cxn modelId="{FF4A345E-F54E-4E6B-B423-5DD8ACEF99F3}" srcId="{DF7D7C8D-2B9B-40E4-B61A-8E1E70618EA6}" destId="{EDD0FBCE-7233-4236-A081-B4022D3C8037}" srcOrd="3" destOrd="0" parTransId="{8766E398-6EA7-42F2-B933-698EBC1DC895}" sibTransId="{7BF067B4-A96E-4003-8933-FF1C96346442}"/>
    <dgm:cxn modelId="{7346DDC6-F88D-4982-A3FC-9C5918C72CF2}" type="presOf" srcId="{EDD0FBCE-7233-4236-A081-B4022D3C8037}" destId="{71472C28-2A21-4E50-8262-24551629EC32}" srcOrd="0" destOrd="0" presId="urn:microsoft.com/office/officeart/2005/8/layout/matrix3"/>
    <dgm:cxn modelId="{F34F3ADA-2FE0-450D-8A01-78943B785775}" type="presOf" srcId="{9F1F489D-D5F6-4382-A397-DAED06C3D858}" destId="{860EA5DB-9C3E-4953-B433-9BDC2672650C}" srcOrd="0" destOrd="0" presId="urn:microsoft.com/office/officeart/2005/8/layout/matrix3"/>
    <dgm:cxn modelId="{C7A0A3BF-E0BB-483B-9395-F1B78975EB0C}" srcId="{DF7D7C8D-2B9B-40E4-B61A-8E1E70618EA6}" destId="{5010BF5E-2864-4857-880A-E50F0EE8B7A2}" srcOrd="1" destOrd="0" parTransId="{4AC2893F-331E-47F7-8DCD-EAFFCAF5EBB0}" sibTransId="{66FA3272-4A0E-4390-BB17-DC186B07DFA7}"/>
    <dgm:cxn modelId="{1E1E30CD-1CB2-47CB-B972-1B98C0AAD449}" type="presOf" srcId="{5010BF5E-2864-4857-880A-E50F0EE8B7A2}" destId="{8B8353C2-FF1E-43FC-86EF-263F4C503508}" srcOrd="0" destOrd="0" presId="urn:microsoft.com/office/officeart/2005/8/layout/matrix3"/>
    <dgm:cxn modelId="{168D5952-6284-4BC9-A4A7-BF670A916622}" srcId="{DF7D7C8D-2B9B-40E4-B61A-8E1E70618EA6}" destId="{9F1F489D-D5F6-4382-A397-DAED06C3D858}" srcOrd="2" destOrd="0" parTransId="{3E3267A7-E318-4104-A68F-258EDD55D163}" sibTransId="{C73E8A0B-0C9D-477E-A8CD-C36388A945B6}"/>
    <dgm:cxn modelId="{C6731511-6C39-4193-83BD-0E44CFB594A0}" type="presParOf" srcId="{77F84907-7AEA-43CF-BDD7-780D9254E896}" destId="{EDFB7A33-A15B-4D5E-8C15-4BC5563788D2}" srcOrd="0" destOrd="0" presId="urn:microsoft.com/office/officeart/2005/8/layout/matrix3"/>
    <dgm:cxn modelId="{8B06A5FB-E54E-4619-B1E4-DF9BCDEBF3D6}" type="presParOf" srcId="{77F84907-7AEA-43CF-BDD7-780D9254E896}" destId="{11987D68-1B1F-4028-B62A-FFBF9CFC8FC1}" srcOrd="1" destOrd="0" presId="urn:microsoft.com/office/officeart/2005/8/layout/matrix3"/>
    <dgm:cxn modelId="{F83CFDD1-EC43-4A20-B291-B0657D9004EC}" type="presParOf" srcId="{77F84907-7AEA-43CF-BDD7-780D9254E896}" destId="{8B8353C2-FF1E-43FC-86EF-263F4C503508}" srcOrd="2" destOrd="0" presId="urn:microsoft.com/office/officeart/2005/8/layout/matrix3"/>
    <dgm:cxn modelId="{7F66DC61-05A1-403A-BFC0-F11CDB309988}" type="presParOf" srcId="{77F84907-7AEA-43CF-BDD7-780D9254E896}" destId="{860EA5DB-9C3E-4953-B433-9BDC2672650C}" srcOrd="3" destOrd="0" presId="urn:microsoft.com/office/officeart/2005/8/layout/matrix3"/>
    <dgm:cxn modelId="{528A4BF3-1D81-479F-943E-5E7ADD654C58}" type="presParOf" srcId="{77F84907-7AEA-43CF-BDD7-780D9254E896}" destId="{71472C28-2A21-4E50-8262-24551629EC32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37364C-1EED-4D7D-8E40-3F4CC7410AAF}">
      <dsp:nvSpPr>
        <dsp:cNvPr id="0" name=""/>
        <dsp:cNvSpPr/>
      </dsp:nvSpPr>
      <dsp:spPr>
        <a:xfrm>
          <a:off x="2152" y="111481"/>
          <a:ext cx="2098737" cy="576000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chemeClr val="bg1">
                  <a:lumMod val="85000"/>
                  <a:lumOff val="15000"/>
                </a:schemeClr>
              </a:solidFill>
            </a:rPr>
            <a:t>Recruitment</a:t>
          </a:r>
        </a:p>
      </dsp:txBody>
      <dsp:txXfrm>
        <a:off x="2152" y="111481"/>
        <a:ext cx="2098737" cy="576000"/>
      </dsp:txXfrm>
    </dsp:sp>
    <dsp:sp modelId="{AFFF6103-8E95-4FF8-8CDE-D4AE1E756C1D}">
      <dsp:nvSpPr>
        <dsp:cNvPr id="0" name=""/>
        <dsp:cNvSpPr/>
      </dsp:nvSpPr>
      <dsp:spPr>
        <a:xfrm>
          <a:off x="2152" y="687481"/>
          <a:ext cx="2098737" cy="27999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/>
            <a:t>Expanded, deeper partnerships w/ HBCUs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/>
            <a:t>Utilize liaisons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/>
            <a:t>Grow Your Own Teachers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kern="1200" dirty="0"/>
        </a:p>
      </dsp:txBody>
      <dsp:txXfrm>
        <a:off x="2152" y="687481"/>
        <a:ext cx="2098737" cy="2799900"/>
      </dsp:txXfrm>
    </dsp:sp>
    <dsp:sp modelId="{61CA1A54-AD8A-43FF-B3CF-2A57BA0FEE31}">
      <dsp:nvSpPr>
        <dsp:cNvPr id="0" name=""/>
        <dsp:cNvSpPr/>
      </dsp:nvSpPr>
      <dsp:spPr>
        <a:xfrm>
          <a:off x="2394712" y="111481"/>
          <a:ext cx="2098737" cy="576000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Hiring</a:t>
          </a:r>
        </a:p>
      </dsp:txBody>
      <dsp:txXfrm>
        <a:off x="2394712" y="111481"/>
        <a:ext cx="2098737" cy="576000"/>
      </dsp:txXfrm>
    </dsp:sp>
    <dsp:sp modelId="{FD470968-C7D3-4A05-8252-332E8911C270}">
      <dsp:nvSpPr>
        <dsp:cNvPr id="0" name=""/>
        <dsp:cNvSpPr/>
      </dsp:nvSpPr>
      <dsp:spPr>
        <a:xfrm>
          <a:off x="2394712" y="687481"/>
          <a:ext cx="2098737" cy="27999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/>
            <a:t>Expedite Hiring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/>
            <a:t>Revise procedures for more holistic assessment of applications</a:t>
          </a:r>
        </a:p>
      </dsp:txBody>
      <dsp:txXfrm>
        <a:off x="2394712" y="687481"/>
        <a:ext cx="2098737" cy="2799900"/>
      </dsp:txXfrm>
    </dsp:sp>
    <dsp:sp modelId="{9F272389-5B73-4089-ACF0-55D1204003BE}">
      <dsp:nvSpPr>
        <dsp:cNvPr id="0" name=""/>
        <dsp:cNvSpPr/>
      </dsp:nvSpPr>
      <dsp:spPr>
        <a:xfrm>
          <a:off x="4787273" y="111481"/>
          <a:ext cx="2098737" cy="576000"/>
        </a:xfrm>
        <a:prstGeom prst="rect">
          <a:avLst/>
        </a:prstGeom>
        <a:solidFill>
          <a:srgbClr val="00206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Retention</a:t>
          </a:r>
        </a:p>
      </dsp:txBody>
      <dsp:txXfrm>
        <a:off x="4787273" y="111481"/>
        <a:ext cx="2098737" cy="576000"/>
      </dsp:txXfrm>
    </dsp:sp>
    <dsp:sp modelId="{5166F578-DEF5-448C-8EEA-DACBE9CF3231}">
      <dsp:nvSpPr>
        <dsp:cNvPr id="0" name=""/>
        <dsp:cNvSpPr/>
      </dsp:nvSpPr>
      <dsp:spPr>
        <a:xfrm>
          <a:off x="4787273" y="687481"/>
          <a:ext cx="2098737" cy="27999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/>
            <a:t>Improve working conditions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/>
            <a:t>Mentoring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/>
            <a:t>Induction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/>
            <a:t>Professional Development</a:t>
          </a:r>
        </a:p>
      </dsp:txBody>
      <dsp:txXfrm>
        <a:off x="4787273" y="687481"/>
        <a:ext cx="2098737" cy="27999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FB7A33-A15B-4D5E-8C15-4BC5563788D2}">
      <dsp:nvSpPr>
        <dsp:cNvPr id="0" name=""/>
        <dsp:cNvSpPr/>
      </dsp:nvSpPr>
      <dsp:spPr>
        <a:xfrm>
          <a:off x="0" y="105429"/>
          <a:ext cx="4091608" cy="4091608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987D68-1B1F-4028-B62A-FFBF9CFC8FC1}">
      <dsp:nvSpPr>
        <dsp:cNvPr id="0" name=""/>
        <dsp:cNvSpPr/>
      </dsp:nvSpPr>
      <dsp:spPr>
        <a:xfrm>
          <a:off x="388702" y="494131"/>
          <a:ext cx="1595727" cy="1595727"/>
        </a:xfrm>
        <a:prstGeom prst="round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>
              <a:solidFill>
                <a:schemeClr val="bg1">
                  <a:lumMod val="85000"/>
                  <a:lumOff val="15000"/>
                </a:schemeClr>
              </a:solidFill>
            </a:rPr>
            <a:t>Superintendent’s Advisory Committee </a:t>
          </a:r>
          <a:endParaRPr lang="en-US" sz="1300" kern="1200" dirty="0">
            <a:solidFill>
              <a:schemeClr val="bg1">
                <a:lumMod val="85000"/>
                <a:lumOff val="15000"/>
              </a:schemeClr>
            </a:solidFill>
          </a:endParaRPr>
        </a:p>
      </dsp:txBody>
      <dsp:txXfrm>
        <a:off x="466599" y="572028"/>
        <a:ext cx="1439933" cy="1439933"/>
      </dsp:txXfrm>
    </dsp:sp>
    <dsp:sp modelId="{8B8353C2-FF1E-43FC-86EF-263F4C503508}">
      <dsp:nvSpPr>
        <dsp:cNvPr id="0" name=""/>
        <dsp:cNvSpPr/>
      </dsp:nvSpPr>
      <dsp:spPr>
        <a:xfrm>
          <a:off x="2107178" y="494131"/>
          <a:ext cx="1595727" cy="1595727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/>
            <a:t>District-wide professional development</a:t>
          </a:r>
          <a:endParaRPr lang="en-US" sz="1300" kern="1200" dirty="0"/>
        </a:p>
      </dsp:txBody>
      <dsp:txXfrm>
        <a:off x="2185075" y="572028"/>
        <a:ext cx="1439933" cy="1439933"/>
      </dsp:txXfrm>
    </dsp:sp>
    <dsp:sp modelId="{860EA5DB-9C3E-4953-B433-9BDC2672650C}">
      <dsp:nvSpPr>
        <dsp:cNvPr id="0" name=""/>
        <dsp:cNvSpPr/>
      </dsp:nvSpPr>
      <dsp:spPr>
        <a:xfrm>
          <a:off x="388702" y="2212607"/>
          <a:ext cx="1595727" cy="1595727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/>
            <a:t>School Counseling Diversity Program (4</a:t>
          </a:r>
          <a:r>
            <a:rPr lang="en-US" sz="1300" b="1" kern="1200" baseline="30000"/>
            <a:t>th</a:t>
          </a:r>
          <a:r>
            <a:rPr lang="en-US" sz="1300" b="1" kern="1200"/>
            <a:t> &amp; 8</a:t>
          </a:r>
          <a:r>
            <a:rPr lang="en-US" sz="1300" b="1" kern="1200" baseline="30000"/>
            <a:t>th</a:t>
          </a:r>
          <a:r>
            <a:rPr lang="en-US" sz="1300" b="1" kern="1200"/>
            <a:t> Grade)</a:t>
          </a:r>
          <a:endParaRPr lang="en-US" sz="1300" kern="1200"/>
        </a:p>
      </dsp:txBody>
      <dsp:txXfrm>
        <a:off x="466599" y="2290504"/>
        <a:ext cx="1439933" cy="1439933"/>
      </dsp:txXfrm>
    </dsp:sp>
    <dsp:sp modelId="{71472C28-2A21-4E50-8262-24551629EC32}">
      <dsp:nvSpPr>
        <dsp:cNvPr id="0" name=""/>
        <dsp:cNvSpPr/>
      </dsp:nvSpPr>
      <dsp:spPr>
        <a:xfrm>
          <a:off x="2107178" y="2212607"/>
          <a:ext cx="1595727" cy="1595727"/>
        </a:xfrm>
        <a:prstGeom prst="round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/>
            <a:t>Student Leadership Diversity Committee</a:t>
          </a:r>
          <a:endParaRPr lang="en-US" sz="1300" kern="1200"/>
        </a:p>
      </dsp:txBody>
      <dsp:txXfrm>
        <a:off x="2185075" y="2290504"/>
        <a:ext cx="1439933" cy="14399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463065E8-6A8B-49F6-801F-5B08B7CA4B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170583" cy="482027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FD33067-936F-42F2-8F16-65C7EBC3B49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2962" y="1"/>
            <a:ext cx="3170583" cy="482027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r">
              <a:defRPr sz="1200"/>
            </a:lvl1pPr>
          </a:lstStyle>
          <a:p>
            <a:fld id="{2B8EC4ED-F027-4C9E-B667-C289AF585113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FB87AB0-82F0-420B-86B0-753450B96C8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173"/>
            <a:ext cx="3170583" cy="482027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2B8F3D3-ED0F-4218-B56B-DFFD207C277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2962" y="9119173"/>
            <a:ext cx="3170583" cy="482027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r">
              <a:defRPr sz="1200"/>
            </a:lvl1pPr>
          </a:lstStyle>
          <a:p>
            <a:fld id="{AD236BD1-7926-4F7C-93CA-62FD18528E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4974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E3775AAE-0936-40B9-ACF9-A981EEF95D23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B37B1F30-39B2-4CE2-8EF3-91F3179569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242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designed this template so that each member of the project team has a set of slides with its own theme. Members, here’s how you add a new slide to just your set: </a:t>
            </a:r>
          </a:p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Mark where you want to add the slide: Select an existing one in the Thumbnails pane, click the New Slide button, then choose a layout. The new slide gets the same theme as the other slides in your set. </a:t>
            </a:r>
          </a:p>
          <a:p>
            <a:endParaRPr lang="en-US" dirty="0"/>
          </a:p>
          <a:p>
            <a:r>
              <a:rPr lang="en-US" dirty="0"/>
              <a:t>Careful! Don’t annoy your fellow presenters by accidentally changing their themes. That can happen if you choose a different theme from the Design tab, which changes all of the slides in the presentation to that look.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Slide Image Placeholder 6"/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</p:spTree>
    <p:extLst>
      <p:ext uri="{BB962C8B-B14F-4D97-AF65-F5344CB8AC3E}">
        <p14:creationId xmlns:p14="http://schemas.microsoft.com/office/powerpoint/2010/main" val="854613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is great, I would consider going to this graph as you explain the points in the prior ppt.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B1F30-39B2-4CE2-8EF3-91F3179569A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812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en-US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506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6726063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4243845"/>
            <a:ext cx="2307831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6726064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2" y="2733709"/>
            <a:ext cx="6069268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4394040"/>
            <a:ext cx="6108101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5655" y="5936188"/>
            <a:ext cx="2057400" cy="365125"/>
          </a:xfrm>
        </p:spPr>
        <p:txBody>
          <a:bodyPr/>
          <a:lstStyle/>
          <a:p>
            <a:fld id="{78ABE3C1-DBE1-495D-B57B-2849774B866A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1" y="5936189"/>
            <a:ext cx="402166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399" y="2750337"/>
            <a:ext cx="1370293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145AA6A2-1500-4D97-974F-D73BB6A2C54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572" y="5861073"/>
            <a:ext cx="914324" cy="100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82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1C3AFB8A-C79A-408B-BFAB-82CF2C67147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572" y="5861073"/>
            <a:ext cx="914324" cy="100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586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2728432"/>
            <a:ext cx="916196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2869895"/>
            <a:ext cx="688915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639" y="4232172"/>
            <a:ext cx="688915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5810" y="5936188"/>
            <a:ext cx="2057400" cy="365125"/>
          </a:xfrm>
        </p:spPr>
        <p:txBody>
          <a:bodyPr/>
          <a:lstStyle/>
          <a:p>
            <a:fld id="{30578ACC-22D6-47C1-A373-4FD133E34F3C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5936189"/>
            <a:ext cx="483467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6438" y="2869896"/>
            <a:ext cx="1149836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31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53228"/>
            <a:ext cx="688739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6873"/>
            <a:ext cx="3357899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1128" y="2336873"/>
            <a:ext cx="3359661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49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30"/>
            <a:ext cx="6896534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988" y="2336874"/>
            <a:ext cx="314508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1638" y="3030009"/>
            <a:ext cx="336704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82646" y="2336873"/>
            <a:ext cx="3145527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1129" y="3030009"/>
            <a:ext cx="3367044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22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3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7717217" y="1973262"/>
            <a:ext cx="1444752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710769" y="609600"/>
            <a:ext cx="1433231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39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7"/>
            <a:ext cx="6896534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2336874"/>
            <a:ext cx="3913788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2336873"/>
            <a:ext cx="279624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903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10956" y="2336874"/>
            <a:ext cx="3917217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2336874"/>
            <a:ext cx="2798487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51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3" y="4711617"/>
            <a:ext cx="6894770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639" y="609598"/>
            <a:ext cx="6896534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5256098"/>
            <a:ext cx="6894772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310"/>
            <a:ext cx="1149836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63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5" y="609597"/>
            <a:ext cx="6896534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889151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616"/>
            <a:ext cx="1149836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63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921" y="616983"/>
            <a:ext cx="642514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89438" y="3660763"/>
            <a:ext cx="598773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903919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70932" y="748116"/>
            <a:ext cx="5334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191" y="2998573"/>
            <a:ext cx="4572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7241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8" y="4710340"/>
            <a:ext cx="6896534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9" y="5300150"/>
            <a:ext cx="6896534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50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32629" y="2329489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39777" y="3015290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8413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879710" y="3007906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26136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233520" y="3007905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81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32391" y="4297503"/>
            <a:ext cx="2192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32391" y="2336873"/>
            <a:ext cx="219225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32391" y="4873765"/>
            <a:ext cx="219225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0497" y="4297503"/>
            <a:ext cx="221507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870497" y="2336873"/>
            <a:ext cx="221507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869483" y="4873764"/>
            <a:ext cx="2218004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31028" y="4297503"/>
            <a:ext cx="21943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231027" y="2336873"/>
            <a:ext cx="2194333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230934" y="4873762"/>
            <a:ext cx="21972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20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347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4575305" y="2747178"/>
            <a:ext cx="6862555" cy="136819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 bwMode="ltGray"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4798" y="609597"/>
            <a:ext cx="1069602" cy="446193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609598"/>
            <a:ext cx="6576359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144" y="5936188"/>
            <a:ext cx="2057400" cy="365125"/>
          </a:xfrm>
        </p:spPr>
        <p:txBody>
          <a:bodyPr/>
          <a:lstStyle/>
          <a:p>
            <a:fld id="{6178E61D-D431-422C-9764-11DAFE33AB63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451895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1152" y="5432500"/>
            <a:ext cx="1149636" cy="1273100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4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28000"/>
              </a:schemeClr>
            </a:gs>
            <a:gs pos="26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36873"/>
            <a:ext cx="6887389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67881" y="59361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5936189"/>
            <a:ext cx="4834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753228"/>
            <a:ext cx="1157674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A3500C88-EF67-4D74-BA92-178934FB210D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572" y="5861073"/>
            <a:ext cx="914324" cy="100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916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8.png"/><Relationship Id="rId7" Type="http://schemas.openxmlformats.org/officeDocument/2006/relationships/hyperlink" Target="http://www.facebook.com/IDRAed" TargetMode="External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7.png"/><Relationship Id="rId20" Type="http://schemas.openxmlformats.org/officeDocument/2006/relationships/hyperlink" Target="http://budurl.com/IDRAsubscribe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hyperlink" Target="http://www.pinterest.com/idraedu" TargetMode="External"/><Relationship Id="rId5" Type="http://schemas.openxmlformats.org/officeDocument/2006/relationships/hyperlink" Target="http://www.twitter.com/IDRAedu" TargetMode="External"/><Relationship Id="rId15" Type="http://schemas.openxmlformats.org/officeDocument/2006/relationships/image" Target="../media/image26.png"/><Relationship Id="rId10" Type="http://schemas.openxmlformats.org/officeDocument/2006/relationships/image" Target="../media/image22.png"/><Relationship Id="rId19" Type="http://schemas.openxmlformats.org/officeDocument/2006/relationships/image" Target="../media/image30.jpeg"/><Relationship Id="rId4" Type="http://schemas.openxmlformats.org/officeDocument/2006/relationships/image" Target="../media/image19.png"/><Relationship Id="rId9" Type="http://schemas.openxmlformats.org/officeDocument/2006/relationships/hyperlink" Target="http://www.linkedin.com/company/interculturaldevelopment-researchassociation" TargetMode="External"/><Relationship Id="rId1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574191"/>
            <a:ext cx="6721812" cy="1670882"/>
          </a:xfrm>
          <a:prstGeom prst="rect">
            <a:avLst/>
          </a:prstGeom>
          <a:solidFill>
            <a:srgbClr val="0D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Randolph County School System, AL</a:t>
            </a:r>
          </a:p>
          <a:p>
            <a:pPr algn="ctr"/>
            <a:r>
              <a:rPr lang="en-US" sz="2000" dirty="0"/>
              <a:t>Overview of School Desegregation Consent Decree</a:t>
            </a:r>
          </a:p>
          <a:p>
            <a:pPr algn="ctr"/>
            <a:r>
              <a:rPr lang="en-US" sz="2000" dirty="0"/>
              <a:t>March 9, 2018</a:t>
            </a:r>
          </a:p>
          <a:p>
            <a:pPr algn="ctr"/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4394039"/>
            <a:ext cx="6211571" cy="2086273"/>
          </a:xfrm>
        </p:spPr>
        <p:txBody>
          <a:bodyPr vert="horz" lIns="68580" tIns="34290" rIns="68580" bIns="34290" rtlCol="0" anchor="t">
            <a:normAutofit/>
          </a:bodyPr>
          <a:lstStyle/>
          <a:p>
            <a:endParaRPr lang="en-US" sz="1300" dirty="0"/>
          </a:p>
          <a:p>
            <a:r>
              <a:rPr lang="en-US" sz="2000" dirty="0"/>
              <a:t>David G. Hinojosa</a:t>
            </a:r>
          </a:p>
          <a:p>
            <a:r>
              <a:rPr lang="en-US" sz="2000" dirty="0"/>
              <a:t>Director of the IDRA EAC-</a:t>
            </a:r>
            <a:r>
              <a:rPr lang="en-US" sz="2000" i="1" dirty="0"/>
              <a:t>South</a:t>
            </a:r>
            <a:endParaRPr lang="en-US" sz="2000" dirty="0"/>
          </a:p>
          <a:p>
            <a:r>
              <a:rPr lang="en-US" sz="2000" dirty="0"/>
              <a:t>david.Hinojosa@idra.org</a:t>
            </a:r>
          </a:p>
        </p:txBody>
      </p:sp>
    </p:spTree>
    <p:extLst>
      <p:ext uri="{BB962C8B-B14F-4D97-AF65-F5344CB8AC3E}">
        <p14:creationId xmlns:p14="http://schemas.microsoft.com/office/powerpoint/2010/main" val="328929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4DB764-A86E-434D-892B-3A0B1B6B6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 of RCSS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0F62BEA-4B09-46C5-AD6D-B2E6726BB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06957" y="2336873"/>
            <a:ext cx="3113832" cy="3414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It is the mission of Randolph County School District to foster successful communities which begin with the acceptance and understanding of diversity.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821" y="3356757"/>
            <a:ext cx="2371321" cy="1779123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" y="1943099"/>
            <a:ext cx="2181105" cy="17911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" y="4790913"/>
            <a:ext cx="2072640" cy="172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09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06048C-51FF-42CE-879B-424210DA7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Diversity Vision of RCSS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0951F9B-0415-4313-A6A5-D3FA8B7A4B8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/>
              <a:t>It is the vision of the RCSS to promote diversity in the schools’ communities by developing pathways of support and inclusion of minority administrators, faculty and students throughout the system.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" y="2359268"/>
            <a:ext cx="3924856" cy="2083192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835" y="3502503"/>
            <a:ext cx="1428572" cy="1428572"/>
          </a:xfrm>
        </p:spPr>
      </p:pic>
    </p:spTree>
    <p:extLst>
      <p:ext uri="{BB962C8B-B14F-4D97-AF65-F5344CB8AC3E}">
        <p14:creationId xmlns:p14="http://schemas.microsoft.com/office/powerpoint/2010/main" val="4175388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E0305F-9373-4945-9BC1-589C266DF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Diverse, Integrated Faculty in Schools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467B9CF-1A88-4895-9E43-1F8FB5A9B1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65928" y="2328111"/>
            <a:ext cx="3359661" cy="414344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For students:</a:t>
            </a:r>
          </a:p>
          <a:p>
            <a:r>
              <a:rPr lang="en-US" dirty="0"/>
              <a:t>Improves academic achievement</a:t>
            </a:r>
          </a:p>
          <a:p>
            <a:r>
              <a:rPr lang="en-US" dirty="0"/>
              <a:t>Provides role models</a:t>
            </a:r>
          </a:p>
          <a:p>
            <a:r>
              <a:rPr lang="en-US" dirty="0"/>
              <a:t>Builds Cultural Bridges</a:t>
            </a:r>
          </a:p>
          <a:p>
            <a:r>
              <a:rPr lang="en-US" dirty="0"/>
              <a:t>Increased social-emotional development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For Faculty:</a:t>
            </a:r>
          </a:p>
          <a:p>
            <a:r>
              <a:rPr lang="en-US" dirty="0"/>
              <a:t>Reduces prejudice and bias</a:t>
            </a:r>
          </a:p>
          <a:p>
            <a:r>
              <a:rPr lang="en-US" dirty="0"/>
              <a:t>Increases interracial relations and competency</a:t>
            </a:r>
          </a:p>
          <a:p>
            <a:r>
              <a:rPr lang="en-US" dirty="0"/>
              <a:t>Increases job satisfaction</a:t>
            </a:r>
          </a:p>
          <a:p>
            <a:r>
              <a:rPr lang="en-US" dirty="0"/>
              <a:t>Multicultural peer supports and </a:t>
            </a:r>
            <a:r>
              <a:rPr lang="en-US"/>
              <a:t>diversity perspectives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60" y="3688080"/>
            <a:ext cx="2499360" cy="1874520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" y="2030987"/>
            <a:ext cx="3357563" cy="2366448"/>
          </a:xfrm>
        </p:spPr>
      </p:pic>
    </p:spTree>
    <p:extLst>
      <p:ext uri="{BB962C8B-B14F-4D97-AF65-F5344CB8AC3E}">
        <p14:creationId xmlns:p14="http://schemas.microsoft.com/office/powerpoint/2010/main" val="381141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Impact of Brown v. Board, School Desegregation in the South </a:t>
            </a:r>
            <a:r>
              <a:rPr lang="en-US" sz="2200" dirty="0"/>
              <a:t>(Frankenberg)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0174" y="2225848"/>
            <a:ext cx="7247343" cy="4227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48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40F129-5AE8-4815-8C04-313387C28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of Brown v. Board, Black Faculty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C671C2A-74C8-4989-88FF-6D5101D48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4434" y="2336872"/>
            <a:ext cx="3482851" cy="3599316"/>
          </a:xfrm>
        </p:spPr>
        <p:txBody>
          <a:bodyPr>
            <a:normAutofit fontScale="92500"/>
          </a:bodyPr>
          <a:lstStyle/>
          <a:p>
            <a:r>
              <a:rPr lang="en-US" b="1" i="1" dirty="0"/>
              <a:t> In 1954, 82,000 Black teachers educating approximately 2 million Black children.  </a:t>
            </a:r>
            <a:endParaRPr lang="en-US" dirty="0"/>
          </a:p>
          <a:p>
            <a:r>
              <a:rPr lang="en-US" b="1" i="1" dirty="0"/>
              <a:t> 11 </a:t>
            </a:r>
            <a:r>
              <a:rPr lang="en-US" b="1" i="1" dirty="0" err="1"/>
              <a:t>yrs</a:t>
            </a:r>
            <a:r>
              <a:rPr lang="en-US" b="1" i="1" dirty="0"/>
              <a:t> later, following Brown v. Board,    </a:t>
            </a:r>
            <a:r>
              <a:rPr lang="en-US" b="1" i="1" dirty="0">
                <a:highlight>
                  <a:srgbClr val="FF0000"/>
                </a:highlight>
              </a:rPr>
              <a:t>more than 38,000 Black teachers and administrators lost their jobs</a:t>
            </a:r>
            <a:r>
              <a:rPr lang="en-US" b="1" i="1" dirty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30F4785-528B-4BEE-98AA-57F467B4B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771" y="2020738"/>
            <a:ext cx="3375577" cy="423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00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5C784A-0D67-4C04-86A3-EF363F523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RCSS Consent Order Timeline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3CB32FE4-EE33-4BBB-BC8A-9CC6B02DBC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8605386"/>
              </p:ext>
            </p:extLst>
          </p:nvPr>
        </p:nvGraphicFramePr>
        <p:xfrm>
          <a:off x="265043" y="2729948"/>
          <a:ext cx="7354957" cy="37089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763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5C784A-0D67-4C04-86A3-EF363F523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RCSS Consent Order Timeline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3CB32FE4-EE33-4BBB-BC8A-9CC6B02DBC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844895"/>
              </p:ext>
            </p:extLst>
          </p:nvPr>
        </p:nvGraphicFramePr>
        <p:xfrm>
          <a:off x="265043" y="2729948"/>
          <a:ext cx="7354957" cy="37089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054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7405AD-A11A-47F0-A3D1-F18B8EC2A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Remaining Vestige of Discrimination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A8DEF477-FD0F-4BD6-9F67-14981EF3D8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8960350"/>
              </p:ext>
            </p:extLst>
          </p:nvPr>
        </p:nvGraphicFramePr>
        <p:xfrm>
          <a:off x="533400" y="2336800"/>
          <a:ext cx="6888163" cy="3598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7964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190B335-FE89-4F33-A3B0-479859B76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Vestige (Remnant) of Discrimination, Black Faculty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854EC344-1984-4740-83B0-AA64737341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8195590"/>
              </p:ext>
            </p:extLst>
          </p:nvPr>
        </p:nvGraphicFramePr>
        <p:xfrm>
          <a:off x="540010" y="2827131"/>
          <a:ext cx="6888163" cy="3598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DEA827-9FCC-4B35-A379-CCD2518B3124}"/>
              </a:ext>
            </a:extLst>
          </p:cNvPr>
          <p:cNvSpPr txBox="1"/>
          <p:nvPr/>
        </p:nvSpPr>
        <p:spPr>
          <a:xfrm>
            <a:off x="1060174" y="2180800"/>
            <a:ext cx="5499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White-Black Students and Faculty by Campus, RCSS (2016-17)</a:t>
            </a:r>
          </a:p>
        </p:txBody>
      </p:sp>
    </p:spTree>
    <p:extLst>
      <p:ext uri="{BB962C8B-B14F-4D97-AF65-F5344CB8AC3E}">
        <p14:creationId xmlns:p14="http://schemas.microsoft.com/office/powerpoint/2010/main" val="398543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7550ED-DE6B-4DBD-9A8C-3D08058DC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RCSS Process- 2017-18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0DF5840-9DCD-4C73-B456-BAB13C922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336872"/>
            <a:ext cx="4395060" cy="387839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Consent Order</a:t>
            </a:r>
          </a:p>
          <a:p>
            <a:r>
              <a:rPr lang="en-US" dirty="0"/>
              <a:t>Request for TA</a:t>
            </a:r>
          </a:p>
          <a:p>
            <a:r>
              <a:rPr lang="en-US" dirty="0"/>
              <a:t>IDRA Contextual Analysis</a:t>
            </a:r>
          </a:p>
          <a:p>
            <a:r>
              <a:rPr lang="en-US" dirty="0"/>
              <a:t>Collaboration with RCSS</a:t>
            </a:r>
          </a:p>
          <a:p>
            <a:r>
              <a:rPr lang="en-US" dirty="0"/>
              <a:t>RCSS adopts preferred recommendations</a:t>
            </a:r>
          </a:p>
          <a:p>
            <a:r>
              <a:rPr lang="en-US" dirty="0"/>
              <a:t>Negotiations with Plaintiffs</a:t>
            </a:r>
          </a:p>
          <a:p>
            <a:r>
              <a:rPr lang="en-US" dirty="0"/>
              <a:t>Court adopts RCSS plan</a:t>
            </a:r>
          </a:p>
          <a:p>
            <a:r>
              <a:rPr lang="en-US" dirty="0"/>
              <a:t>Implementation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64770BA-2237-4DCA-B088-C6BF6E01C7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8460" y="2650209"/>
            <a:ext cx="3874577" cy="288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3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2C4D14-5B30-490F-9F03-80B355E20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RCSS Plan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xmlns="" id="{C501A56E-B8CF-46E2-96AA-4922691682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4253950"/>
              </p:ext>
            </p:extLst>
          </p:nvPr>
        </p:nvGraphicFramePr>
        <p:xfrm>
          <a:off x="533400" y="2336800"/>
          <a:ext cx="6888163" cy="3598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635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330275-9AC8-4F7F-B0C6-936ED3308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RCSS Commitment to Diversity and Inclusion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xmlns="" id="{1425E9AA-AFEC-406C-9DBA-BED1C2984E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0766921"/>
              </p:ext>
            </p:extLst>
          </p:nvPr>
        </p:nvGraphicFramePr>
        <p:xfrm>
          <a:off x="533401" y="2336873"/>
          <a:ext cx="4091608" cy="43024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F3187F0-9B1D-435A-BF17-F131DFDC109D}"/>
              </a:ext>
            </a:extLst>
          </p:cNvPr>
          <p:cNvSpPr txBox="1"/>
          <p:nvPr/>
        </p:nvSpPr>
        <p:spPr>
          <a:xfrm>
            <a:off x="5102087" y="3352800"/>
            <a:ext cx="3379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Successful Students,</a:t>
            </a:r>
          </a:p>
          <a:p>
            <a:r>
              <a:rPr lang="en-US" sz="2400" i="1" dirty="0"/>
              <a:t>Successful Schools, </a:t>
            </a:r>
          </a:p>
          <a:p>
            <a:r>
              <a:rPr lang="en-US" sz="2400" i="1" dirty="0"/>
              <a:t>Successful Community</a:t>
            </a:r>
          </a:p>
        </p:txBody>
      </p:sp>
    </p:spTree>
    <p:extLst>
      <p:ext uri="{BB962C8B-B14F-4D97-AF65-F5344CB8AC3E}">
        <p14:creationId xmlns:p14="http://schemas.microsoft.com/office/powerpoint/2010/main" val="2707847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Z:\- Photos x\IDRA SlideShow of Kids\2014\11-fnl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6" t="4119" r="11174" b="38955"/>
          <a:stretch/>
        </p:blipFill>
        <p:spPr bwMode="auto">
          <a:xfrm>
            <a:off x="7555523" y="169818"/>
            <a:ext cx="1588477" cy="18364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Z:\- Photos x\IDRA SlideShow of Kids\2014\19-fnl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47"/>
          <a:stretch/>
        </p:blipFill>
        <p:spPr bwMode="auto">
          <a:xfrm>
            <a:off x="1219200" y="169819"/>
            <a:ext cx="1680086" cy="18364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918655" y="2455818"/>
            <a:ext cx="7641871" cy="2760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  <a:cs typeface="Arial" panose="020B0604020202020204" pitchFamily="34" charset="0"/>
              </a:rPr>
              <a:t>Intercultural Development Research Association </a:t>
            </a:r>
            <a:endParaRPr lang="en-US" sz="2000" b="1" dirty="0">
              <a:solidFill>
                <a:schemeClr val="accent3">
                  <a:lumMod val="40000"/>
                  <a:lumOff val="60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400" dirty="0">
                <a:latin typeface="+mj-lt"/>
                <a:cs typeface="Arial" panose="020B0604020202020204" pitchFamily="34" charset="0"/>
              </a:rPr>
              <a:t>Dr. María “Cuca” Robledo Montecel, President &amp; CEO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400" dirty="0">
                <a:latin typeface="+mj-lt"/>
                <a:cs typeface="Arial" panose="020B0604020202020204" pitchFamily="34" charset="0"/>
              </a:rPr>
              <a:t>5815 Callaghan Road, Suite 101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400" dirty="0">
                <a:latin typeface="+mj-lt"/>
                <a:cs typeface="Arial" panose="020B0604020202020204" pitchFamily="34" charset="0"/>
              </a:rPr>
              <a:t>San Antonio, Texas 78228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endParaRPr lang="en-US" sz="1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400" dirty="0">
                <a:latin typeface="+mj-lt"/>
                <a:cs typeface="Arial" panose="020B0604020202020204" pitchFamily="34" charset="0"/>
              </a:rPr>
              <a:t>210-444-1710 • contact@idra.org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endParaRPr lang="en-US" sz="1100" b="1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2000" b="1" dirty="0">
                <a:solidFill>
                  <a:srgbClr val="CC5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www.</a:t>
            </a:r>
            <a:r>
              <a:rPr lang="en-US" sz="2800" b="1" dirty="0">
                <a:solidFill>
                  <a:srgbClr val="CC5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idra</a:t>
            </a:r>
            <a:r>
              <a:rPr lang="en-US" sz="2000" b="1" dirty="0">
                <a:solidFill>
                  <a:srgbClr val="CC5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.org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400" dirty="0">
                <a:latin typeface="+mj-lt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800" b="1" i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Ensuring that educational opportunity and success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800" b="1" i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for all students are guaranteed</a:t>
            </a:r>
            <a:endParaRPr lang="en-US" sz="2800" b="1" i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7" name="Picture 6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175" y="5473852"/>
            <a:ext cx="305483" cy="30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005" y="5479887"/>
            <a:ext cx="298765" cy="298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hlinkClick r:id="rId9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957" y="5471663"/>
            <a:ext cx="308892" cy="3132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hlinkClick r:id="rId11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852" y="5453931"/>
            <a:ext cx="295494" cy="2954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7"/>
          <a:stretch/>
        </p:blipFill>
        <p:spPr>
          <a:xfrm>
            <a:off x="2376157" y="5452288"/>
            <a:ext cx="325553" cy="32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0" r="5534" b="4304"/>
          <a:stretch/>
        </p:blipFill>
        <p:spPr>
          <a:xfrm>
            <a:off x="2839221" y="5462640"/>
            <a:ext cx="304950" cy="298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3" descr="Z:\- Photos x\IDRA SlideShow of Kids\2014\8-fnl2.pn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6" t="5570" r="-1" b="18952"/>
          <a:stretch/>
        </p:blipFill>
        <p:spPr bwMode="auto">
          <a:xfrm>
            <a:off x="2899285" y="169820"/>
            <a:ext cx="1580989" cy="18224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" y="181700"/>
            <a:ext cx="1303244" cy="18245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Picture 4" descr="Z:\- Photos x\IDRA SlideShow of Kids\2014\21-fnl.png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3" b="9424"/>
          <a:stretch/>
        </p:blipFill>
        <p:spPr bwMode="auto">
          <a:xfrm>
            <a:off x="4463756" y="169819"/>
            <a:ext cx="1678692" cy="18224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Z:\- Photos x\IDRA SlideShow of Kids\2014\14-fnl.png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7" r="2933" b="18309"/>
          <a:stretch/>
        </p:blipFill>
        <p:spPr bwMode="auto">
          <a:xfrm>
            <a:off x="5948785" y="169820"/>
            <a:ext cx="1770137" cy="18224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7" t="20241" r="22557" b="22577"/>
          <a:stretch/>
        </p:blipFill>
        <p:spPr>
          <a:xfrm>
            <a:off x="3747829" y="5455349"/>
            <a:ext cx="293191" cy="2968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Box 17">
            <a:hlinkClick r:id="rId20"/>
          </p:cNvPr>
          <p:cNvSpPr txBox="1"/>
          <p:nvPr/>
        </p:nvSpPr>
        <p:spPr>
          <a:xfrm>
            <a:off x="7239000" y="4815370"/>
            <a:ext cx="1321526" cy="919401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Sign up for IDRA email news. </a:t>
            </a:r>
          </a:p>
        </p:txBody>
      </p:sp>
    </p:spTree>
    <p:extLst>
      <p:ext uri="{BB962C8B-B14F-4D97-AF65-F5344CB8AC3E}">
        <p14:creationId xmlns:p14="http://schemas.microsoft.com/office/powerpoint/2010/main" val="30320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56" y="123567"/>
            <a:ext cx="8555149" cy="650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872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CDateModified xmlns="http://schemas.microsoft.com/sharepoint/v3/fields" xsi:nil="true"/>
    <Who_x0020_and_x0020_When_x0020_and_x0020_what_x0020_for xmlns="0e4e5a93-2d41-4c59-9451-d661f231a277" xsi:nil="true"/>
    <Date xmlns="0e4e5a93-2d41-4c59-9451-d661f231a27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01CCFFE9994A448CAA46DF6CB2694E" ma:contentTypeVersion="8" ma:contentTypeDescription="Create a new document." ma:contentTypeScope="" ma:versionID="e7af329dc851f6b547395800fd24aae4">
  <xsd:schema xmlns:xsd="http://www.w3.org/2001/XMLSchema" xmlns:xs="http://www.w3.org/2001/XMLSchema" xmlns:p="http://schemas.microsoft.com/office/2006/metadata/properties" xmlns:ns2="48fb0be6-33eb-4727-bbd2-fe2ab4b3f57c" xmlns:ns3="0e4e5a93-2d41-4c59-9451-d661f231a277" xmlns:ns4="http://schemas.microsoft.com/sharepoint/v3/fields" targetNamespace="http://schemas.microsoft.com/office/2006/metadata/properties" ma:root="true" ma:fieldsID="e99773fe768b1e26139f84ddab2162f8" ns2:_="" ns3:_="" ns4:_="">
    <xsd:import namespace="48fb0be6-33eb-4727-bbd2-fe2ab4b3f57c"/>
    <xsd:import namespace="0e4e5a93-2d41-4c59-9451-d661f231a277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Who_x0020_and_x0020_When_x0020_and_x0020_what_x0020_for" minOccurs="0"/>
                <xsd:element ref="ns3:Date" minOccurs="0"/>
                <xsd:element ref="ns4:_DCDateModified" minOccurs="0"/>
                <xsd:element ref="ns3:MediaServiceMetadata" minOccurs="0"/>
                <xsd:element ref="ns3:MediaServiceFastMetadata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fb0be6-33eb-4727-bbd2-fe2ab4b3f57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4e5a93-2d41-4c59-9451-d661f231a277" elementFormDefault="qualified">
    <xsd:import namespace="http://schemas.microsoft.com/office/2006/documentManagement/types"/>
    <xsd:import namespace="http://schemas.microsoft.com/office/infopath/2007/PartnerControls"/>
    <xsd:element name="Who_x0020_and_x0020_When_x0020_and_x0020_what_x0020_for" ma:index="10" nillable="true" ma:displayName="Who and When and what for" ma:internalName="Who_x0020_and_x0020_When_x0020_and_x0020_what_x0020_for">
      <xsd:simpleType>
        <xsd:restriction base="dms:Text"/>
      </xsd:simpleType>
    </xsd:element>
    <xsd:element name="Date" ma:index="11" nillable="true" ma:displayName="Date" ma:format="DateOnly" ma:internalName="Date">
      <xsd:simpleType>
        <xsd:restriction base="dms:DateTime"/>
      </xsd:simpleType>
    </xsd:element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DCDateModified" ma:index="12" nillable="true" ma:displayName="Date Modified" ma:description="The date on which this resource was last modified" ma:format="DateTime" ma:internalName="_DCDateModified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F228EE2-8334-414C-BCE3-F609995F6484}">
  <ds:schemaRefs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sharepoint/v3/fields"/>
    <ds:schemaRef ds:uri="http://purl.org/dc/dcmitype/"/>
    <ds:schemaRef ds:uri="http://purl.org/dc/terms/"/>
    <ds:schemaRef ds:uri="0e4e5a93-2d41-4c59-9451-d661f231a277"/>
    <ds:schemaRef ds:uri="48fb0be6-33eb-4727-bbd2-fe2ab4b3f57c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315BBB6-E0D2-494C-A71D-92EBA6B3A3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fb0be6-33eb-4727-bbd2-fe2ab4b3f57c"/>
    <ds:schemaRef ds:uri="0e4e5a93-2d41-4c59-9451-d661f231a277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6CE97AE-457D-4A85-A277-C3F68F6EB3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791</TotalTime>
  <Words>472</Words>
  <Application>Microsoft Office PowerPoint</Application>
  <PresentationFormat>On-screen Show (4:3)</PresentationFormat>
  <Paragraphs>104</Paragraphs>
  <Slides>15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Berlin</vt:lpstr>
      <vt:lpstr>PowerPoint Presentation</vt:lpstr>
      <vt:lpstr>Mission of RCSS</vt:lpstr>
      <vt:lpstr>Diversity Vision of RCSS</vt:lpstr>
      <vt:lpstr>Benefits of Diverse, Integrated Faculty in Schools</vt:lpstr>
      <vt:lpstr>Impact of Brown v. Board, School Desegregation in the South (Frankenberg)</vt:lpstr>
      <vt:lpstr>Impact of Brown v. Board, Black Faculty</vt:lpstr>
      <vt:lpstr>RCSS Consent Order Timeline</vt:lpstr>
      <vt:lpstr>RCSS Consent Order Timeline</vt:lpstr>
      <vt:lpstr>Remaining Vestige of Discrimination</vt:lpstr>
      <vt:lpstr>Vestige (Remnant) of Discrimination, Black Faculty</vt:lpstr>
      <vt:lpstr>RCSS Process- 2017-18</vt:lpstr>
      <vt:lpstr>RCSS Plan</vt:lpstr>
      <vt:lpstr>RCSS Commitment to Diversity and Inclusion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Roy L. Johnson</dc:creator>
  <cp:lastModifiedBy>mkelly</cp:lastModifiedBy>
  <cp:revision>97</cp:revision>
  <cp:lastPrinted>2018-02-02T18:41:24Z</cp:lastPrinted>
  <dcterms:modified xsi:type="dcterms:W3CDTF">2018-03-09T03:40:21Z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0x0101007001CCFFE9994A448CAA46DF6CB2694E</vt:lpwstr>
  </property>
</Properties>
</file>