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78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9B2F6-D814-4F8B-8AD6-AF8EA4EE2383}" type="datetimeFigureOut">
              <a:rPr lang="en-US" smtClean="0"/>
              <a:t>2/4/2016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68CEA-92CB-49DC-B857-8A2690B1E0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8993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9B2F6-D814-4F8B-8AD6-AF8EA4EE2383}" type="datetimeFigureOut">
              <a:rPr lang="en-US" smtClean="0"/>
              <a:t>2/4/2016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68CEA-92CB-49DC-B857-8A2690B1E0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909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9B2F6-D814-4F8B-8AD6-AF8EA4EE2383}" type="datetimeFigureOut">
              <a:rPr lang="en-US" smtClean="0"/>
              <a:t>2/4/2016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68CEA-92CB-49DC-B857-8A2690B1E0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8257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9B2F6-D814-4F8B-8AD6-AF8EA4EE2383}" type="datetimeFigureOut">
              <a:rPr lang="en-US" smtClean="0"/>
              <a:t>2/4/2016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68CEA-92CB-49DC-B857-8A2690B1E0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6362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9B2F6-D814-4F8B-8AD6-AF8EA4EE2383}" type="datetimeFigureOut">
              <a:rPr lang="en-US" smtClean="0"/>
              <a:t>2/4/2016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68CEA-92CB-49DC-B857-8A2690B1E0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4832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9B2F6-D814-4F8B-8AD6-AF8EA4EE2383}" type="datetimeFigureOut">
              <a:rPr lang="en-US" smtClean="0"/>
              <a:t>2/4/2016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68CEA-92CB-49DC-B857-8A2690B1E0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8633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9B2F6-D814-4F8B-8AD6-AF8EA4EE2383}" type="datetimeFigureOut">
              <a:rPr lang="en-US" smtClean="0"/>
              <a:t>2/4/2016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68CEA-92CB-49DC-B857-8A2690B1E0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7917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9B2F6-D814-4F8B-8AD6-AF8EA4EE2383}" type="datetimeFigureOut">
              <a:rPr lang="en-US" smtClean="0"/>
              <a:t>2/4/2016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68CEA-92CB-49DC-B857-8A2690B1E0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536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9B2F6-D814-4F8B-8AD6-AF8EA4EE2383}" type="datetimeFigureOut">
              <a:rPr lang="en-US" smtClean="0"/>
              <a:t>2/4/2016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68CEA-92CB-49DC-B857-8A2690B1E0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084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9B2F6-D814-4F8B-8AD6-AF8EA4EE2383}" type="datetimeFigureOut">
              <a:rPr lang="en-US" smtClean="0"/>
              <a:t>2/4/2016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68CEA-92CB-49DC-B857-8A2690B1E0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2113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9B2F6-D814-4F8B-8AD6-AF8EA4EE2383}" type="datetimeFigureOut">
              <a:rPr lang="en-US" smtClean="0"/>
              <a:t>2/4/2016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68CEA-92CB-49DC-B857-8A2690B1E0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1726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E9B2F6-D814-4F8B-8AD6-AF8EA4EE2383}" type="datetimeFigureOut">
              <a:rPr lang="en-US" smtClean="0"/>
              <a:t>2/4/2016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868CEA-92CB-49DC-B857-8A2690B1E0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584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WWI Battles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7726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Battle of the Frontiers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695491"/>
          </a:xfrm>
        </p:spPr>
        <p:txBody>
          <a:bodyPr>
            <a:normAutofit/>
          </a:bodyPr>
          <a:lstStyle/>
          <a:p>
            <a:r>
              <a:rPr lang="en-US" dirty="0" smtClean="0"/>
              <a:t>When: Aug. 7 – Sept 13, 1914</a:t>
            </a:r>
          </a:p>
          <a:p>
            <a:r>
              <a:rPr lang="en-US" dirty="0" smtClean="0"/>
              <a:t>Where: France / Western Front</a:t>
            </a:r>
          </a:p>
          <a:p>
            <a:endParaRPr lang="en-US" dirty="0"/>
          </a:p>
          <a:p>
            <a:r>
              <a:rPr lang="en-US" dirty="0" smtClean="0"/>
              <a:t>Countries:</a:t>
            </a:r>
          </a:p>
          <a:p>
            <a:pPr lvl="1"/>
            <a:r>
              <a:rPr lang="en-US" dirty="0"/>
              <a:t> </a:t>
            </a:r>
            <a:r>
              <a:rPr lang="en-US" dirty="0" smtClean="0"/>
              <a:t>France, England</a:t>
            </a:r>
          </a:p>
          <a:p>
            <a:pPr lvl="1"/>
            <a:r>
              <a:rPr lang="en-US" dirty="0" smtClean="0"/>
              <a:t> Germany +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 smtClean="0"/>
              <a:t>Significance:</a:t>
            </a:r>
          </a:p>
          <a:p>
            <a:pPr lvl="1"/>
            <a:r>
              <a:rPr lang="en-US" dirty="0" smtClean="0"/>
              <a:t>German invasion of France / Schlieffen Plan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2026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Battle of </a:t>
            </a:r>
            <a:r>
              <a:rPr lang="en-US" dirty="0" err="1" smtClean="0"/>
              <a:t>Tannenberg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When: Aug 26-30, 1914</a:t>
            </a:r>
          </a:p>
          <a:p>
            <a:r>
              <a:rPr lang="en-US" dirty="0" smtClean="0"/>
              <a:t>Where: Prussia/Germany</a:t>
            </a:r>
          </a:p>
          <a:p>
            <a:endParaRPr lang="en-US" dirty="0" smtClean="0"/>
          </a:p>
          <a:p>
            <a:r>
              <a:rPr lang="en-US" dirty="0" smtClean="0"/>
              <a:t>Countries:</a:t>
            </a:r>
          </a:p>
          <a:p>
            <a:pPr lvl="1"/>
            <a:r>
              <a:rPr lang="en-US" dirty="0" smtClean="0"/>
              <a:t> Russia</a:t>
            </a:r>
          </a:p>
          <a:p>
            <a:pPr lvl="1"/>
            <a:r>
              <a:rPr lang="en-US" dirty="0" smtClean="0"/>
              <a:t> Germany +</a:t>
            </a:r>
          </a:p>
          <a:p>
            <a:pPr marL="457200" lvl="1" indent="0">
              <a:buNone/>
            </a:pPr>
            <a:endParaRPr lang="en-US" dirty="0" smtClean="0"/>
          </a:p>
          <a:p>
            <a:r>
              <a:rPr lang="en-US" dirty="0" smtClean="0"/>
              <a:t>Significance:</a:t>
            </a:r>
          </a:p>
          <a:p>
            <a:pPr lvl="1"/>
            <a:r>
              <a:rPr lang="en-US" dirty="0" smtClean="0"/>
              <a:t>Russia didn’t gain German territory for remainder of the War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4119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First Battle of the Marne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>
            <a:normAutofit/>
          </a:bodyPr>
          <a:lstStyle/>
          <a:p>
            <a:r>
              <a:rPr lang="en-US" dirty="0" smtClean="0"/>
              <a:t>When: Sept 6 – 12, 1914</a:t>
            </a:r>
          </a:p>
          <a:p>
            <a:r>
              <a:rPr lang="en-US" dirty="0" smtClean="0"/>
              <a:t>Where: near Paris, France</a:t>
            </a:r>
          </a:p>
          <a:p>
            <a:endParaRPr lang="en-US" dirty="0" smtClean="0"/>
          </a:p>
          <a:p>
            <a:r>
              <a:rPr lang="en-US" dirty="0" smtClean="0"/>
              <a:t>Countries:</a:t>
            </a:r>
          </a:p>
          <a:p>
            <a:pPr lvl="1"/>
            <a:r>
              <a:rPr lang="en-US" dirty="0" smtClean="0"/>
              <a:t> France, England (some historians argue victory for Allied Powers)</a:t>
            </a:r>
          </a:p>
          <a:p>
            <a:pPr lvl="1"/>
            <a:r>
              <a:rPr lang="en-US" dirty="0" smtClean="0"/>
              <a:t> Germany</a:t>
            </a:r>
          </a:p>
          <a:p>
            <a:pPr marL="457200" lvl="1" indent="0">
              <a:buNone/>
            </a:pPr>
            <a:endParaRPr lang="en-US" dirty="0" smtClean="0"/>
          </a:p>
          <a:p>
            <a:r>
              <a:rPr lang="en-US" dirty="0" smtClean="0"/>
              <a:t>Significance:</a:t>
            </a:r>
          </a:p>
          <a:p>
            <a:pPr lvl="1"/>
            <a:r>
              <a:rPr lang="en-US" dirty="0" smtClean="0"/>
              <a:t>Taxi cab reinforcements/soldiers brought in by taxi</a:t>
            </a:r>
          </a:p>
          <a:p>
            <a:pPr lvl="1"/>
            <a:r>
              <a:rPr lang="en-US" dirty="0" smtClean="0"/>
              <a:t>Germans dug trenches that lasted several years</a:t>
            </a:r>
          </a:p>
          <a:p>
            <a:pPr lvl="1"/>
            <a:r>
              <a:rPr lang="en-US" dirty="0" smtClean="0"/>
              <a:t>Ended German hopes of having a quick war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6576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Battle of Ypres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When: October 19</a:t>
            </a:r>
            <a:r>
              <a:rPr lang="en-US" baseline="30000" dirty="0" smtClean="0"/>
              <a:t>th</a:t>
            </a:r>
            <a:r>
              <a:rPr lang="en-US" dirty="0" smtClean="0"/>
              <a:t> – November 22</a:t>
            </a:r>
            <a:r>
              <a:rPr lang="en-US" baseline="30000" dirty="0" smtClean="0"/>
              <a:t>nd</a:t>
            </a:r>
            <a:r>
              <a:rPr lang="en-US" dirty="0" smtClean="0"/>
              <a:t>, 1914</a:t>
            </a:r>
          </a:p>
          <a:p>
            <a:r>
              <a:rPr lang="en-US" dirty="0" smtClean="0"/>
              <a:t>Where: Belgium</a:t>
            </a:r>
          </a:p>
          <a:p>
            <a:endParaRPr lang="en-US" dirty="0" smtClean="0"/>
          </a:p>
          <a:p>
            <a:r>
              <a:rPr lang="en-US" dirty="0" smtClean="0"/>
              <a:t>Countries: stalemate</a:t>
            </a:r>
          </a:p>
          <a:p>
            <a:pPr lvl="1"/>
            <a:r>
              <a:rPr lang="en-US" dirty="0" smtClean="0"/>
              <a:t> France, Britain</a:t>
            </a:r>
          </a:p>
          <a:p>
            <a:pPr lvl="1"/>
            <a:r>
              <a:rPr lang="en-US" dirty="0" smtClean="0"/>
              <a:t> Germany</a:t>
            </a:r>
          </a:p>
          <a:p>
            <a:pPr marL="457200" lvl="1" indent="0">
              <a:buNone/>
            </a:pPr>
            <a:endParaRPr lang="en-US" dirty="0" smtClean="0"/>
          </a:p>
          <a:p>
            <a:r>
              <a:rPr lang="en-US" dirty="0" smtClean="0"/>
              <a:t>Significance:</a:t>
            </a:r>
          </a:p>
          <a:p>
            <a:pPr lvl="1"/>
            <a:r>
              <a:rPr lang="en-US" dirty="0" smtClean="0"/>
              <a:t>British used clerks, cooks, engineers; foreshadowing of fighting on Western Front*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08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Second Battle of Ypres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When: April 22 – May 25, 1915</a:t>
            </a:r>
          </a:p>
          <a:p>
            <a:r>
              <a:rPr lang="en-US" dirty="0" smtClean="0"/>
              <a:t>Where: Belgium</a:t>
            </a:r>
          </a:p>
          <a:p>
            <a:endParaRPr lang="en-US" dirty="0" smtClean="0"/>
          </a:p>
          <a:p>
            <a:r>
              <a:rPr lang="en-US" dirty="0" smtClean="0"/>
              <a:t>Countries:</a:t>
            </a:r>
          </a:p>
          <a:p>
            <a:pPr lvl="1"/>
            <a:r>
              <a:rPr lang="en-US" dirty="0" smtClean="0"/>
              <a:t> British (some historians argue the British had a victory)</a:t>
            </a:r>
          </a:p>
          <a:p>
            <a:pPr lvl="1"/>
            <a:r>
              <a:rPr lang="en-US" dirty="0" smtClean="0"/>
              <a:t> Germany</a:t>
            </a:r>
          </a:p>
          <a:p>
            <a:pPr marL="457200" lvl="1" indent="0">
              <a:buNone/>
            </a:pPr>
            <a:endParaRPr lang="en-US" dirty="0" smtClean="0"/>
          </a:p>
          <a:p>
            <a:r>
              <a:rPr lang="en-US" dirty="0" smtClean="0"/>
              <a:t>Significance:</a:t>
            </a:r>
          </a:p>
          <a:p>
            <a:pPr lvl="1"/>
            <a:r>
              <a:rPr lang="en-US" dirty="0" smtClean="0"/>
              <a:t>First use of gas warfare*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3380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Battle of Verdun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791743"/>
          </a:xfrm>
        </p:spPr>
        <p:txBody>
          <a:bodyPr>
            <a:normAutofit/>
          </a:bodyPr>
          <a:lstStyle/>
          <a:p>
            <a:r>
              <a:rPr lang="en-US" dirty="0" smtClean="0"/>
              <a:t>When: Feb 21 – Dec 16, 1916</a:t>
            </a:r>
          </a:p>
          <a:p>
            <a:r>
              <a:rPr lang="en-US" dirty="0" smtClean="0"/>
              <a:t>Where: France</a:t>
            </a:r>
          </a:p>
          <a:p>
            <a:endParaRPr lang="en-US" dirty="0" smtClean="0"/>
          </a:p>
          <a:p>
            <a:r>
              <a:rPr lang="en-US" dirty="0" smtClean="0"/>
              <a:t>Countries:</a:t>
            </a:r>
          </a:p>
          <a:p>
            <a:pPr lvl="1"/>
            <a:r>
              <a:rPr lang="en-US" dirty="0" smtClean="0"/>
              <a:t> France (some historians argue France was victorious)</a:t>
            </a:r>
          </a:p>
          <a:p>
            <a:pPr lvl="1"/>
            <a:r>
              <a:rPr lang="en-US" dirty="0" smtClean="0"/>
              <a:t> Germa</a:t>
            </a:r>
            <a:r>
              <a:rPr lang="en-US" dirty="0" smtClean="0"/>
              <a:t>ny</a:t>
            </a: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r>
              <a:rPr lang="en-US" dirty="0" smtClean="0"/>
              <a:t>Significance:</a:t>
            </a:r>
          </a:p>
          <a:p>
            <a:pPr lvl="1"/>
            <a:r>
              <a:rPr lang="en-US" dirty="0" smtClean="0"/>
              <a:t>Longest and one of most costly battles in history</a:t>
            </a:r>
          </a:p>
          <a:p>
            <a:pPr lvl="1"/>
            <a:r>
              <a:rPr lang="en-US" dirty="0" smtClean="0"/>
              <a:t>Marked WWI as a war of attrition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7015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Battle of the Somme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When: July 1</a:t>
            </a:r>
            <a:r>
              <a:rPr lang="en-US" baseline="30000" dirty="0" smtClean="0"/>
              <a:t>st</a:t>
            </a:r>
            <a:r>
              <a:rPr lang="en-US" dirty="0" smtClean="0"/>
              <a:t> – November 18</a:t>
            </a:r>
            <a:r>
              <a:rPr lang="en-US" baseline="30000" dirty="0" smtClean="0"/>
              <a:t>th</a:t>
            </a:r>
            <a:r>
              <a:rPr lang="en-US" dirty="0" smtClean="0"/>
              <a:t>, 1916 </a:t>
            </a:r>
          </a:p>
          <a:p>
            <a:r>
              <a:rPr lang="en-US" dirty="0" smtClean="0"/>
              <a:t>Where: France near Somme River</a:t>
            </a:r>
          </a:p>
          <a:p>
            <a:endParaRPr lang="en-US" dirty="0" smtClean="0"/>
          </a:p>
          <a:p>
            <a:r>
              <a:rPr lang="en-US" dirty="0" smtClean="0"/>
              <a:t>Countries: stalemate </a:t>
            </a:r>
          </a:p>
          <a:p>
            <a:pPr lvl="1"/>
            <a:r>
              <a:rPr lang="en-US" dirty="0" smtClean="0"/>
              <a:t> France</a:t>
            </a:r>
          </a:p>
          <a:p>
            <a:pPr lvl="1"/>
            <a:r>
              <a:rPr lang="en-US" dirty="0" smtClean="0"/>
              <a:t> Germany</a:t>
            </a:r>
          </a:p>
          <a:p>
            <a:pPr marL="457200" lvl="1" indent="0">
              <a:buNone/>
            </a:pPr>
            <a:endParaRPr lang="en-US" dirty="0" smtClean="0"/>
          </a:p>
          <a:p>
            <a:r>
              <a:rPr lang="en-US" dirty="0" smtClean="0"/>
              <a:t>Significance:</a:t>
            </a:r>
          </a:p>
          <a:p>
            <a:pPr lvl="1"/>
            <a:r>
              <a:rPr lang="en-US" dirty="0" smtClean="0"/>
              <a:t>Munitions were duds / ineffective</a:t>
            </a:r>
          </a:p>
          <a:p>
            <a:pPr lvl="1"/>
            <a:r>
              <a:rPr lang="en-US" dirty="0" smtClean="0"/>
              <a:t>First use of the tank</a:t>
            </a:r>
          </a:p>
          <a:p>
            <a:pPr lvl="1"/>
            <a:r>
              <a:rPr lang="en-US" dirty="0" smtClean="0"/>
              <a:t>Battle ended due to snow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6620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Third Battle of Ypres / Passchendaele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When: July 31 – November 6, 1917</a:t>
            </a:r>
          </a:p>
          <a:p>
            <a:r>
              <a:rPr lang="en-US" dirty="0" smtClean="0"/>
              <a:t>Where: Flanders / Belgium</a:t>
            </a:r>
          </a:p>
          <a:p>
            <a:endParaRPr lang="en-US" dirty="0" smtClean="0"/>
          </a:p>
          <a:p>
            <a:r>
              <a:rPr lang="en-US" dirty="0" smtClean="0"/>
              <a:t>Countries:</a:t>
            </a:r>
          </a:p>
          <a:p>
            <a:pPr lvl="1"/>
            <a:r>
              <a:rPr lang="en-US" dirty="0" smtClean="0"/>
              <a:t> British +</a:t>
            </a:r>
          </a:p>
          <a:p>
            <a:pPr lvl="1"/>
            <a:r>
              <a:rPr lang="en-US" dirty="0" smtClean="0"/>
              <a:t> Germans</a:t>
            </a:r>
          </a:p>
          <a:p>
            <a:pPr marL="457200" lvl="1" indent="0">
              <a:buNone/>
            </a:pPr>
            <a:endParaRPr lang="en-US" dirty="0" smtClean="0"/>
          </a:p>
          <a:p>
            <a:r>
              <a:rPr lang="en-US" dirty="0" smtClean="0"/>
              <a:t>Significance:</a:t>
            </a:r>
          </a:p>
          <a:p>
            <a:pPr lvl="1"/>
            <a:r>
              <a:rPr lang="en-US" dirty="0" smtClean="0"/>
              <a:t>Heaviest rain in 30 years altered battle conditions</a:t>
            </a:r>
          </a:p>
          <a:p>
            <a:pPr lvl="1"/>
            <a:r>
              <a:rPr lang="en-US" dirty="0" smtClean="0"/>
              <a:t>Adolf Hitler temporarily blinded by gas attack</a:t>
            </a:r>
          </a:p>
          <a:p>
            <a:pPr lvl="1"/>
            <a:r>
              <a:rPr lang="en-US" dirty="0" smtClean="0"/>
              <a:t>Extra German reinforcements after Russian surrender</a:t>
            </a:r>
          </a:p>
          <a:p>
            <a:pPr lvl="1"/>
            <a:r>
              <a:rPr lang="en-US" dirty="0" smtClean="0"/>
              <a:t>Haig’s assumption that Germans ready to surrender</a:t>
            </a:r>
          </a:p>
        </p:txBody>
      </p:sp>
    </p:spTree>
    <p:extLst>
      <p:ext uri="{BB962C8B-B14F-4D97-AF65-F5344CB8AC3E}">
        <p14:creationId xmlns:p14="http://schemas.microsoft.com/office/powerpoint/2010/main" val="2331474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Battle of Chateau-Thierry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When: June 3 – 4, 1918 / June 6</a:t>
            </a:r>
            <a:r>
              <a:rPr lang="en-US" baseline="30000" dirty="0" smtClean="0"/>
              <a:t>th</a:t>
            </a:r>
            <a:r>
              <a:rPr lang="en-US" dirty="0" smtClean="0"/>
              <a:t> – 26</a:t>
            </a:r>
            <a:r>
              <a:rPr lang="en-US" baseline="30000" dirty="0" smtClean="0"/>
              <a:t>th</a:t>
            </a:r>
            <a:r>
              <a:rPr lang="en-US" dirty="0" smtClean="0"/>
              <a:t>, 1918</a:t>
            </a:r>
          </a:p>
          <a:p>
            <a:r>
              <a:rPr lang="en-US" dirty="0" smtClean="0"/>
              <a:t>Where: France</a:t>
            </a:r>
          </a:p>
          <a:p>
            <a:endParaRPr lang="en-US" dirty="0" smtClean="0"/>
          </a:p>
          <a:p>
            <a:r>
              <a:rPr lang="en-US" dirty="0" smtClean="0"/>
              <a:t>Countries:</a:t>
            </a:r>
          </a:p>
          <a:p>
            <a:pPr lvl="1"/>
            <a:r>
              <a:rPr lang="en-US" dirty="0" smtClean="0"/>
              <a:t> United States of America / France +</a:t>
            </a:r>
          </a:p>
          <a:p>
            <a:pPr lvl="1"/>
            <a:r>
              <a:rPr lang="en-US" dirty="0" smtClean="0"/>
              <a:t> Germany</a:t>
            </a:r>
          </a:p>
          <a:p>
            <a:pPr marL="457200" lvl="1" indent="0">
              <a:buNone/>
            </a:pPr>
            <a:endParaRPr lang="en-US" dirty="0" smtClean="0"/>
          </a:p>
          <a:p>
            <a:r>
              <a:rPr lang="en-US" dirty="0" smtClean="0"/>
              <a:t>Significance:</a:t>
            </a:r>
          </a:p>
          <a:p>
            <a:pPr lvl="1"/>
            <a:r>
              <a:rPr lang="en-US" dirty="0" smtClean="0"/>
              <a:t>Re-capture of the woods by Americans six times (renamed to honor marines)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9572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WWI Battles QUIZ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28995"/>
            <a:ext cx="10515600" cy="48428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4400" dirty="0" smtClean="0"/>
              <a:t>Select two battles and compare or contrast the significance of events in the battles.</a:t>
            </a:r>
          </a:p>
          <a:p>
            <a:pPr marL="0" indent="0">
              <a:buNone/>
            </a:pPr>
            <a:endParaRPr lang="en-US" sz="4400" dirty="0"/>
          </a:p>
          <a:p>
            <a:pPr marL="0" indent="0">
              <a:buNone/>
            </a:pPr>
            <a:r>
              <a:rPr lang="en-US" sz="4400" dirty="0" smtClean="0"/>
              <a:t>* Use proper paragraph form with a topic sentence and concluding sentence.</a:t>
            </a:r>
          </a:p>
          <a:p>
            <a:pPr marL="0" indent="0">
              <a:buNone/>
            </a:pPr>
            <a:r>
              <a:rPr lang="en-US" sz="4400" dirty="0" smtClean="0"/>
              <a:t>* Use as many concrete details and as much  commentary as necessary to compare or contrast the significance of two battles.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034121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7451</TotalTime>
  <Words>461</Words>
  <Application>Microsoft Office PowerPoint</Application>
  <PresentationFormat>Widescreen</PresentationFormat>
  <Paragraphs>104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WWI Battles</vt:lpstr>
      <vt:lpstr>Battle of the Frontiers</vt:lpstr>
      <vt:lpstr>Battle of Tannenberg</vt:lpstr>
      <vt:lpstr>First Battle of the Marne</vt:lpstr>
      <vt:lpstr>Battle of Ypres</vt:lpstr>
      <vt:lpstr>Second Battle of Ypres</vt:lpstr>
      <vt:lpstr>Battle of Verdun</vt:lpstr>
      <vt:lpstr>Battle of the Somme</vt:lpstr>
      <vt:lpstr>Third Battle of Ypres / Passchendaele</vt:lpstr>
      <vt:lpstr>Battle of Chateau-Thierry</vt:lpstr>
      <vt:lpstr>WWI Battles QUIZ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WWI Battles</dc:title>
  <dc:creator>Rosa, Karen</dc:creator>
  <cp:lastModifiedBy>Rosa, Karen</cp:lastModifiedBy>
  <cp:revision>25</cp:revision>
  <dcterms:created xsi:type="dcterms:W3CDTF">2016-02-04T18:22:05Z</dcterms:created>
  <dcterms:modified xsi:type="dcterms:W3CDTF">2016-02-09T22:33:38Z</dcterms:modified>
</cp:coreProperties>
</file>