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7117" y="1853769"/>
            <a:ext cx="8361229" cy="2098226"/>
          </a:xfrm>
        </p:spPr>
        <p:txBody>
          <a:bodyPr/>
          <a:lstStyle/>
          <a:p>
            <a:r>
              <a:rPr lang="en-US" sz="8000" b="1" u="sng" dirty="0" smtClean="0"/>
              <a:t>BW 8/20</a:t>
            </a:r>
            <a:endParaRPr lang="en-US" sz="80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92877" y="643914"/>
            <a:ext cx="1630837" cy="1086237"/>
          </a:xfrm>
        </p:spPr>
        <p:txBody>
          <a:bodyPr>
            <a:normAutofit fontScale="85000" lnSpcReduction="20000"/>
          </a:bodyPr>
          <a:lstStyle/>
          <a:p>
            <a:r>
              <a:rPr lang="en-US" sz="8000" b="1" dirty="0" smtClean="0">
                <a:solidFill>
                  <a:schemeClr val="tx1"/>
                </a:solidFill>
              </a:rPr>
              <a:t>#1</a:t>
            </a:r>
            <a:endParaRPr lang="en-US" sz="8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90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6754"/>
            <a:ext cx="9601200" cy="1750423"/>
          </a:xfrm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Answer the questions below in 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u="sng" dirty="0" smtClean="0">
                <a:solidFill>
                  <a:schemeClr val="tx1"/>
                </a:solidFill>
              </a:rPr>
              <a:t>COMPLETE SENTENCES</a:t>
            </a:r>
            <a:r>
              <a:rPr lang="en-US" sz="4000" b="1" dirty="0" smtClean="0">
                <a:solidFill>
                  <a:schemeClr val="tx1"/>
                </a:solidFill>
              </a:rPr>
              <a:t>. You do 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NOT have to write down the question.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20686"/>
            <a:ext cx="9601200" cy="438912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arenR"/>
            </a:pPr>
            <a:r>
              <a:rPr lang="en-US" sz="3600" dirty="0" smtClean="0"/>
              <a:t>What </a:t>
            </a:r>
            <a:r>
              <a:rPr lang="en-US" sz="3600" dirty="0"/>
              <a:t>are the first 2 things that you do after taking your </a:t>
            </a:r>
            <a:r>
              <a:rPr lang="en-US" sz="3600" dirty="0" smtClean="0"/>
              <a:t>seat?</a:t>
            </a:r>
          </a:p>
          <a:p>
            <a:pPr marL="457200" indent="-457200">
              <a:buAutoNum type="arabicParenR"/>
            </a:pPr>
            <a:r>
              <a:rPr lang="en-US" sz="3600" dirty="0" smtClean="0"/>
              <a:t>What </a:t>
            </a:r>
            <a:r>
              <a:rPr lang="en-US" sz="3600" dirty="0"/>
              <a:t>should you do after you have missed a day of </a:t>
            </a:r>
            <a:r>
              <a:rPr lang="en-US" sz="3600" dirty="0" smtClean="0"/>
              <a:t>school?</a:t>
            </a:r>
          </a:p>
          <a:p>
            <a:pPr marL="457200" indent="-457200">
              <a:buAutoNum type="arabicParenR"/>
            </a:pPr>
            <a:r>
              <a:rPr lang="en-US" sz="3600" dirty="0" smtClean="0"/>
              <a:t>When is the last day to turn in work for a </a:t>
            </a:r>
            <a:r>
              <a:rPr lang="en-US" sz="3600" smtClean="0"/>
              <a:t>unit?</a:t>
            </a:r>
            <a:endParaRPr lang="en-US" sz="3600" dirty="0" smtClean="0"/>
          </a:p>
          <a:p>
            <a:pPr marL="457200" indent="-457200">
              <a:buAutoNum type="arabicParenR"/>
            </a:pPr>
            <a:r>
              <a:rPr lang="en-US" sz="3600" dirty="0" smtClean="0"/>
              <a:t>What can you do if you get a bad score on a test or quiz? </a:t>
            </a:r>
          </a:p>
          <a:p>
            <a:pPr marL="457200" indent="-457200">
              <a:buAutoNum type="arabicParenR"/>
            </a:pPr>
            <a:r>
              <a:rPr lang="en-US" sz="3600" dirty="0" smtClean="0"/>
              <a:t>What can you do if you get a bad score on a lab?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19202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12</TotalTime>
  <Words>79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Franklin Gothic Book</vt:lpstr>
      <vt:lpstr>Crop</vt:lpstr>
      <vt:lpstr>BW 8/20</vt:lpstr>
      <vt:lpstr>Answer the questions below in  COMPLETE SENTENCES. You do  NOT have to write down the question.</vt:lpstr>
    </vt:vector>
  </TitlesOfParts>
  <Company>Temecula Valley 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BW 8/20</dc:title>
  <dc:creator>Dawn McCullough</dc:creator>
  <cp:lastModifiedBy>Dawn McCullough</cp:lastModifiedBy>
  <cp:revision>2</cp:revision>
  <dcterms:created xsi:type="dcterms:W3CDTF">2019-08-20T04:50:09Z</dcterms:created>
  <dcterms:modified xsi:type="dcterms:W3CDTF">2019-08-20T05:02:48Z</dcterms:modified>
</cp:coreProperties>
</file>