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72" autoAdjust="0"/>
    <p:restoredTop sz="94660"/>
  </p:normalViewPr>
  <p:slideViewPr>
    <p:cSldViewPr snapToGrid="0">
      <p:cViewPr varScale="1">
        <p:scale>
          <a:sx n="35" d="100"/>
          <a:sy n="35" d="100"/>
        </p:scale>
        <p:origin x="60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03D41-2E98-45A5-B5B4-35F5D6BCB7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993FDE-88A0-49BF-9C83-4E2678CB8D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D77906-96DB-4229-8D8C-4DE2AE68C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A7E72-B0FB-4661-AEF4-24DF174DE38D}" type="datetimeFigureOut">
              <a:rPr lang="en-US" smtClean="0"/>
              <a:t>11/28/2017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320B76-54B6-41F4-8DCC-1266EC733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00F0CB-C668-4A04-AC70-3A49809DC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D8FB-0401-4AFC-A78B-A8B18E2D5D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499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F19B1-3474-4D63-AC1F-827ACE971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87A16E-2A4C-4C35-A708-CAEBACCD8A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FA0141-94CE-4A76-B62F-08B0611FE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A7E72-B0FB-4661-AEF4-24DF174DE38D}" type="datetimeFigureOut">
              <a:rPr lang="en-US" smtClean="0"/>
              <a:t>11/28/2017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1C0FEE-EA01-4BD0-B46D-306E653A5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DA4893-17B5-4908-B296-E7FEF22BF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D8FB-0401-4AFC-A78B-A8B18E2D5D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278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E5D2F-4195-4BEB-AB3A-7A31B487C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87C23A-E26B-4B26-85DA-0CE3E051C2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4E494F-2237-4D73-A361-A7E35F6B6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A7E72-B0FB-4661-AEF4-24DF174DE38D}" type="datetimeFigureOut">
              <a:rPr lang="en-US" smtClean="0"/>
              <a:t>11/28/2017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EA32BF-C98C-4BE8-AE13-768402904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F152B-E6D4-40B1-8A55-2F29903D6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D8FB-0401-4AFC-A78B-A8B18E2D5D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399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7D0F5-4F9F-4DC1-99F1-87BF46D0C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56A289-B443-4C9C-87EC-645687489D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83F0E1-37FD-4BC2-B471-2AE30837E0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B2194F-D87C-4B8E-8B3B-D39125922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A7E72-B0FB-4661-AEF4-24DF174DE38D}" type="datetimeFigureOut">
              <a:rPr lang="en-US" smtClean="0"/>
              <a:t>11/28/2017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830D40-6ED7-49A9-AF08-A92F67278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2DE97-CC1D-4118-BDD9-4F78754A5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D8FB-0401-4AFC-A78B-A8B18E2D5D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790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EB98B-38C1-4AC7-A9E1-794B12AFD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345582-D005-46AD-BF54-30AF5FDFEA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EEE811-A2FB-47E6-8D3F-EAEC6D788A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EEA4E0-1127-45B2-9764-9CE66A9EE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AB353A-5FBE-4E57-BE6B-E65FA6F7C6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75E1C7-1D16-4A75-8705-17B60642A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A7E72-B0FB-4661-AEF4-24DF174DE38D}" type="datetimeFigureOut">
              <a:rPr lang="en-US" smtClean="0"/>
              <a:t>11/28/2017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598DF4-7D67-4B5E-99B9-97C630056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B0636F-1C28-402B-82F3-47F2B3F22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D8FB-0401-4AFC-A78B-A8B18E2D5D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244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CA613-B0F1-43A0-AFF7-F80AE9D45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E0D365-0A9E-4AC9-AD7C-EDF7250AF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A7E72-B0FB-4661-AEF4-24DF174DE38D}" type="datetimeFigureOut">
              <a:rPr lang="en-US" smtClean="0"/>
              <a:t>11/28/2017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717782-362B-42D1-A570-40034ED25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4A365A-D372-4C7A-8EBE-971628406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D8FB-0401-4AFC-A78B-A8B18E2D5D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969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B632CD-3D71-42F0-BB8B-97F2E9C39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A7E72-B0FB-4661-AEF4-24DF174DE38D}" type="datetimeFigureOut">
              <a:rPr lang="en-US" smtClean="0"/>
              <a:t>11/28/2017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429B40-2E62-40E4-B50A-C0D0DC45F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EF5860-DE4B-452C-802D-C60E7A50F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D8FB-0401-4AFC-A78B-A8B18E2D5D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821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51F57-8765-4108-8459-5382E3386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00C64E-FCDF-49EE-BA5D-E954996E4B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0126F-CC27-4DA0-9250-21530306B0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263257-814C-455A-BD48-62DF1D01B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A7E72-B0FB-4661-AEF4-24DF174DE38D}" type="datetimeFigureOut">
              <a:rPr lang="en-US" smtClean="0"/>
              <a:t>11/28/2017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B85F2A-D1EC-43DA-B92B-10DDCD7F2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9D12F6-F7E5-4F50-8937-9E8AF7643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D8FB-0401-4AFC-A78B-A8B18E2D5D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757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EFE62-3A91-4B78-99E9-CA1D85FE8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E6A23F-03DD-456F-8E8D-46136D97BB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D7BD54-0768-4122-BDE3-B5CAADD209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A0C483-C20A-425F-BC45-BF0E78D4E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A7E72-B0FB-4661-AEF4-24DF174DE38D}" type="datetimeFigureOut">
              <a:rPr lang="en-US" smtClean="0"/>
              <a:t>11/28/2017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DD56C0-95E6-4F24-9DB3-E3BC2BC8A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B69A6A-0C15-40F5-8D1C-7128F0BAA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D8FB-0401-4AFC-A78B-A8B18E2D5D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538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84870-A749-4CDA-9523-E1F617D74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689BE3-8DE1-43DF-96E9-5DD595052A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9820DF-7ABE-48E8-973C-BFF4CAA3F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A7E72-B0FB-4661-AEF4-24DF174DE38D}" type="datetimeFigureOut">
              <a:rPr lang="en-US" smtClean="0"/>
              <a:t>11/28/2017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8E35C4-1107-47B6-B3F0-A21D9595F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8941A8-B4D9-490A-9F28-4D6AB9E44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D8FB-0401-4AFC-A78B-A8B18E2D5D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174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3F4925-19B8-4E28-B85E-2468373201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902A11-4C1C-49AE-8957-854A1070C6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627490-4948-4E8E-9417-A3A6934A1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A7E72-B0FB-4661-AEF4-24DF174DE38D}" type="datetimeFigureOut">
              <a:rPr lang="en-US" smtClean="0"/>
              <a:t>11/28/2017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97A216-7E97-4E1B-B64C-CE7FFD0BA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EB1A45-2E39-47FF-8BBD-00F442453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D8FB-0401-4AFC-A78B-A8B18E2D5D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211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29D4DB-7177-4AFC-965E-76F2B1BD9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6783EB-C8F1-4B7A-AFF3-B1B987F8ED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9F9CA7-9478-4F63-A514-75768BFBBD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A7E72-B0FB-4661-AEF4-24DF174DE38D}" type="datetimeFigureOut">
              <a:rPr lang="en-US" smtClean="0"/>
              <a:t>11/28/2017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D36FF-1390-479D-9B02-9552FC22F9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89A21D-BEA5-41C8-B22F-F78D97BB64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8D8FB-0401-4AFC-A78B-A8B18E2D5D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020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AD4E2-6342-4046-9353-39905DBE65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1448244"/>
            <a:ext cx="9144000" cy="2387600"/>
          </a:xfrm>
        </p:spPr>
        <p:txBody>
          <a:bodyPr/>
          <a:lstStyle/>
          <a:p>
            <a:r>
              <a:rPr lang="en-US" dirty="0"/>
              <a:t>Africa Map Quiz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CF0DC24-0F90-4767-89D7-A58EB91086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7BDAAD3-DC8E-4B00-93A6-1633B94E30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3084751"/>
              </p:ext>
            </p:extLst>
          </p:nvPr>
        </p:nvGraphicFramePr>
        <p:xfrm>
          <a:off x="92765" y="939356"/>
          <a:ext cx="11993220" cy="51275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8557">
                  <a:extLst>
                    <a:ext uri="{9D8B030D-6E8A-4147-A177-3AD203B41FA5}">
                      <a16:colId xmlns:a16="http://schemas.microsoft.com/office/drawing/2014/main" val="1343558182"/>
                    </a:ext>
                  </a:extLst>
                </a:gridCol>
                <a:gridCol w="2129183">
                  <a:extLst>
                    <a:ext uri="{9D8B030D-6E8A-4147-A177-3AD203B41FA5}">
                      <a16:colId xmlns:a16="http://schemas.microsoft.com/office/drawing/2014/main" val="495666691"/>
                    </a:ext>
                  </a:extLst>
                </a:gridCol>
                <a:gridCol w="1998870">
                  <a:extLst>
                    <a:ext uri="{9D8B030D-6E8A-4147-A177-3AD203B41FA5}">
                      <a16:colId xmlns:a16="http://schemas.microsoft.com/office/drawing/2014/main" val="1294817550"/>
                    </a:ext>
                  </a:extLst>
                </a:gridCol>
                <a:gridCol w="1998870">
                  <a:extLst>
                    <a:ext uri="{9D8B030D-6E8A-4147-A177-3AD203B41FA5}">
                      <a16:colId xmlns:a16="http://schemas.microsoft.com/office/drawing/2014/main" val="3549667214"/>
                    </a:ext>
                  </a:extLst>
                </a:gridCol>
                <a:gridCol w="1998870">
                  <a:extLst>
                    <a:ext uri="{9D8B030D-6E8A-4147-A177-3AD203B41FA5}">
                      <a16:colId xmlns:a16="http://schemas.microsoft.com/office/drawing/2014/main" val="1071675675"/>
                    </a:ext>
                  </a:extLst>
                </a:gridCol>
                <a:gridCol w="1998870">
                  <a:extLst>
                    <a:ext uri="{9D8B030D-6E8A-4147-A177-3AD203B41FA5}">
                      <a16:colId xmlns:a16="http://schemas.microsoft.com/office/drawing/2014/main" val="380735318"/>
                    </a:ext>
                  </a:extLst>
                </a:gridCol>
              </a:tblGrid>
              <a:tr h="674710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  <a:highlight>
                            <a:srgbClr val="FF0000"/>
                          </a:highlight>
                        </a:rPr>
                        <a:t>North Africa #’s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  <a:highlight>
                            <a:srgbClr val="FF0000"/>
                          </a:highlight>
                        </a:rPr>
                        <a:t>North Africa </a:t>
                      </a:r>
                    </a:p>
                    <a:p>
                      <a:r>
                        <a:rPr lang="en-US" sz="2400" dirty="0">
                          <a:solidFill>
                            <a:schemeClr val="bg1"/>
                          </a:solidFill>
                          <a:highlight>
                            <a:srgbClr val="FF0000"/>
                          </a:highlight>
                        </a:rPr>
                        <a:t>Word 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East Africa #’s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East Africa </a:t>
                      </a:r>
                    </a:p>
                    <a:p>
                      <a:r>
                        <a:rPr lang="en-US" sz="2400" dirty="0"/>
                        <a:t>Word 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highlight>
                            <a:srgbClr val="800080"/>
                          </a:highlight>
                        </a:rPr>
                        <a:t>South Africa #’s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highlight>
                            <a:srgbClr val="800080"/>
                          </a:highlight>
                        </a:rPr>
                        <a:t>South Africa </a:t>
                      </a:r>
                    </a:p>
                    <a:p>
                      <a:r>
                        <a:rPr lang="en-US" sz="2400" dirty="0">
                          <a:highlight>
                            <a:srgbClr val="800080"/>
                          </a:highlight>
                        </a:rPr>
                        <a:t>Word bank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1961"/>
                  </a:ext>
                </a:extLst>
              </a:tr>
              <a:tr h="4304578">
                <a:tc>
                  <a:txBody>
                    <a:bodyPr/>
                    <a:lstStyle/>
                    <a:p>
                      <a:r>
                        <a:rPr lang="en-US" sz="2400" dirty="0"/>
                        <a:t>1.</a:t>
                      </a:r>
                    </a:p>
                    <a:p>
                      <a:r>
                        <a:rPr lang="en-US" sz="2400" dirty="0"/>
                        <a:t>2. </a:t>
                      </a:r>
                    </a:p>
                    <a:p>
                      <a:r>
                        <a:rPr lang="en-US" sz="2400" dirty="0"/>
                        <a:t>3. </a:t>
                      </a:r>
                    </a:p>
                    <a:p>
                      <a:r>
                        <a:rPr lang="en-US" sz="2400" dirty="0"/>
                        <a:t>4. </a:t>
                      </a:r>
                    </a:p>
                    <a:p>
                      <a:r>
                        <a:rPr lang="en-US" sz="2400" dirty="0"/>
                        <a:t>5. </a:t>
                      </a:r>
                    </a:p>
                    <a:p>
                      <a:r>
                        <a:rPr lang="en-US" sz="2400" dirty="0"/>
                        <a:t>7. </a:t>
                      </a:r>
                    </a:p>
                    <a:p>
                      <a:r>
                        <a:rPr lang="en-US" sz="2400" dirty="0"/>
                        <a:t>55.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Sudan</a:t>
                      </a:r>
                    </a:p>
                    <a:p>
                      <a:r>
                        <a:rPr lang="en-US" sz="2400" dirty="0"/>
                        <a:t>South Sudan</a:t>
                      </a:r>
                    </a:p>
                    <a:p>
                      <a:r>
                        <a:rPr lang="en-US" sz="2400" dirty="0"/>
                        <a:t>Egypt</a:t>
                      </a:r>
                    </a:p>
                    <a:p>
                      <a:r>
                        <a:rPr lang="en-US" sz="2400" dirty="0"/>
                        <a:t>Morocco</a:t>
                      </a:r>
                    </a:p>
                    <a:p>
                      <a:r>
                        <a:rPr lang="en-US" sz="2400" dirty="0"/>
                        <a:t>Algeria</a:t>
                      </a:r>
                    </a:p>
                    <a:p>
                      <a:r>
                        <a:rPr lang="en-US" sz="2400" dirty="0"/>
                        <a:t>Tunisia</a:t>
                      </a:r>
                    </a:p>
                    <a:p>
                      <a:r>
                        <a:rPr lang="en-US" sz="2400" dirty="0"/>
                        <a:t>Libya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6. </a:t>
                      </a:r>
                    </a:p>
                    <a:p>
                      <a:r>
                        <a:rPr lang="en-US" sz="2400" dirty="0"/>
                        <a:t>31.</a:t>
                      </a:r>
                    </a:p>
                    <a:p>
                      <a:r>
                        <a:rPr lang="en-US" sz="2400" dirty="0"/>
                        <a:t>32.</a:t>
                      </a:r>
                    </a:p>
                    <a:p>
                      <a:r>
                        <a:rPr lang="en-US" sz="2400" dirty="0"/>
                        <a:t>33.</a:t>
                      </a:r>
                    </a:p>
                    <a:p>
                      <a:r>
                        <a:rPr lang="en-US" sz="2400" dirty="0"/>
                        <a:t>34. </a:t>
                      </a:r>
                    </a:p>
                    <a:p>
                      <a:r>
                        <a:rPr lang="en-US" sz="2400" dirty="0"/>
                        <a:t>35.</a:t>
                      </a:r>
                    </a:p>
                    <a:p>
                      <a:r>
                        <a:rPr lang="en-US" sz="2400" dirty="0"/>
                        <a:t>36. </a:t>
                      </a:r>
                    </a:p>
                    <a:p>
                      <a:r>
                        <a:rPr lang="en-US" sz="2400" dirty="0"/>
                        <a:t>37.</a:t>
                      </a:r>
                    </a:p>
                    <a:p>
                      <a:r>
                        <a:rPr lang="en-US" sz="2400" dirty="0"/>
                        <a:t>38.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Djibouti</a:t>
                      </a:r>
                    </a:p>
                    <a:p>
                      <a:r>
                        <a:rPr lang="en-US" sz="2400" dirty="0"/>
                        <a:t>Eritrea</a:t>
                      </a:r>
                    </a:p>
                    <a:p>
                      <a:r>
                        <a:rPr lang="en-US" sz="2400" dirty="0"/>
                        <a:t>Ethiopia</a:t>
                      </a:r>
                    </a:p>
                    <a:p>
                      <a:r>
                        <a:rPr lang="en-US" sz="2400" dirty="0"/>
                        <a:t>Uganda</a:t>
                      </a:r>
                    </a:p>
                    <a:p>
                      <a:r>
                        <a:rPr lang="en-US" sz="2400" dirty="0"/>
                        <a:t>Kenya</a:t>
                      </a:r>
                    </a:p>
                    <a:p>
                      <a:r>
                        <a:rPr lang="en-US" sz="2400" dirty="0"/>
                        <a:t>Tanzania</a:t>
                      </a:r>
                    </a:p>
                    <a:p>
                      <a:r>
                        <a:rPr lang="en-US" sz="2400" dirty="0"/>
                        <a:t>Rwanda</a:t>
                      </a:r>
                    </a:p>
                    <a:p>
                      <a:r>
                        <a:rPr lang="en-US" sz="2400" dirty="0"/>
                        <a:t>Burundi</a:t>
                      </a:r>
                    </a:p>
                    <a:p>
                      <a:r>
                        <a:rPr lang="en-US" sz="2400" dirty="0"/>
                        <a:t>Somalia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39. </a:t>
                      </a:r>
                    </a:p>
                    <a:p>
                      <a:r>
                        <a:rPr lang="en-US" sz="2400" dirty="0"/>
                        <a:t>40. </a:t>
                      </a:r>
                    </a:p>
                    <a:p>
                      <a:r>
                        <a:rPr lang="en-US" sz="2400" dirty="0"/>
                        <a:t>41. </a:t>
                      </a:r>
                    </a:p>
                    <a:p>
                      <a:r>
                        <a:rPr lang="en-US" sz="2400" dirty="0"/>
                        <a:t>42. </a:t>
                      </a:r>
                    </a:p>
                    <a:p>
                      <a:r>
                        <a:rPr lang="en-US" sz="2400" dirty="0"/>
                        <a:t>43. </a:t>
                      </a:r>
                    </a:p>
                    <a:p>
                      <a:r>
                        <a:rPr lang="en-US" sz="2400" dirty="0"/>
                        <a:t>44. </a:t>
                      </a:r>
                    </a:p>
                    <a:p>
                      <a:r>
                        <a:rPr lang="en-US" sz="2400" dirty="0"/>
                        <a:t>45. </a:t>
                      </a:r>
                    </a:p>
                    <a:p>
                      <a:r>
                        <a:rPr lang="en-US" sz="2400" dirty="0"/>
                        <a:t>46. </a:t>
                      </a:r>
                    </a:p>
                    <a:p>
                      <a:r>
                        <a:rPr lang="en-US" sz="2400" dirty="0"/>
                        <a:t>47. </a:t>
                      </a:r>
                    </a:p>
                    <a:p>
                      <a:r>
                        <a:rPr lang="en-US" sz="2400" dirty="0"/>
                        <a:t>48. </a:t>
                      </a:r>
                    </a:p>
                    <a:p>
                      <a:r>
                        <a:rPr lang="en-US" sz="2400" dirty="0"/>
                        <a:t>49.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South Africa</a:t>
                      </a:r>
                    </a:p>
                    <a:p>
                      <a:r>
                        <a:rPr lang="en-US" sz="2400" dirty="0"/>
                        <a:t>Lesotho</a:t>
                      </a:r>
                    </a:p>
                    <a:p>
                      <a:r>
                        <a:rPr lang="en-US" sz="2400" dirty="0"/>
                        <a:t>Botswana</a:t>
                      </a:r>
                    </a:p>
                    <a:p>
                      <a:r>
                        <a:rPr lang="en-US" sz="2400" dirty="0"/>
                        <a:t>Angola</a:t>
                      </a:r>
                    </a:p>
                    <a:p>
                      <a:r>
                        <a:rPr lang="en-US" sz="2400" dirty="0"/>
                        <a:t>Namibia</a:t>
                      </a:r>
                    </a:p>
                    <a:p>
                      <a:r>
                        <a:rPr lang="en-US" sz="2400" dirty="0"/>
                        <a:t>Swaziland</a:t>
                      </a:r>
                    </a:p>
                    <a:p>
                      <a:r>
                        <a:rPr lang="en-US" sz="2400" dirty="0"/>
                        <a:t>Zimbabwe</a:t>
                      </a:r>
                    </a:p>
                    <a:p>
                      <a:r>
                        <a:rPr lang="en-US" sz="2400" dirty="0"/>
                        <a:t>Zambia</a:t>
                      </a:r>
                    </a:p>
                    <a:p>
                      <a:r>
                        <a:rPr lang="en-US" sz="2400" dirty="0"/>
                        <a:t>Malawi</a:t>
                      </a:r>
                    </a:p>
                    <a:p>
                      <a:r>
                        <a:rPr lang="en-US" sz="2400" dirty="0"/>
                        <a:t>Mozambique</a:t>
                      </a:r>
                    </a:p>
                    <a:p>
                      <a:r>
                        <a:rPr lang="en-US" sz="2400" dirty="0"/>
                        <a:t>Madagascar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3211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3823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898CC-EE27-4249-B05C-276F07FFD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78212"/>
            <a:ext cx="10515600" cy="1325563"/>
          </a:xfrm>
        </p:spPr>
        <p:txBody>
          <a:bodyPr/>
          <a:lstStyle/>
          <a:p>
            <a:r>
              <a:rPr lang="en-US" dirty="0"/>
              <a:t>Africa Map Quiz #2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551BBF7-C6D1-4031-8D82-8CD68692B2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179911"/>
              </p:ext>
            </p:extLst>
          </p:nvPr>
        </p:nvGraphicFramePr>
        <p:xfrm>
          <a:off x="697396" y="1037719"/>
          <a:ext cx="10797208" cy="52922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9302">
                  <a:extLst>
                    <a:ext uri="{9D8B030D-6E8A-4147-A177-3AD203B41FA5}">
                      <a16:colId xmlns:a16="http://schemas.microsoft.com/office/drawing/2014/main" val="2657895554"/>
                    </a:ext>
                  </a:extLst>
                </a:gridCol>
                <a:gridCol w="2699302">
                  <a:extLst>
                    <a:ext uri="{9D8B030D-6E8A-4147-A177-3AD203B41FA5}">
                      <a16:colId xmlns:a16="http://schemas.microsoft.com/office/drawing/2014/main" val="2508067653"/>
                    </a:ext>
                  </a:extLst>
                </a:gridCol>
                <a:gridCol w="2699302">
                  <a:extLst>
                    <a:ext uri="{9D8B030D-6E8A-4147-A177-3AD203B41FA5}">
                      <a16:colId xmlns:a16="http://schemas.microsoft.com/office/drawing/2014/main" val="250416355"/>
                    </a:ext>
                  </a:extLst>
                </a:gridCol>
                <a:gridCol w="2699302">
                  <a:extLst>
                    <a:ext uri="{9D8B030D-6E8A-4147-A177-3AD203B41FA5}">
                      <a16:colId xmlns:a16="http://schemas.microsoft.com/office/drawing/2014/main" val="2214620930"/>
                    </a:ext>
                  </a:extLst>
                </a:gridCol>
              </a:tblGrid>
              <a:tr h="537405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West Africa #’s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West Africa Word 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Central Africa #’s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Central Africa Word Bank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421435"/>
                  </a:ext>
                </a:extLst>
              </a:tr>
              <a:tr h="1340355">
                <a:tc>
                  <a:txBody>
                    <a:bodyPr/>
                    <a:lstStyle/>
                    <a:p>
                      <a:r>
                        <a:rPr lang="en-US" dirty="0"/>
                        <a:t>8.</a:t>
                      </a:r>
                    </a:p>
                    <a:p>
                      <a:r>
                        <a:rPr lang="en-US" dirty="0"/>
                        <a:t>9.</a:t>
                      </a:r>
                    </a:p>
                    <a:p>
                      <a:r>
                        <a:rPr lang="en-US" dirty="0"/>
                        <a:t>10.</a:t>
                      </a:r>
                    </a:p>
                    <a:p>
                      <a:r>
                        <a:rPr lang="en-US" dirty="0"/>
                        <a:t>11.</a:t>
                      </a:r>
                    </a:p>
                    <a:p>
                      <a:r>
                        <a:rPr lang="en-US" dirty="0"/>
                        <a:t>13.</a:t>
                      </a:r>
                    </a:p>
                    <a:p>
                      <a:r>
                        <a:rPr lang="en-US" dirty="0"/>
                        <a:t>14.</a:t>
                      </a:r>
                    </a:p>
                    <a:p>
                      <a:r>
                        <a:rPr lang="en-US" dirty="0"/>
                        <a:t>15.</a:t>
                      </a:r>
                    </a:p>
                    <a:p>
                      <a:r>
                        <a:rPr lang="en-US" dirty="0"/>
                        <a:t>16.</a:t>
                      </a:r>
                    </a:p>
                    <a:p>
                      <a:r>
                        <a:rPr lang="en-US" dirty="0"/>
                        <a:t>17.</a:t>
                      </a:r>
                    </a:p>
                    <a:p>
                      <a:r>
                        <a:rPr lang="en-US" dirty="0"/>
                        <a:t>18.</a:t>
                      </a:r>
                    </a:p>
                    <a:p>
                      <a:r>
                        <a:rPr lang="en-US" dirty="0"/>
                        <a:t>19.</a:t>
                      </a:r>
                    </a:p>
                    <a:p>
                      <a:r>
                        <a:rPr lang="en-US" dirty="0"/>
                        <a:t>20.</a:t>
                      </a:r>
                    </a:p>
                    <a:p>
                      <a:r>
                        <a:rPr lang="en-US" dirty="0"/>
                        <a:t>21.</a:t>
                      </a:r>
                    </a:p>
                    <a:p>
                      <a:r>
                        <a:rPr lang="en-US" dirty="0"/>
                        <a:t>22.</a:t>
                      </a:r>
                    </a:p>
                    <a:p>
                      <a:r>
                        <a:rPr lang="en-US" dirty="0"/>
                        <a:t>23.</a:t>
                      </a:r>
                    </a:p>
                    <a:p>
                      <a:r>
                        <a:rPr lang="en-US" dirty="0"/>
                        <a:t>24.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Chad</a:t>
                      </a:r>
                    </a:p>
                    <a:p>
                      <a:r>
                        <a:rPr lang="en-US" dirty="0"/>
                        <a:t>Niger</a:t>
                      </a:r>
                    </a:p>
                    <a:p>
                      <a:r>
                        <a:rPr lang="en-US" dirty="0"/>
                        <a:t>Mali</a:t>
                      </a:r>
                    </a:p>
                    <a:p>
                      <a:r>
                        <a:rPr lang="en-US" dirty="0"/>
                        <a:t>Nigeria</a:t>
                      </a:r>
                    </a:p>
                    <a:p>
                      <a:r>
                        <a:rPr lang="en-US" dirty="0"/>
                        <a:t>Burkina Faso</a:t>
                      </a:r>
                    </a:p>
                    <a:p>
                      <a:r>
                        <a:rPr lang="en-US" dirty="0"/>
                        <a:t>Benin</a:t>
                      </a:r>
                    </a:p>
                    <a:p>
                      <a:r>
                        <a:rPr lang="en-US" dirty="0"/>
                        <a:t>Togo</a:t>
                      </a:r>
                    </a:p>
                    <a:p>
                      <a:r>
                        <a:rPr lang="en-US" dirty="0"/>
                        <a:t>Cote </a:t>
                      </a:r>
                      <a:r>
                        <a:rPr lang="en-US" dirty="0" err="1"/>
                        <a:t>D’ivore</a:t>
                      </a:r>
                      <a:r>
                        <a:rPr lang="en-US" dirty="0"/>
                        <a:t> (Ivory Coast)</a:t>
                      </a:r>
                    </a:p>
                    <a:p>
                      <a:r>
                        <a:rPr lang="en-US" dirty="0"/>
                        <a:t>Ghana</a:t>
                      </a:r>
                    </a:p>
                    <a:p>
                      <a:r>
                        <a:rPr lang="en-US" dirty="0"/>
                        <a:t>Liberia</a:t>
                      </a:r>
                    </a:p>
                    <a:p>
                      <a:r>
                        <a:rPr lang="en-US" dirty="0"/>
                        <a:t>Mauritania</a:t>
                      </a:r>
                    </a:p>
                    <a:p>
                      <a:r>
                        <a:rPr lang="en-US" dirty="0"/>
                        <a:t>Senegal</a:t>
                      </a:r>
                    </a:p>
                    <a:p>
                      <a:r>
                        <a:rPr lang="en-US" dirty="0"/>
                        <a:t>Gambia</a:t>
                      </a:r>
                    </a:p>
                    <a:p>
                      <a:r>
                        <a:rPr lang="en-US" dirty="0" err="1"/>
                        <a:t>Sierre</a:t>
                      </a:r>
                      <a:r>
                        <a:rPr lang="en-US" dirty="0"/>
                        <a:t> Leone</a:t>
                      </a:r>
                    </a:p>
                    <a:p>
                      <a:r>
                        <a:rPr lang="en-US" dirty="0"/>
                        <a:t>Guinea</a:t>
                      </a:r>
                    </a:p>
                    <a:p>
                      <a:r>
                        <a:rPr lang="en-US" dirty="0"/>
                        <a:t>Guinea Bissau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25.</a:t>
                      </a:r>
                    </a:p>
                    <a:p>
                      <a:r>
                        <a:rPr lang="en-US" dirty="0"/>
                        <a:t>27.</a:t>
                      </a:r>
                    </a:p>
                    <a:p>
                      <a:r>
                        <a:rPr lang="en-US" dirty="0"/>
                        <a:t>28.</a:t>
                      </a:r>
                    </a:p>
                    <a:p>
                      <a:r>
                        <a:rPr lang="en-US" dirty="0"/>
                        <a:t>29.</a:t>
                      </a:r>
                    </a:p>
                    <a:p>
                      <a:r>
                        <a:rPr lang="en-US" dirty="0"/>
                        <a:t>30.</a:t>
                      </a:r>
                    </a:p>
                    <a:p>
                      <a:r>
                        <a:rPr lang="en-US" dirty="0"/>
                        <a:t>51.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D.R. of Congo</a:t>
                      </a:r>
                    </a:p>
                    <a:p>
                      <a:r>
                        <a:rPr lang="en-US" dirty="0"/>
                        <a:t>Central African Republic</a:t>
                      </a:r>
                    </a:p>
                    <a:p>
                      <a:r>
                        <a:rPr lang="en-US" dirty="0"/>
                        <a:t>Rep. of Congo</a:t>
                      </a:r>
                    </a:p>
                    <a:p>
                      <a:r>
                        <a:rPr lang="en-US" dirty="0"/>
                        <a:t>Gabon</a:t>
                      </a:r>
                    </a:p>
                    <a:p>
                      <a:r>
                        <a:rPr lang="en-US" dirty="0"/>
                        <a:t>Cameroon</a:t>
                      </a:r>
                    </a:p>
                    <a:p>
                      <a:r>
                        <a:rPr lang="en-US" dirty="0"/>
                        <a:t>Gabon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6265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08804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3398</TotalTime>
  <Words>215</Words>
  <Application>Microsoft Office PowerPoint</Application>
  <PresentationFormat>Widescreen</PresentationFormat>
  <Paragraphs>113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Africa Map Quiz</vt:lpstr>
      <vt:lpstr>Africa Map Quiz #2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Africa Map Quiz</dc:title>
  <dc:creator>Palmer, Robert</dc:creator>
  <cp:lastModifiedBy>Palmer, Robert</cp:lastModifiedBy>
  <cp:revision>4</cp:revision>
  <dcterms:created xsi:type="dcterms:W3CDTF">2017-11-26T22:06:23Z</dcterms:created>
  <dcterms:modified xsi:type="dcterms:W3CDTF">2017-11-30T18:04:32Z</dcterms:modified>
</cp:coreProperties>
</file>