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3" r:id="rId6"/>
    <p:sldId id="262" r:id="rId7"/>
    <p:sldId id="266" r:id="rId8"/>
    <p:sldId id="264" r:id="rId9"/>
    <p:sldId id="260" r:id="rId10"/>
    <p:sldId id="265" r:id="rId11"/>
    <p:sldId id="268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7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7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4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6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6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7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8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70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3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5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7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1A30A-862D-4B31-9692-38688A121E2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6154D-F36E-41EE-BFA7-981B0B3A6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5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LITTLE Children Growing</a:t>
            </a:r>
            <a:br>
              <a:rPr lang="en-US" dirty="0"/>
            </a:br>
            <a:r>
              <a:rPr lang="en-US" b="1" dirty="0"/>
              <a:t>Pre-K Registration</a:t>
            </a:r>
            <a:br>
              <a:rPr lang="en-US" dirty="0"/>
            </a:br>
            <a:r>
              <a:rPr lang="en-US" b="1" dirty="0"/>
              <a:t>January 3, 2020</a:t>
            </a:r>
            <a:br>
              <a:rPr lang="en-US" dirty="0"/>
            </a:br>
            <a:r>
              <a:rPr lang="en-US" b="1" dirty="0"/>
              <a:t> </a:t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5818" y="7003473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-243414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027" name="Picture 3" descr="C:\Users\gthompson\AppData\Local\Microsoft\Windows\Temporary Internet Files\Content.IE5\D3T8UE6Z\Teddy_Bear_Reading0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67000"/>
            <a:ext cx="3771900" cy="370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28600"/>
            <a:ext cx="82296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/>
              <a:t>Where: 1 Academy Street, Hawkinsville</a:t>
            </a:r>
          </a:p>
          <a:p>
            <a:pPr algn="ctr"/>
            <a:endParaRPr lang="en-US" sz="4800" b="1" i="1" dirty="0"/>
          </a:p>
          <a:p>
            <a:pPr algn="ctr"/>
            <a:endParaRPr lang="en-US" sz="4800" b="1" i="1" dirty="0"/>
          </a:p>
          <a:p>
            <a:pPr algn="ctr"/>
            <a:endParaRPr lang="en-US" sz="4800" b="1" i="1" dirty="0"/>
          </a:p>
          <a:p>
            <a:pPr algn="ctr"/>
            <a:endParaRPr lang="en-US" sz="4800" b="1" i="1" dirty="0"/>
          </a:p>
          <a:p>
            <a:pPr algn="ctr"/>
            <a:r>
              <a:rPr lang="en-US" sz="4800" b="1" i="1" dirty="0"/>
              <a:t>When: </a:t>
            </a:r>
            <a:r>
              <a:rPr lang="en-US" sz="5400" b="1" dirty="0"/>
              <a:t>8:30-4:00 </a:t>
            </a:r>
          </a:p>
          <a:p>
            <a:endParaRPr lang="en-US" sz="5400" b="1" dirty="0"/>
          </a:p>
          <a:p>
            <a:endParaRPr lang="en-US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9800"/>
            <a:ext cx="47244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6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800100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Children must be 4 years old </a:t>
            </a:r>
            <a:r>
              <a:rPr lang="en-US" sz="6000" b="1" u="sng" dirty="0"/>
              <a:t>on or before</a:t>
            </a:r>
            <a:r>
              <a:rPr lang="en-US" sz="6000" b="1" dirty="0"/>
              <a:t> September 1, 2020.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6148" name="Picture 4" descr="C:\Users\gthompson\AppData\Local\Microsoft\Windows\Temporary Internet Files\Content.IE5\WN2FMOJ4\853px-WikiNews-Logo-de-birthday-cake-4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47109"/>
            <a:ext cx="4343400" cy="391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48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309" y="152400"/>
            <a:ext cx="8763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/>
              <a:t>Required</a:t>
            </a:r>
            <a:r>
              <a:rPr lang="en-US" sz="3200" b="1" dirty="0"/>
              <a:t> Documentation to Register</a:t>
            </a:r>
          </a:p>
          <a:p>
            <a:endParaRPr lang="en-US" sz="2800" dirty="0"/>
          </a:p>
          <a:p>
            <a:r>
              <a:rPr lang="en-US" sz="2800" b="1" i="1" dirty="0"/>
              <a:t>You will </a:t>
            </a:r>
            <a:r>
              <a:rPr lang="en-US" sz="2800" b="1" i="1" u="sng" dirty="0"/>
              <a:t>not</a:t>
            </a:r>
            <a:r>
              <a:rPr lang="en-US" sz="2800" b="1" i="1" dirty="0"/>
              <a:t> be allowed to register if any items marked with (**) are not brought to the registration site.  </a:t>
            </a:r>
          </a:p>
          <a:p>
            <a:endParaRPr lang="en-US" sz="2000" dirty="0"/>
          </a:p>
          <a:p>
            <a:r>
              <a:rPr lang="en-US" sz="2800" dirty="0"/>
              <a:t>· </a:t>
            </a:r>
            <a:r>
              <a:rPr lang="en-US" sz="2800" b="1" dirty="0"/>
              <a:t>Picture ID of parent/guardian enrolling student**</a:t>
            </a:r>
          </a:p>
          <a:p>
            <a:endParaRPr lang="en-US" sz="1200" b="1" dirty="0"/>
          </a:p>
          <a:p>
            <a:r>
              <a:rPr lang="en-US" sz="2800" b="1" dirty="0"/>
              <a:t>· </a:t>
            </a:r>
            <a:r>
              <a:rPr lang="en-US" sz="2800" b="1" u="sng" dirty="0"/>
              <a:t>Certified </a:t>
            </a:r>
            <a:r>
              <a:rPr lang="en-US" sz="2800" b="1" dirty="0"/>
              <a:t>Birth Certificate (not a copy)**</a:t>
            </a:r>
          </a:p>
          <a:p>
            <a:endParaRPr lang="en-US" sz="1200" b="1" dirty="0"/>
          </a:p>
          <a:p>
            <a:r>
              <a:rPr lang="en-US" sz="2800" b="1" dirty="0"/>
              <a:t>· </a:t>
            </a:r>
            <a:endParaRPr lang="en-US" sz="1200" b="1" dirty="0"/>
          </a:p>
          <a:p>
            <a:r>
              <a:rPr lang="en-US" sz="2800" b="1" dirty="0"/>
              <a:t>· Social Security Card (or documentation from SS that card has been applied for)**</a:t>
            </a:r>
          </a:p>
          <a:p>
            <a:endParaRPr lang="en-US" sz="1200" b="1" dirty="0"/>
          </a:p>
          <a:p>
            <a:r>
              <a:rPr lang="en-US" sz="2800" b="1" dirty="0"/>
              <a:t>· Proof of Address  (</a:t>
            </a:r>
            <a:r>
              <a:rPr lang="en-US" sz="2800" b="1" u="sng" dirty="0"/>
              <a:t>must</a:t>
            </a:r>
            <a:r>
              <a:rPr lang="en-US" sz="2800" b="1" dirty="0"/>
              <a:t> be a physical address—</a:t>
            </a:r>
            <a:r>
              <a:rPr lang="en-US" sz="2800" b="1" u="sng" dirty="0"/>
              <a:t>NO</a:t>
            </a:r>
            <a:r>
              <a:rPr lang="en-US" sz="2800" b="1" dirty="0"/>
              <a:t> P.O. boxes)** </a:t>
            </a:r>
            <a:r>
              <a:rPr lang="en-US" sz="2800" b="1" i="1" dirty="0"/>
              <a:t>e.g. utility bill, lease </a:t>
            </a:r>
            <a:r>
              <a:rPr lang="en-US" sz="2000" b="1" i="1" dirty="0"/>
              <a:t>(other examples on school website)</a:t>
            </a:r>
          </a:p>
          <a:p>
            <a:endParaRPr lang="en-US" sz="2000" b="1" i="1" dirty="0"/>
          </a:p>
          <a:p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80326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381000"/>
            <a:ext cx="8229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Other Needed Documentation to Register</a:t>
            </a:r>
          </a:p>
          <a:p>
            <a:endParaRPr lang="en-US" dirty="0"/>
          </a:p>
          <a:p>
            <a:r>
              <a:rPr lang="en-US" sz="3200" u="sng" dirty="0"/>
              <a:t>Needed when your child turns 4 or at the beginning of the school year: 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Proof of Services for Family (if applicable): food stamp card, Medicaid care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Shot Record (</a:t>
            </a:r>
            <a:r>
              <a:rPr lang="en-US" sz="2800" b="1" dirty="0">
                <a:solidFill>
                  <a:srgbClr val="FF0000"/>
                </a:solidFill>
              </a:rPr>
              <a:t>form #3231</a:t>
            </a:r>
            <a:r>
              <a:rPr lang="en-US" sz="2800" b="1" dirty="0"/>
              <a:t>)</a:t>
            </a:r>
          </a:p>
          <a:p>
            <a:endParaRPr lang="en-US" b="1" dirty="0"/>
          </a:p>
          <a:p>
            <a:r>
              <a:rPr lang="en-US" sz="2800" b="1" dirty="0"/>
              <a:t>· Ear, Eye, Dental, Nutrition Form (</a:t>
            </a:r>
            <a:r>
              <a:rPr lang="en-US" sz="2800" b="1" dirty="0">
                <a:solidFill>
                  <a:srgbClr val="FF0000"/>
                </a:solidFill>
              </a:rPr>
              <a:t>form #3300 </a:t>
            </a:r>
            <a:r>
              <a:rPr lang="en-US" sz="2800" b="1" dirty="0"/>
              <a:t>- all 4 parts)</a:t>
            </a:r>
          </a:p>
          <a:p>
            <a:endParaRPr lang="en-US" sz="2400" b="1" dirty="0"/>
          </a:p>
          <a:p>
            <a:pPr algn="ctr"/>
            <a:r>
              <a:rPr lang="en-US" sz="2800" dirty="0"/>
              <a:t>These </a:t>
            </a:r>
            <a:r>
              <a:rPr lang="en-US" sz="2800" dirty="0">
                <a:solidFill>
                  <a:srgbClr val="FF0000"/>
                </a:solidFill>
              </a:rPr>
              <a:t>forms</a:t>
            </a:r>
            <a:r>
              <a:rPr lang="en-US" sz="2800" dirty="0"/>
              <a:t> can be completed by the doctor or at the health dept. </a:t>
            </a:r>
          </a:p>
        </p:txBody>
      </p:sp>
    </p:spTree>
    <p:extLst>
      <p:ext uri="{BB962C8B-B14F-4D97-AF65-F5344CB8AC3E}">
        <p14:creationId xmlns:p14="http://schemas.microsoft.com/office/powerpoint/2010/main" val="314855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Please share this information with anyone you know who has a child that will be eligible for our Pre-K program.  </a:t>
            </a:r>
          </a:p>
          <a:p>
            <a:endParaRPr lang="en-US" sz="2800" b="1" dirty="0"/>
          </a:p>
          <a:p>
            <a:r>
              <a:rPr lang="en-US" sz="4000" b="1" dirty="0"/>
              <a:t>Information can also be found on our Pulaski County schools website, as well as displayed around numerous businesses in Hawkinsville. </a:t>
            </a:r>
          </a:p>
        </p:txBody>
      </p:sp>
      <p:pic>
        <p:nvPicPr>
          <p:cNvPr id="5124" name="Picture 4" descr="C:\Users\gthompson\AppData\Local\Microsoft\Windows\Temporary Internet Files\Content.IE5\WN2FMOJ4\20061231222627!Information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36" y="5205845"/>
            <a:ext cx="1981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73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5474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/>
              <a:t>Not able to come January 3?</a:t>
            </a:r>
          </a:p>
        </p:txBody>
      </p:sp>
      <p:pic>
        <p:nvPicPr>
          <p:cNvPr id="3077" name="Picture 5" descr="C:\Users\gthompson\AppData\Local\Microsoft\Windows\Temporary Internet Files\Content.IE5\QMUSB66I\scared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000" y="1208181"/>
            <a:ext cx="5302199" cy="530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056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8610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u="sng" dirty="0"/>
              <a:t>After</a:t>
            </a:r>
            <a:r>
              <a:rPr lang="en-US" sz="5400" b="1" dirty="0"/>
              <a:t> January 3, come on any school day between 9:00 am and 2:00 pm to register your child at LITTLE Children Growing Pre-K. </a:t>
            </a:r>
            <a:endParaRPr lang="en-US" sz="5400" dirty="0"/>
          </a:p>
        </p:txBody>
      </p:sp>
      <p:pic>
        <p:nvPicPr>
          <p:cNvPr id="6" name="Picture 8" descr="C:\Users\gthompson\AppData\Local\Microsoft\Windows\Temporary Internet Files\Content.IE5\QMUSB66I\entrevista_guion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88488"/>
            <a:ext cx="2590800" cy="284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51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9" y="207288"/>
            <a:ext cx="86867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 </a:t>
            </a:r>
            <a:r>
              <a:rPr lang="en-US" sz="5400" b="1" dirty="0"/>
              <a:t>There are a limited number of spots.  It is on a first-come, first serve basis—                with 4 year old in-county students given priority.   </a:t>
            </a:r>
            <a:endParaRPr lang="en-US" sz="5400" dirty="0"/>
          </a:p>
          <a:p>
            <a:r>
              <a:rPr lang="en-US" dirty="0"/>
              <a:t> </a:t>
            </a:r>
          </a:p>
        </p:txBody>
      </p:sp>
      <p:pic>
        <p:nvPicPr>
          <p:cNvPr id="8203" name="Picture 11" descr="C:\Users\gthompson\AppData\Local\Microsoft\Windows\Temporary Internet Files\Content.IE5\QMUSB66I\line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636" y="4600575"/>
            <a:ext cx="457200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05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8458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Please remember you will NOT be able to register your child  if you do not bring the documentation marked with (**).  </a:t>
            </a:r>
            <a:endParaRPr lang="en-US" sz="5400" dirty="0"/>
          </a:p>
        </p:txBody>
      </p:sp>
      <p:pic>
        <p:nvPicPr>
          <p:cNvPr id="4100" name="Picture 4" descr="C:\Users\gthompson\AppData\Local\Microsoft\Windows\Temporary Internet Files\Content.IE5\DJFCUUI1\dont-forget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705">
            <a:off x="4240130" y="3865565"/>
            <a:ext cx="3635015" cy="251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826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5326" y="533399"/>
            <a:ext cx="67056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Sorry, early registration </a:t>
            </a:r>
          </a:p>
          <a:p>
            <a:pPr algn="ctr"/>
            <a:r>
              <a:rPr lang="en-US" sz="6600" b="1" dirty="0"/>
              <a:t>will </a:t>
            </a:r>
          </a:p>
          <a:p>
            <a:pPr algn="ctr"/>
            <a:r>
              <a:rPr lang="en-US" sz="6600" b="1" dirty="0"/>
              <a:t>not </a:t>
            </a:r>
          </a:p>
          <a:p>
            <a:pPr algn="ctr"/>
            <a:r>
              <a:rPr lang="en-US" sz="6600" b="1" dirty="0"/>
              <a:t>be allowed. </a:t>
            </a:r>
          </a:p>
          <a:p>
            <a:r>
              <a:rPr lang="en-US" dirty="0"/>
              <a:t> </a:t>
            </a:r>
          </a:p>
        </p:txBody>
      </p:sp>
      <p:pic>
        <p:nvPicPr>
          <p:cNvPr id="10243" name="Picture 3" descr="C:\Users\gthompson\AppData\Local\Microsoft\Windows\Temporary Internet Files\Content.IE5\QMUSB66I\sorr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572" y="34636"/>
            <a:ext cx="1974273" cy="22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gthompson\AppData\Local\Microsoft\Windows\Temporary Internet Files\Content.IE5\D3T8UE6Z\Im_Sorry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2" y="4440382"/>
            <a:ext cx="2285260" cy="22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7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If you have any questions, please call  the Pre-K office at 783-7205. </a:t>
            </a:r>
            <a:endParaRPr lang="en-US" sz="3600" dirty="0"/>
          </a:p>
        </p:txBody>
      </p:sp>
      <p:pic>
        <p:nvPicPr>
          <p:cNvPr id="2051" name="Picture 3" descr="C:\Users\gthompson\AppData\Local\Microsoft\Windows\Temporary Internet Files\Content.IE5\WN2FMOJ4\students-in-line-with-teacher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7696200" cy="334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63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215</Words>
  <Application>Microsoft Office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LITTLE Children Growing Pre-K Registration January 3, 2020  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Gini Thompson</dc:creator>
  <cp:lastModifiedBy>Gini Thompson</cp:lastModifiedBy>
  <cp:revision>19</cp:revision>
  <dcterms:created xsi:type="dcterms:W3CDTF">2017-02-09T17:27:54Z</dcterms:created>
  <dcterms:modified xsi:type="dcterms:W3CDTF">2019-11-07T17:39:05Z</dcterms:modified>
</cp:coreProperties>
</file>