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56" r:id="rId5"/>
  </p:sldIdLst>
  <p:sldSz cx="73152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6045" autoAdjust="0"/>
  </p:normalViewPr>
  <p:slideViewPr>
    <p:cSldViewPr snapToGrid="0">
      <p:cViewPr varScale="1">
        <p:scale>
          <a:sx n="49" d="100"/>
          <a:sy n="49" d="100"/>
        </p:scale>
        <p:origin x="211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wley,Joanne" userId="56c9869c-c710-4722-bd4b-34f51da7c226" providerId="ADAL" clId="{411883DD-C603-4752-AC42-F64CBF886E7B}"/>
    <pc:docChg chg="undo modSld">
      <pc:chgData name="Hawley,Joanne" userId="56c9869c-c710-4722-bd4b-34f51da7c226" providerId="ADAL" clId="{411883DD-C603-4752-AC42-F64CBF886E7B}" dt="2020-06-01T22:44:59.490" v="9" actId="20577"/>
      <pc:docMkLst>
        <pc:docMk/>
      </pc:docMkLst>
      <pc:sldChg chg="modSp">
        <pc:chgData name="Hawley,Joanne" userId="56c9869c-c710-4722-bd4b-34f51da7c226" providerId="ADAL" clId="{411883DD-C603-4752-AC42-F64CBF886E7B}" dt="2020-06-01T22:44:59.490" v="9" actId="20577"/>
        <pc:sldMkLst>
          <pc:docMk/>
          <pc:sldMk cId="39492745" sldId="256"/>
        </pc:sldMkLst>
        <pc:spChg chg="mod">
          <ac:chgData name="Hawley,Joanne" userId="56c9869c-c710-4722-bd4b-34f51da7c226" providerId="ADAL" clId="{411883DD-C603-4752-AC42-F64CBF886E7B}" dt="2020-06-01T22:44:59.490" v="9" actId="20577"/>
          <ac:spMkLst>
            <pc:docMk/>
            <pc:sldMk cId="39492745" sldId="256"/>
            <ac:spMk id="23" creationId="{00000000-0000-0000-0000-000000000000}"/>
          </ac:spMkLst>
        </pc:spChg>
        <pc:picChg chg="ord">
          <ac:chgData name="Hawley,Joanne" userId="56c9869c-c710-4722-bd4b-34f51da7c226" providerId="ADAL" clId="{411883DD-C603-4752-AC42-F64CBF886E7B}" dt="2020-06-01T22:44:39.353" v="3" actId="167"/>
          <ac:picMkLst>
            <pc:docMk/>
            <pc:sldMk cId="39492745" sldId="256"/>
            <ac:picMk id="6" creationId="{00000000-0000-0000-0000-000000000000}"/>
          </ac:picMkLst>
        </pc:picChg>
        <pc:picChg chg="ord">
          <ac:chgData name="Hawley,Joanne" userId="56c9869c-c710-4722-bd4b-34f51da7c226" providerId="ADAL" clId="{411883DD-C603-4752-AC42-F64CBF886E7B}" dt="2020-06-01T22:44:33.125" v="2" actId="167"/>
          <ac:picMkLst>
            <pc:docMk/>
            <pc:sldMk cId="39492745" sldId="256"/>
            <ac:picMk id="9" creationId="{00000000-0000-0000-0000-000000000000}"/>
          </ac:picMkLst>
        </pc:picChg>
      </pc:sldChg>
    </pc:docChg>
  </pc:docChgLst>
  <pc:docChgLst>
    <pc:chgData name="Hawley,Joanne" userId="56c9869c-c710-4722-bd4b-34f51da7c226" providerId="ADAL" clId="{17EF7D8C-A179-4582-8CE4-BF8C52F154C3}"/>
    <pc:docChg chg="modSld">
      <pc:chgData name="Hawley,Joanne" userId="56c9869c-c710-4722-bd4b-34f51da7c226" providerId="ADAL" clId="{17EF7D8C-A179-4582-8CE4-BF8C52F154C3}" dt="2020-06-01T22:46:04.719" v="2" actId="20577"/>
      <pc:docMkLst>
        <pc:docMk/>
      </pc:docMkLst>
      <pc:sldChg chg="modSp">
        <pc:chgData name="Hawley,Joanne" userId="56c9869c-c710-4722-bd4b-34f51da7c226" providerId="ADAL" clId="{17EF7D8C-A179-4582-8CE4-BF8C52F154C3}" dt="2020-06-01T22:46:04.719" v="2" actId="20577"/>
        <pc:sldMkLst>
          <pc:docMk/>
          <pc:sldMk cId="39492745" sldId="256"/>
        </pc:sldMkLst>
        <pc:spChg chg="mod">
          <ac:chgData name="Hawley,Joanne" userId="56c9869c-c710-4722-bd4b-34f51da7c226" providerId="ADAL" clId="{17EF7D8C-A179-4582-8CE4-BF8C52F154C3}" dt="2020-06-01T22:46:04.719" v="2" actId="20577"/>
          <ac:spMkLst>
            <pc:docMk/>
            <pc:sldMk cId="39492745" sldId="256"/>
            <ac:spMk id="23" creationId="{00000000-0000-0000-0000-000000000000}"/>
          </ac:spMkLst>
        </pc:spChg>
      </pc:sldChg>
    </pc:docChg>
  </pc:docChgLst>
  <pc:docChgLst>
    <pc:chgData name="Hawley,Joanne" userId="56c9869c-c710-4722-bd4b-34f51da7c226" providerId="ADAL" clId="{675AEC31-B9A6-4B9B-B6A0-035345E7F3A0}"/>
    <pc:docChg chg="custSel modSld">
      <pc:chgData name="Hawley,Joanne" userId="56c9869c-c710-4722-bd4b-34f51da7c226" providerId="ADAL" clId="{675AEC31-B9A6-4B9B-B6A0-035345E7F3A0}" dt="2020-06-02T18:47:14.793" v="71" actId="313"/>
      <pc:docMkLst>
        <pc:docMk/>
      </pc:docMkLst>
      <pc:sldChg chg="modSp">
        <pc:chgData name="Hawley,Joanne" userId="56c9869c-c710-4722-bd4b-34f51da7c226" providerId="ADAL" clId="{675AEC31-B9A6-4B9B-B6A0-035345E7F3A0}" dt="2020-06-02T18:47:14.793" v="71" actId="313"/>
        <pc:sldMkLst>
          <pc:docMk/>
          <pc:sldMk cId="39492745" sldId="256"/>
        </pc:sldMkLst>
        <pc:spChg chg="mod">
          <ac:chgData name="Hawley,Joanne" userId="56c9869c-c710-4722-bd4b-34f51da7c226" providerId="ADAL" clId="{675AEC31-B9A6-4B9B-B6A0-035345E7F3A0}" dt="2020-06-02T18:46:47.468" v="41" actId="20577"/>
          <ac:spMkLst>
            <pc:docMk/>
            <pc:sldMk cId="39492745" sldId="256"/>
            <ac:spMk id="2" creationId="{CF08CC7C-D897-409B-B971-86DB9F73BA3C}"/>
          </ac:spMkLst>
        </pc:spChg>
        <pc:spChg chg="mod">
          <ac:chgData name="Hawley,Joanne" userId="56c9869c-c710-4722-bd4b-34f51da7c226" providerId="ADAL" clId="{675AEC31-B9A6-4B9B-B6A0-035345E7F3A0}" dt="2020-06-02T18:47:14.793" v="71" actId="313"/>
          <ac:spMkLst>
            <pc:docMk/>
            <pc:sldMk cId="39492745" sldId="256"/>
            <ac:spMk id="13" creationId="{478B2957-BD8B-4B33-A9F9-995574C9C3FD}"/>
          </ac:spMkLst>
        </pc:spChg>
        <pc:spChg chg="mod">
          <ac:chgData name="Hawley,Joanne" userId="56c9869c-c710-4722-bd4b-34f51da7c226" providerId="ADAL" clId="{675AEC31-B9A6-4B9B-B6A0-035345E7F3A0}" dt="2020-06-02T18:47:10.261" v="70" actId="20577"/>
          <ac:spMkLst>
            <pc:docMk/>
            <pc:sldMk cId="39492745" sldId="256"/>
            <ac:spMk id="17" creationId="{873BCA05-2B06-4222-B1D9-51F385060491}"/>
          </ac:spMkLst>
        </pc:spChg>
      </pc:sldChg>
    </pc:docChg>
  </pc:docChgLst>
  <pc:docChgLst>
    <pc:chgData name="Hawley,Joanne" userId="56c9869c-c710-4722-bd4b-34f51da7c226" providerId="ADAL" clId="{A718D49A-8F37-48BA-B839-82F491074226}"/>
    <pc:docChg chg="modSld">
      <pc:chgData name="Hawley,Joanne" userId="56c9869c-c710-4722-bd4b-34f51da7c226" providerId="ADAL" clId="{A718D49A-8F37-48BA-B839-82F491074226}" dt="2020-06-01T22:49:43.547" v="263" actId="1035"/>
      <pc:docMkLst>
        <pc:docMk/>
      </pc:docMkLst>
      <pc:sldChg chg="modSp">
        <pc:chgData name="Hawley,Joanne" userId="56c9869c-c710-4722-bd4b-34f51da7c226" providerId="ADAL" clId="{A718D49A-8F37-48BA-B839-82F491074226}" dt="2020-06-01T22:49:43.547" v="263" actId="1035"/>
        <pc:sldMkLst>
          <pc:docMk/>
          <pc:sldMk cId="39492745" sldId="256"/>
        </pc:sldMkLst>
        <pc:spChg chg="mod">
          <ac:chgData name="Hawley,Joanne" userId="56c9869c-c710-4722-bd4b-34f51da7c226" providerId="ADAL" clId="{A718D49A-8F37-48BA-B839-82F491074226}" dt="2020-06-01T22:49:43.547" v="263" actId="1035"/>
          <ac:spMkLst>
            <pc:docMk/>
            <pc:sldMk cId="39492745" sldId="256"/>
            <ac:spMk id="2" creationId="{CF08CC7C-D897-409B-B971-86DB9F73BA3C}"/>
          </ac:spMkLst>
        </pc:spChg>
        <pc:spChg chg="mod">
          <ac:chgData name="Hawley,Joanne" userId="56c9869c-c710-4722-bd4b-34f51da7c226" providerId="ADAL" clId="{A718D49A-8F37-48BA-B839-82F491074226}" dt="2020-06-01T22:49:09.032" v="257" actId="962"/>
          <ac:spMkLst>
            <pc:docMk/>
            <pc:sldMk cId="39492745" sldId="256"/>
            <ac:spMk id="8" creationId="{00000000-0000-0000-0000-000000000000}"/>
          </ac:spMkLst>
        </pc:spChg>
        <pc:spChg chg="mod">
          <ac:chgData name="Hawley,Joanne" userId="56c9869c-c710-4722-bd4b-34f51da7c226" providerId="ADAL" clId="{A718D49A-8F37-48BA-B839-82F491074226}" dt="2020-06-01T22:48:38.915" v="252" actId="962"/>
          <ac:spMkLst>
            <pc:docMk/>
            <pc:sldMk cId="39492745" sldId="256"/>
            <ac:spMk id="14" creationId="{00000000-0000-0000-0000-000000000000}"/>
          </ac:spMkLst>
        </pc:spChg>
        <pc:spChg chg="mod">
          <ac:chgData name="Hawley,Joanne" userId="56c9869c-c710-4722-bd4b-34f51da7c226" providerId="ADAL" clId="{A718D49A-8F37-48BA-B839-82F491074226}" dt="2020-06-01T22:49:04.781" v="256" actId="962"/>
          <ac:spMkLst>
            <pc:docMk/>
            <pc:sldMk cId="39492745" sldId="256"/>
            <ac:spMk id="23" creationId="{00000000-0000-0000-0000-000000000000}"/>
          </ac:spMkLst>
        </pc:spChg>
        <pc:spChg chg="mod">
          <ac:chgData name="Hawley,Joanne" userId="56c9869c-c710-4722-bd4b-34f51da7c226" providerId="ADAL" clId="{A718D49A-8F37-48BA-B839-82F491074226}" dt="2020-06-01T22:48:47.655" v="253" actId="962"/>
          <ac:spMkLst>
            <pc:docMk/>
            <pc:sldMk cId="39492745" sldId="256"/>
            <ac:spMk id="24" creationId="{00000000-0000-0000-0000-000000000000}"/>
          </ac:spMkLst>
        </pc:spChg>
        <pc:spChg chg="mod">
          <ac:chgData name="Hawley,Joanne" userId="56c9869c-c710-4722-bd4b-34f51da7c226" providerId="ADAL" clId="{A718D49A-8F37-48BA-B839-82F491074226}" dt="2020-06-01T22:49:40.255" v="262" actId="962"/>
          <ac:spMkLst>
            <pc:docMk/>
            <pc:sldMk cId="39492745" sldId="256"/>
            <ac:spMk id="26" creationId="{00000000-0000-0000-0000-000000000000}"/>
          </ac:spMkLst>
        </pc:spChg>
        <pc:spChg chg="mod">
          <ac:chgData name="Hawley,Joanne" userId="56c9869c-c710-4722-bd4b-34f51da7c226" providerId="ADAL" clId="{A718D49A-8F37-48BA-B839-82F491074226}" dt="2020-06-01T22:49:35.785" v="261" actId="962"/>
          <ac:spMkLst>
            <pc:docMk/>
            <pc:sldMk cId="39492745" sldId="256"/>
            <ac:spMk id="27" creationId="{00000000-0000-0000-0000-000000000000}"/>
          </ac:spMkLst>
        </pc:spChg>
        <pc:picChg chg="mod">
          <ac:chgData name="Hawley,Joanne" userId="56c9869c-c710-4722-bd4b-34f51da7c226" providerId="ADAL" clId="{A718D49A-8F37-48BA-B839-82F491074226}" dt="2020-06-01T22:48:52.223" v="254" actId="962"/>
          <ac:picMkLst>
            <pc:docMk/>
            <pc:sldMk cId="39492745" sldId="256"/>
            <ac:picMk id="6" creationId="{00000000-0000-0000-0000-000000000000}"/>
          </ac:picMkLst>
        </pc:picChg>
        <pc:picChg chg="mod">
          <ac:chgData name="Hawley,Joanne" userId="56c9869c-c710-4722-bd4b-34f51da7c226" providerId="ADAL" clId="{A718D49A-8F37-48BA-B839-82F491074226}" dt="2020-06-01T22:49:20.740" v="259" actId="962"/>
          <ac:picMkLst>
            <pc:docMk/>
            <pc:sldMk cId="39492745" sldId="256"/>
            <ac:picMk id="9" creationId="{00000000-0000-0000-0000-000000000000}"/>
          </ac:picMkLst>
        </pc:picChg>
        <pc:picChg chg="mod">
          <ac:chgData name="Hawley,Joanne" userId="56c9869c-c710-4722-bd4b-34f51da7c226" providerId="ADAL" clId="{A718D49A-8F37-48BA-B839-82F491074226}" dt="2020-06-01T22:49:25.002" v="260" actId="962"/>
          <ac:picMkLst>
            <pc:docMk/>
            <pc:sldMk cId="39492745" sldId="256"/>
            <ac:picMk id="10" creationId="{00000000-0000-0000-0000-000000000000}"/>
          </ac:picMkLst>
        </pc:picChg>
      </pc:sldChg>
    </pc:docChg>
  </pc:docChgLst>
  <pc:docChgLst>
    <pc:chgData name="Hawley,Joanne" userId="56c9869c-c710-4722-bd4b-34f51da7c226" providerId="ADAL" clId="{7B71543B-D950-4026-9859-B2F05A652590}"/>
    <pc:docChg chg="undo custSel modSld">
      <pc:chgData name="Hawley,Joanne" userId="56c9869c-c710-4722-bd4b-34f51da7c226" providerId="ADAL" clId="{7B71543B-D950-4026-9859-B2F05A652590}" dt="2020-06-01T23:08:30.161" v="105" actId="962"/>
      <pc:docMkLst>
        <pc:docMk/>
      </pc:docMkLst>
      <pc:sldChg chg="addSp delSp modSp">
        <pc:chgData name="Hawley,Joanne" userId="56c9869c-c710-4722-bd4b-34f51da7c226" providerId="ADAL" clId="{7B71543B-D950-4026-9859-B2F05A652590}" dt="2020-06-01T23:08:30.161" v="105" actId="962"/>
        <pc:sldMkLst>
          <pc:docMk/>
          <pc:sldMk cId="39492745" sldId="256"/>
        </pc:sldMkLst>
        <pc:spChg chg="mod">
          <ac:chgData name="Hawley,Joanne" userId="56c9869c-c710-4722-bd4b-34f51da7c226" providerId="ADAL" clId="{7B71543B-D950-4026-9859-B2F05A652590}" dt="2020-06-01T23:03:06.557" v="63"/>
          <ac:spMkLst>
            <pc:docMk/>
            <pc:sldMk cId="39492745" sldId="256"/>
            <ac:spMk id="2" creationId="{CF08CC7C-D897-409B-B971-86DB9F73BA3C}"/>
          </ac:spMkLst>
        </pc:spChg>
        <pc:spChg chg="add mod">
          <ac:chgData name="Hawley,Joanne" userId="56c9869c-c710-4722-bd4b-34f51da7c226" providerId="ADAL" clId="{7B71543B-D950-4026-9859-B2F05A652590}" dt="2020-06-01T23:06:47.209" v="92" actId="962"/>
          <ac:spMkLst>
            <pc:docMk/>
            <pc:sldMk cId="39492745" sldId="256"/>
            <ac:spMk id="3" creationId="{2BA503D3-F851-46A6-9009-70D01897E2D6}"/>
          </ac:spMkLst>
        </pc:spChg>
        <pc:spChg chg="mod">
          <ac:chgData name="Hawley,Joanne" userId="56c9869c-c710-4722-bd4b-34f51da7c226" providerId="ADAL" clId="{7B71543B-D950-4026-9859-B2F05A652590}" dt="2020-06-01T22:57:26.132" v="0" actId="207"/>
          <ac:spMkLst>
            <pc:docMk/>
            <pc:sldMk cId="39492745" sldId="256"/>
            <ac:spMk id="8" creationId="{00000000-0000-0000-0000-000000000000}"/>
          </ac:spMkLst>
        </pc:spChg>
        <pc:spChg chg="add mod">
          <ac:chgData name="Hawley,Joanne" userId="56c9869c-c710-4722-bd4b-34f51da7c226" providerId="ADAL" clId="{7B71543B-D950-4026-9859-B2F05A652590}" dt="2020-06-01T23:05:39.901" v="82" actId="14100"/>
          <ac:spMkLst>
            <pc:docMk/>
            <pc:sldMk cId="39492745" sldId="256"/>
            <ac:spMk id="13" creationId="{478B2957-BD8B-4B33-A9F9-995574C9C3FD}"/>
          </ac:spMkLst>
        </pc:spChg>
        <pc:spChg chg="del mod">
          <ac:chgData name="Hawley,Joanne" userId="56c9869c-c710-4722-bd4b-34f51da7c226" providerId="ADAL" clId="{7B71543B-D950-4026-9859-B2F05A652590}" dt="2020-06-01T23:04:39.342" v="75" actId="478"/>
          <ac:spMkLst>
            <pc:docMk/>
            <pc:sldMk cId="39492745" sldId="256"/>
            <ac:spMk id="14" creationId="{00000000-0000-0000-0000-000000000000}"/>
          </ac:spMkLst>
        </pc:spChg>
        <pc:spChg chg="add del mod">
          <ac:chgData name="Hawley,Joanne" userId="56c9869c-c710-4722-bd4b-34f51da7c226" providerId="ADAL" clId="{7B71543B-D950-4026-9859-B2F05A652590}" dt="2020-06-01T23:05:06.274" v="78" actId="478"/>
          <ac:spMkLst>
            <pc:docMk/>
            <pc:sldMk cId="39492745" sldId="256"/>
            <ac:spMk id="15" creationId="{B3CDA7BB-1DB6-420F-81D8-827EA6770A13}"/>
          </ac:spMkLst>
        </pc:spChg>
        <pc:spChg chg="add mod">
          <ac:chgData name="Hawley,Joanne" userId="56c9869c-c710-4722-bd4b-34f51da7c226" providerId="ADAL" clId="{7B71543B-D950-4026-9859-B2F05A652590}" dt="2020-06-01T23:06:56.831" v="93" actId="962"/>
          <ac:spMkLst>
            <pc:docMk/>
            <pc:sldMk cId="39492745" sldId="256"/>
            <ac:spMk id="16" creationId="{835C4BC3-AF04-4A29-8C32-ADABE31E9450}"/>
          </ac:spMkLst>
        </pc:spChg>
        <pc:spChg chg="add mod">
          <ac:chgData name="Hawley,Joanne" userId="56c9869c-c710-4722-bd4b-34f51da7c226" providerId="ADAL" clId="{7B71543B-D950-4026-9859-B2F05A652590}" dt="2020-06-01T23:07:19.790" v="96" actId="962"/>
          <ac:spMkLst>
            <pc:docMk/>
            <pc:sldMk cId="39492745" sldId="256"/>
            <ac:spMk id="17" creationId="{873BCA05-2B06-4222-B1D9-51F385060491}"/>
          </ac:spMkLst>
        </pc:spChg>
        <pc:spChg chg="add mod">
          <ac:chgData name="Hawley,Joanne" userId="56c9869c-c710-4722-bd4b-34f51da7c226" providerId="ADAL" clId="{7B71543B-D950-4026-9859-B2F05A652590}" dt="2020-06-01T23:08:30.161" v="105" actId="962"/>
          <ac:spMkLst>
            <pc:docMk/>
            <pc:sldMk cId="39492745" sldId="256"/>
            <ac:spMk id="18" creationId="{CF23AA2E-3062-4295-92EC-765E4D2B6398}"/>
          </ac:spMkLst>
        </pc:spChg>
        <pc:spChg chg="del mod">
          <ac:chgData name="Hawley,Joanne" userId="56c9869c-c710-4722-bd4b-34f51da7c226" providerId="ADAL" clId="{7B71543B-D950-4026-9859-B2F05A652590}" dt="2020-06-01T23:04:24.942" v="74" actId="478"/>
          <ac:spMkLst>
            <pc:docMk/>
            <pc:sldMk cId="39492745" sldId="256"/>
            <ac:spMk id="23" creationId="{00000000-0000-0000-0000-000000000000}"/>
          </ac:spMkLst>
        </pc:spChg>
        <pc:spChg chg="del mod">
          <ac:chgData name="Hawley,Joanne" userId="56c9869c-c710-4722-bd4b-34f51da7c226" providerId="ADAL" clId="{7B71543B-D950-4026-9859-B2F05A652590}" dt="2020-06-01T23:04:41.324" v="76" actId="478"/>
          <ac:spMkLst>
            <pc:docMk/>
            <pc:sldMk cId="39492745" sldId="256"/>
            <ac:spMk id="24" creationId="{00000000-0000-0000-0000-000000000000}"/>
          </ac:spMkLst>
        </pc:spChg>
        <pc:spChg chg="del">
          <ac:chgData name="Hawley,Joanne" userId="56c9869c-c710-4722-bd4b-34f51da7c226" providerId="ADAL" clId="{7B71543B-D950-4026-9859-B2F05A652590}" dt="2020-06-01T23:06:26.104" v="88" actId="478"/>
          <ac:spMkLst>
            <pc:docMk/>
            <pc:sldMk cId="39492745" sldId="256"/>
            <ac:spMk id="26" creationId="{00000000-0000-0000-0000-000000000000}"/>
          </ac:spMkLst>
        </pc:spChg>
        <pc:spChg chg="del mod">
          <ac:chgData name="Hawley,Joanne" userId="56c9869c-c710-4722-bd4b-34f51da7c226" providerId="ADAL" clId="{7B71543B-D950-4026-9859-B2F05A652590}" dt="2020-06-01T23:08:18.224" v="104" actId="478"/>
          <ac:spMkLst>
            <pc:docMk/>
            <pc:sldMk cId="39492745" sldId="256"/>
            <ac:spMk id="27" creationId="{00000000-0000-0000-0000-000000000000}"/>
          </ac:spMkLst>
        </pc:spChg>
        <pc:picChg chg="mod">
          <ac:chgData name="Hawley,Joanne" userId="56c9869c-c710-4722-bd4b-34f51da7c226" providerId="ADAL" clId="{7B71543B-D950-4026-9859-B2F05A652590}" dt="2020-06-01T23:05:22.075" v="80" actId="1076"/>
          <ac:picMkLst>
            <pc:docMk/>
            <pc:sldMk cId="39492745" sldId="256"/>
            <ac:picMk id="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CD61B-7285-452E-8D0F-E0D4F542989A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1143000"/>
            <a:ext cx="2244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B62F-FB95-4F60-B365-A383318BE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76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9B62F-FB95-4F60-B365-A383318BE2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8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8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32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59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7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0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5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4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3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4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6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BF9A2-C63F-472A-AA3A-B74AB040465D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9EFBC-CDBE-43F0-A278-877E9F4A1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9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EMPLOYMENT CHANGES DUE TO COVID-19?">
            <a:extLst>
              <a:ext uri="{FF2B5EF4-FFF2-40B4-BE49-F238E27FC236}">
                <a16:creationId xmlns:a16="http://schemas.microsoft.com/office/drawing/2014/main" id="{CF08CC7C-D897-409B-B971-86DB9F73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315200" cy="201115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Employment changes due to COVID-19?</a:t>
            </a:r>
            <a:b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4400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BA503D3-F851-46A6-9009-70D01897E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" y="2115693"/>
            <a:ext cx="6309360" cy="85994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latin typeface="Century" panose="02040604050505020304" pitchFamily="18" charset="0"/>
              </a:rPr>
              <a:t>Your child may be eligible for</a:t>
            </a:r>
            <a:br>
              <a:rPr lang="en-US" sz="2800" b="1" dirty="0">
                <a:latin typeface="Century" panose="02040604050505020304" pitchFamily="18" charset="0"/>
              </a:rPr>
            </a:br>
            <a:r>
              <a:rPr lang="en-US" sz="2800" b="1" dirty="0">
                <a:latin typeface="Century" panose="02040604050505020304" pitchFamily="18" charset="0"/>
              </a:rPr>
              <a:t>free, full day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78B2957-BD8B-4B33-A9F9-995574C9C3FD}"/>
              </a:ext>
            </a:extLst>
          </p:cNvPr>
          <p:cNvSpPr txBox="1">
            <a:spLocks/>
          </p:cNvSpPr>
          <p:nvPr/>
        </p:nvSpPr>
        <p:spPr>
          <a:xfrm>
            <a:off x="415175" y="3035029"/>
            <a:ext cx="6309360" cy="74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73152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Prekindergarten</a:t>
            </a:r>
          </a:p>
          <a:p>
            <a:endParaRPr lang="en-US" dirty="0"/>
          </a:p>
        </p:txBody>
      </p:sp>
      <p:pic>
        <p:nvPicPr>
          <p:cNvPr id="6" name="Picture 1" descr="Children painting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5" r="-2415"/>
          <a:stretch/>
        </p:blipFill>
        <p:spPr>
          <a:xfrm>
            <a:off x="611579" y="3897875"/>
            <a:ext cx="3187989" cy="2984245"/>
          </a:xfrm>
          <a:prstGeom prst="rect">
            <a:avLst/>
          </a:prstGeom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835C4BC3-AF04-4A29-8C32-ADABE31E9450}"/>
              </a:ext>
            </a:extLst>
          </p:cNvPr>
          <p:cNvSpPr txBox="1">
            <a:spLocks/>
          </p:cNvSpPr>
          <p:nvPr/>
        </p:nvSpPr>
        <p:spPr>
          <a:xfrm>
            <a:off x="3889606" y="5624040"/>
            <a:ext cx="3012711" cy="13286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73152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Children must be </a:t>
            </a:r>
            <a:b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4 years old by September 1, 2020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8" name="Rectang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239815"/>
            <a:ext cx="7315200" cy="281858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4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873BCA05-2B06-4222-B1D9-51F385060491}"/>
              </a:ext>
            </a:extLst>
          </p:cNvPr>
          <p:cNvSpPr txBox="1">
            <a:spLocks/>
          </p:cNvSpPr>
          <p:nvPr/>
        </p:nvSpPr>
        <p:spPr>
          <a:xfrm>
            <a:off x="713198" y="7457849"/>
            <a:ext cx="2695020" cy="23619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73152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Contact:</a:t>
            </a:r>
          </a:p>
        </p:txBody>
      </p:sp>
      <p:pic>
        <p:nvPicPr>
          <p:cNvPr id="9" name="Picture 2" descr="Children sitting in a row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90716">
            <a:off x="5482848" y="7537204"/>
            <a:ext cx="1616853" cy="1118481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Picture 3" descr="Child smiling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05298">
            <a:off x="4696244" y="8436446"/>
            <a:ext cx="1632853" cy="1074876"/>
          </a:xfrm>
          <a:prstGeom prst="rect">
            <a:avLst/>
          </a:prstGeom>
          <a:ln cmpd="sng">
            <a:solidFill>
              <a:srgbClr val="0070C0"/>
            </a:solidFill>
          </a:ln>
        </p:spPr>
      </p:pic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CF23AA2E-3062-4295-92EC-765E4D2B6398}"/>
              </a:ext>
            </a:extLst>
          </p:cNvPr>
          <p:cNvSpPr txBox="1">
            <a:spLocks/>
          </p:cNvSpPr>
          <p:nvPr/>
        </p:nvSpPr>
        <p:spPr>
          <a:xfrm>
            <a:off x="4235747" y="9654357"/>
            <a:ext cx="3012711" cy="429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73152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182880" algn="l" defTabSz="73152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www.XXXXXXXXXXX.org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41F0E3E8BDFE48A8C82489364C6765" ma:contentTypeVersion="11" ma:contentTypeDescription="Create a new document." ma:contentTypeScope="" ma:versionID="9be07d70762e9e68cb5df8f21bad3654">
  <xsd:schema xmlns:xsd="http://www.w3.org/2001/XMLSchema" xmlns:xs="http://www.w3.org/2001/XMLSchema" xmlns:p="http://schemas.microsoft.com/office/2006/metadata/properties" xmlns:ns3="a4ebe7cf-e3ff-44c0-bf1d-b67d1381404e" xmlns:ns4="4adacd5d-0b9a-42f0-b18a-b95d44984ae3" targetNamespace="http://schemas.microsoft.com/office/2006/metadata/properties" ma:root="true" ma:fieldsID="e70d0a0ec10df237d58aac8566c4d71b" ns3:_="" ns4:_="">
    <xsd:import namespace="a4ebe7cf-e3ff-44c0-bf1d-b67d1381404e"/>
    <xsd:import namespace="4adacd5d-0b9a-42f0-b18a-b95d44984ae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be7cf-e3ff-44c0-bf1d-b67d138140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acd5d-0b9a-42f0-b18a-b95d44984a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3A9E46-8640-480D-AA99-C0D7168F36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ebe7cf-e3ff-44c0-bf1d-b67d1381404e"/>
    <ds:schemaRef ds:uri="4adacd5d-0b9a-42f0-b18a-b95d44984a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5E8BDE-7624-4C78-B00D-5C862D9CE6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751DBE-735D-4EAB-ACE8-594190167221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4adacd5d-0b9a-42f0-b18a-b95d44984ae3"/>
    <ds:schemaRef ds:uri="http://purl.org/dc/elements/1.1/"/>
    <ds:schemaRef ds:uri="http://schemas.microsoft.com/office/2006/metadata/properties"/>
    <ds:schemaRef ds:uri="a4ebe7cf-e3ff-44c0-bf1d-b67d1381404e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24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</vt:lpstr>
      <vt:lpstr>Century Gothic</vt:lpstr>
      <vt:lpstr>Office Theme</vt:lpstr>
      <vt:lpstr>Employment changes due to COVID-19?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Pre-K Flyer</dc:title>
  <dc:creator>Laurie Adams</dc:creator>
  <cp:lastModifiedBy>Springer,Lance J</cp:lastModifiedBy>
  <cp:revision>21</cp:revision>
  <dcterms:created xsi:type="dcterms:W3CDTF">2020-04-15T18:29:06Z</dcterms:created>
  <dcterms:modified xsi:type="dcterms:W3CDTF">2020-06-05T12:35:17Z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0x0101005F41F0E3E8BDFE48A8C82489364C6765</vt:lpwstr>
  </property>
</Properties>
</file>