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1" r:id="rId5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73E5"/>
    <a:srgbClr val="FFE890"/>
    <a:srgbClr val="F3A0D5"/>
    <a:srgbClr val="F1DD2F"/>
    <a:srgbClr val="6AE177"/>
    <a:srgbClr val="CF74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321AB6-D16B-4453-90F8-B99E86B2E26E}" v="1" dt="2019-08-21T22:30:40.5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1408" autoAdjust="0"/>
  </p:normalViewPr>
  <p:slideViewPr>
    <p:cSldViewPr snapToGrid="0" snapToObjects="1">
      <p:cViewPr varScale="1">
        <p:scale>
          <a:sx n="65" d="100"/>
          <a:sy n="65" d="100"/>
        </p:scale>
        <p:origin x="2424" y="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Stein" userId="aec5e5b4-3cbb-4a24-a6d0-85d4c2e9a7fc" providerId="ADAL" clId="{C6268F60-E00A-4983-98C8-3AF9D978BCC7}"/>
    <pc:docChg chg="modSld">
      <pc:chgData name="Rebecca Stein" userId="aec5e5b4-3cbb-4a24-a6d0-85d4c2e9a7fc" providerId="ADAL" clId="{C6268F60-E00A-4983-98C8-3AF9D978BCC7}" dt="2019-07-29T16:58:26.289" v="51" actId="20577"/>
      <pc:docMkLst>
        <pc:docMk/>
      </pc:docMkLst>
      <pc:sldChg chg="modSp">
        <pc:chgData name="Rebecca Stein" userId="aec5e5b4-3cbb-4a24-a6d0-85d4c2e9a7fc" providerId="ADAL" clId="{C6268F60-E00A-4983-98C8-3AF9D978BCC7}" dt="2019-07-29T16:58:26.289" v="51" actId="20577"/>
        <pc:sldMkLst>
          <pc:docMk/>
          <pc:sldMk cId="2670572179" sldId="261"/>
        </pc:sldMkLst>
        <pc:spChg chg="mod">
          <ac:chgData name="Rebecca Stein" userId="aec5e5b4-3cbb-4a24-a6d0-85d4c2e9a7fc" providerId="ADAL" clId="{C6268F60-E00A-4983-98C8-3AF9D978BCC7}" dt="2019-07-29T16:57:21.709" v="0" actId="2711"/>
          <ac:spMkLst>
            <pc:docMk/>
            <pc:sldMk cId="2670572179" sldId="261"/>
            <ac:spMk id="4" creationId="{00000000-0000-0000-0000-000000000000}"/>
          </ac:spMkLst>
        </pc:spChg>
        <pc:spChg chg="mod">
          <ac:chgData name="Rebecca Stein" userId="aec5e5b4-3cbb-4a24-a6d0-85d4c2e9a7fc" providerId="ADAL" clId="{C6268F60-E00A-4983-98C8-3AF9D978BCC7}" dt="2019-07-29T16:57:39.989" v="2" actId="20577"/>
          <ac:spMkLst>
            <pc:docMk/>
            <pc:sldMk cId="2670572179" sldId="261"/>
            <ac:spMk id="5" creationId="{00000000-0000-0000-0000-000000000000}"/>
          </ac:spMkLst>
        </pc:spChg>
        <pc:spChg chg="mod">
          <ac:chgData name="Rebecca Stein" userId="aec5e5b4-3cbb-4a24-a6d0-85d4c2e9a7fc" providerId="ADAL" clId="{C6268F60-E00A-4983-98C8-3AF9D978BCC7}" dt="2019-07-29T16:58:26.289" v="51" actId="20577"/>
          <ac:spMkLst>
            <pc:docMk/>
            <pc:sldMk cId="2670572179" sldId="261"/>
            <ac:spMk id="7" creationId="{00000000-0000-0000-0000-000000000000}"/>
          </ac:spMkLst>
        </pc:spChg>
      </pc:sldChg>
    </pc:docChg>
  </pc:docChgLst>
  <pc:docChgLst>
    <pc:chgData name="Rebecca Stein" userId="aec5e5b4-3cbb-4a24-a6d0-85d4c2e9a7fc" providerId="ADAL" clId="{09321AB6-D16B-4453-90F8-B99E86B2E26E}"/>
    <pc:docChg chg="modSld">
      <pc:chgData name="Rebecca Stein" userId="aec5e5b4-3cbb-4a24-a6d0-85d4c2e9a7fc" providerId="ADAL" clId="{09321AB6-D16B-4453-90F8-B99E86B2E26E}" dt="2019-08-21T22:35:24.830" v="12" actId="1440"/>
      <pc:docMkLst>
        <pc:docMk/>
      </pc:docMkLst>
      <pc:sldChg chg="addSp modSp">
        <pc:chgData name="Rebecca Stein" userId="aec5e5b4-3cbb-4a24-a6d0-85d4c2e9a7fc" providerId="ADAL" clId="{09321AB6-D16B-4453-90F8-B99E86B2E26E}" dt="2019-08-21T22:35:24.830" v="12" actId="1440"/>
        <pc:sldMkLst>
          <pc:docMk/>
          <pc:sldMk cId="2670572179" sldId="261"/>
        </pc:sldMkLst>
        <pc:picChg chg="add mod modCrop">
          <ac:chgData name="Rebecca Stein" userId="aec5e5b4-3cbb-4a24-a6d0-85d4c2e9a7fc" providerId="ADAL" clId="{09321AB6-D16B-4453-90F8-B99E86B2E26E}" dt="2019-08-21T22:35:24.830" v="12" actId="1440"/>
          <ac:picMkLst>
            <pc:docMk/>
            <pc:sldMk cId="2670572179" sldId="261"/>
            <ac:picMk id="9" creationId="{F9AE771A-62A5-4AE2-BCB5-69BFB3A5DE04}"/>
          </ac:picMkLst>
        </pc:picChg>
      </pc:sldChg>
    </pc:docChg>
  </pc:docChgLst>
  <pc:docChgLst>
    <pc:chgData name="Rebecca Stein" userId="aec5e5b4-3cbb-4a24-a6d0-85d4c2e9a7fc" providerId="ADAL" clId="{EACFEC93-7EA9-4115-A1ED-88A801C7F4E4}"/>
    <pc:docChg chg="undo custSel delSld modSld">
      <pc:chgData name="Rebecca Stein" userId="aec5e5b4-3cbb-4a24-a6d0-85d4c2e9a7fc" providerId="ADAL" clId="{EACFEC93-7EA9-4115-A1ED-88A801C7F4E4}" dt="2019-08-21T22:20:46.829" v="549" actId="20577"/>
      <pc:docMkLst>
        <pc:docMk/>
      </pc:docMkLst>
      <pc:sldChg chg="modSp">
        <pc:chgData name="Rebecca Stein" userId="aec5e5b4-3cbb-4a24-a6d0-85d4c2e9a7fc" providerId="ADAL" clId="{EACFEC93-7EA9-4115-A1ED-88A801C7F4E4}" dt="2019-08-21T22:20:46.829" v="549" actId="20577"/>
        <pc:sldMkLst>
          <pc:docMk/>
          <pc:sldMk cId="2670572179" sldId="261"/>
        </pc:sldMkLst>
        <pc:spChg chg="mod">
          <ac:chgData name="Rebecca Stein" userId="aec5e5b4-3cbb-4a24-a6d0-85d4c2e9a7fc" providerId="ADAL" clId="{EACFEC93-7EA9-4115-A1ED-88A801C7F4E4}" dt="2019-08-03T20:17:14.943" v="212" actId="2711"/>
          <ac:spMkLst>
            <pc:docMk/>
            <pc:sldMk cId="2670572179" sldId="261"/>
            <ac:spMk id="3" creationId="{00000000-0000-0000-0000-000000000000}"/>
          </ac:spMkLst>
        </pc:spChg>
        <pc:spChg chg="mod">
          <ac:chgData name="Rebecca Stein" userId="aec5e5b4-3cbb-4a24-a6d0-85d4c2e9a7fc" providerId="ADAL" clId="{EACFEC93-7EA9-4115-A1ED-88A801C7F4E4}" dt="2019-08-03T20:11:51.019" v="89" actId="20577"/>
          <ac:spMkLst>
            <pc:docMk/>
            <pc:sldMk cId="2670572179" sldId="261"/>
            <ac:spMk id="4" creationId="{00000000-0000-0000-0000-000000000000}"/>
          </ac:spMkLst>
        </pc:spChg>
        <pc:spChg chg="mod">
          <ac:chgData name="Rebecca Stein" userId="aec5e5b4-3cbb-4a24-a6d0-85d4c2e9a7fc" providerId="ADAL" clId="{EACFEC93-7EA9-4115-A1ED-88A801C7F4E4}" dt="2019-08-20T22:19:28.386" v="452" actId="20577"/>
          <ac:spMkLst>
            <pc:docMk/>
            <pc:sldMk cId="2670572179" sldId="261"/>
            <ac:spMk id="5" creationId="{00000000-0000-0000-0000-000000000000}"/>
          </ac:spMkLst>
        </pc:spChg>
        <pc:spChg chg="mod">
          <ac:chgData name="Rebecca Stein" userId="aec5e5b4-3cbb-4a24-a6d0-85d4c2e9a7fc" providerId="ADAL" clId="{EACFEC93-7EA9-4115-A1ED-88A801C7F4E4}" dt="2019-08-21T22:20:46.829" v="549" actId="20577"/>
          <ac:spMkLst>
            <pc:docMk/>
            <pc:sldMk cId="2670572179" sldId="261"/>
            <ac:spMk id="6" creationId="{00000000-0000-0000-0000-000000000000}"/>
          </ac:spMkLst>
        </pc:spChg>
        <pc:spChg chg="mod">
          <ac:chgData name="Rebecca Stein" userId="aec5e5b4-3cbb-4a24-a6d0-85d4c2e9a7fc" providerId="ADAL" clId="{EACFEC93-7EA9-4115-A1ED-88A801C7F4E4}" dt="2019-08-21T22:19:41.408" v="473" actId="20577"/>
          <ac:spMkLst>
            <pc:docMk/>
            <pc:sldMk cId="2670572179" sldId="261"/>
            <ac:spMk id="7" creationId="{00000000-0000-0000-0000-000000000000}"/>
          </ac:spMkLst>
        </pc:spChg>
      </pc:sldChg>
      <pc:sldChg chg="del">
        <pc:chgData name="Rebecca Stein" userId="aec5e5b4-3cbb-4a24-a6d0-85d4c2e9a7fc" providerId="ADAL" clId="{EACFEC93-7EA9-4115-A1ED-88A801C7F4E4}" dt="2019-08-21T22:18:26.734" v="458" actId="2696"/>
        <pc:sldMkLst>
          <pc:docMk/>
          <pc:sldMk cId="2978733319" sldId="262"/>
        </pc:sldMkLst>
      </pc:sldChg>
      <pc:sldChg chg="del">
        <pc:chgData name="Rebecca Stein" userId="aec5e5b4-3cbb-4a24-a6d0-85d4c2e9a7fc" providerId="ADAL" clId="{EACFEC93-7EA9-4115-A1ED-88A801C7F4E4}" dt="2019-08-21T22:18:28.281" v="459" actId="2696"/>
        <pc:sldMkLst>
          <pc:docMk/>
          <pc:sldMk cId="2313075215" sldId="263"/>
        </pc:sldMkLst>
      </pc:sldChg>
      <pc:sldChg chg="del">
        <pc:chgData name="Rebecca Stein" userId="aec5e5b4-3cbb-4a24-a6d0-85d4c2e9a7fc" providerId="ADAL" clId="{EACFEC93-7EA9-4115-A1ED-88A801C7F4E4}" dt="2019-08-21T22:18:23.071" v="456" actId="2696"/>
        <pc:sldMkLst>
          <pc:docMk/>
          <pc:sldMk cId="3823691742" sldId="264"/>
        </pc:sldMkLst>
      </pc:sldChg>
      <pc:sldChg chg="del">
        <pc:chgData name="Rebecca Stein" userId="aec5e5b4-3cbb-4a24-a6d0-85d4c2e9a7fc" providerId="ADAL" clId="{EACFEC93-7EA9-4115-A1ED-88A801C7F4E4}" dt="2019-08-21T22:18:29.036" v="460" actId="2696"/>
        <pc:sldMkLst>
          <pc:docMk/>
          <pc:sldMk cId="4089038000" sldId="265"/>
        </pc:sldMkLst>
      </pc:sldChg>
      <pc:sldChg chg="del">
        <pc:chgData name="Rebecca Stein" userId="aec5e5b4-3cbb-4a24-a6d0-85d4c2e9a7fc" providerId="ADAL" clId="{EACFEC93-7EA9-4115-A1ED-88A801C7F4E4}" dt="2019-08-21T22:18:23.906" v="457" actId="2696"/>
        <pc:sldMkLst>
          <pc:docMk/>
          <pc:sldMk cId="3413227033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2744-1E89-3645-B165-293EFEDC3C11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12B-F2AA-884F-87D2-0211B5ECC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98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2744-1E89-3645-B165-293EFEDC3C11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12B-F2AA-884F-87D2-0211B5ECC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6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2744-1E89-3645-B165-293EFEDC3C11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12B-F2AA-884F-87D2-0211B5ECC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438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2744-1E89-3645-B165-293EFEDC3C11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12B-F2AA-884F-87D2-0211B5ECC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720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2744-1E89-3645-B165-293EFEDC3C11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12B-F2AA-884F-87D2-0211B5ECC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252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2744-1E89-3645-B165-293EFEDC3C11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12B-F2AA-884F-87D2-0211B5ECC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78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2744-1E89-3645-B165-293EFEDC3C11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12B-F2AA-884F-87D2-0211B5ECC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16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2744-1E89-3645-B165-293EFEDC3C11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12B-F2AA-884F-87D2-0211B5ECC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54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2744-1E89-3645-B165-293EFEDC3C11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12B-F2AA-884F-87D2-0211B5ECC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833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2744-1E89-3645-B165-293EFEDC3C11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12B-F2AA-884F-87D2-0211B5ECC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52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2744-1E89-3645-B165-293EFEDC3C11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E212B-F2AA-884F-87D2-0211B5ECC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64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62744-1E89-3645-B165-293EFEDC3C11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E212B-F2AA-884F-87D2-0211B5ECC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27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ebecca.stein@onslow.k12.nc.u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06-05 at 3.58.4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502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5546" y="1411179"/>
            <a:ext cx="4833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E73E5"/>
                </a:solidFill>
                <a:latin typeface="Harrington" panose="04040505050A02020702" pitchFamily="82" charset="0"/>
              </a:rPr>
              <a:t>Mrs. Rebecca Stein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8670" y="2610681"/>
            <a:ext cx="269909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Harrington" panose="04040505050A02020702" pitchFamily="82" charset="0"/>
              </a:rPr>
              <a:t>Welcome to First Grade!  I am so excited to get to know all of you!  The success of your student truly depends on a partnership between home and school.  I look forward to building a bond with each one of you.</a:t>
            </a:r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680631" y="2763081"/>
            <a:ext cx="269909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Harrington" panose="04040505050A02020702" pitchFamily="82" charset="0"/>
              </a:rPr>
              <a:t>This is my first year as a Stateside Patriot!  My husband Chris and I have two boys, Braden (16) and Matthew (11).  We also have one fur baby, a four-year-old lab-mix named Sabbath.</a:t>
            </a:r>
          </a:p>
          <a:p>
            <a:r>
              <a:rPr lang="en-US" sz="1600" dirty="0">
                <a:latin typeface="Harrington" panose="04040505050A02020702" pitchFamily="82" charset="0"/>
              </a:rPr>
              <a:t>This is my sixth year as an employee with OCS.  I have experience in Pre-K-6</a:t>
            </a:r>
            <a:r>
              <a:rPr lang="en-US" sz="1600" baseline="30000" dirty="0">
                <a:latin typeface="Harrington" panose="04040505050A02020702" pitchFamily="82" charset="0"/>
              </a:rPr>
              <a:t>th</a:t>
            </a:r>
            <a:r>
              <a:rPr lang="en-US" sz="1600" dirty="0">
                <a:latin typeface="Harrington" panose="04040505050A02020702" pitchFamily="82" charset="0"/>
              </a:rPr>
              <a:t> grade.</a:t>
            </a:r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58670" y="5373762"/>
            <a:ext cx="269909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Class Dojo (easiest way to send a quick message) or</a:t>
            </a:r>
          </a:p>
          <a:p>
            <a:pPr algn="ctr"/>
            <a:r>
              <a:rPr lang="en-US" sz="1600" dirty="0"/>
              <a:t>Email: </a:t>
            </a:r>
            <a:r>
              <a:rPr lang="en-US" sz="1600" dirty="0">
                <a:hlinkClick r:id="rId3"/>
              </a:rPr>
              <a:t>Rebecca.stein@onslow.k12.nc.us</a:t>
            </a:r>
            <a:endParaRPr lang="en-US" sz="1600" dirty="0"/>
          </a:p>
          <a:p>
            <a:pPr algn="ctr"/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58670" y="7385098"/>
            <a:ext cx="59210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Harrington" panose="04040505050A02020702" pitchFamily="82" charset="0"/>
              </a:rPr>
              <a:t>Colors: Purple/Yellow/Teal/Blue		Restaurants: Outback </a:t>
            </a:r>
          </a:p>
          <a:p>
            <a:r>
              <a:rPr lang="en-US" sz="1400" dirty="0">
                <a:latin typeface="Harrington" panose="04040505050A02020702" pitchFamily="82" charset="0"/>
              </a:rPr>
              <a:t>Drinks: Diet Pepsi/Coffee/Water		Hobby: Gardening, Swimming	</a:t>
            </a:r>
          </a:p>
          <a:p>
            <a:r>
              <a:rPr lang="en-US" sz="1400" dirty="0">
                <a:latin typeface="Harrington" panose="04040505050A02020702" pitchFamily="82" charset="0"/>
              </a:rPr>
              <a:t>Sport: Football/Dallas Cowboys		Author: Mo Willems	</a:t>
            </a:r>
          </a:p>
          <a:p>
            <a:r>
              <a:rPr lang="en-US" sz="1400" dirty="0">
                <a:latin typeface="Harrington" panose="04040505050A02020702" pitchFamily="82" charset="0"/>
              </a:rPr>
              <a:t>Shopping: Amazon, Target	   		Season: Fall</a:t>
            </a:r>
          </a:p>
          <a:p>
            <a:r>
              <a:rPr lang="en-US" sz="1400" dirty="0">
                <a:latin typeface="Harrington" panose="04040505050A02020702" pitchFamily="82" charset="0"/>
              </a:rPr>
              <a:t>Foods: Pizza, Asian Cuisine 			</a:t>
            </a:r>
          </a:p>
          <a:p>
            <a:r>
              <a:rPr lang="en-US" sz="1400" dirty="0">
                <a:latin typeface="Harrington" panose="04040505050A02020702" pitchFamily="82" charset="0"/>
              </a:rPr>
              <a:t>Candy: Reese’s Sticks</a:t>
            </a:r>
          </a:p>
          <a:p>
            <a:endParaRPr lang="en-US" sz="1600" dirty="0"/>
          </a:p>
          <a:p>
            <a:pPr algn="ctr"/>
            <a:endParaRPr lang="en-US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AE771A-62A5-4AE2-BCB5-69BFB3A5DE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61" t="9677" r="15375" b="41452"/>
          <a:stretch/>
        </p:blipFill>
        <p:spPr>
          <a:xfrm>
            <a:off x="5264566" y="5339697"/>
            <a:ext cx="1115162" cy="11668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70572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9170AD09F8274D9D6E7A2102E05C7C" ma:contentTypeVersion="9" ma:contentTypeDescription="Create a new document." ma:contentTypeScope="" ma:versionID="6f53ce2fbb399bf075141ef5b900a42b">
  <xsd:schema xmlns:xsd="http://www.w3.org/2001/XMLSchema" xmlns:xs="http://www.w3.org/2001/XMLSchema" xmlns:p="http://schemas.microsoft.com/office/2006/metadata/properties" xmlns:ns3="d3ec0a70-61e4-49f2-bef8-f4ff2d215578" xmlns:ns4="3510fd1f-de7f-4ef1-a93b-68d402309691" targetNamespace="http://schemas.microsoft.com/office/2006/metadata/properties" ma:root="true" ma:fieldsID="345bb01f0f06d49fb90d314adf144237" ns3:_="" ns4:_="">
    <xsd:import namespace="d3ec0a70-61e4-49f2-bef8-f4ff2d215578"/>
    <xsd:import namespace="3510fd1f-de7f-4ef1-a93b-68d40230969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ec0a70-61e4-49f2-bef8-f4ff2d2155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10fd1f-de7f-4ef1-a93b-68d40230969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DF89A52-9023-4404-8E91-B610680665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ec0a70-61e4-49f2-bef8-f4ff2d215578"/>
    <ds:schemaRef ds:uri="3510fd1f-de7f-4ef1-a93b-68d4023096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17F69C-8088-4B2D-9F34-8883772AE5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1DEF86-FF8A-4492-B0F7-6BBCFABE5562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3510fd1f-de7f-4ef1-a93b-68d402309691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d3ec0a70-61e4-49f2-bef8-f4ff2d21557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142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Harrington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 Ionescu</dc:creator>
  <cp:lastModifiedBy>Rebecca Stein</cp:lastModifiedBy>
  <cp:revision>20</cp:revision>
  <dcterms:created xsi:type="dcterms:W3CDTF">2017-06-05T18:13:33Z</dcterms:created>
  <dcterms:modified xsi:type="dcterms:W3CDTF">2019-08-21T22:35:33Z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0x010100F99170AD09F8274D9D6E7A2102E05C7C</vt:lpwstr>
  </property>
</Properties>
</file>