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-3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999DD-65E4-45F0-9A84-B0D75E37A5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DB8718-FB50-4737-B773-8F81478788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9CB2EC-BD24-4CE1-AA9A-265FB466D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4B27-B554-43D2-ABDB-FFFADCAA87ED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E81C9C-E7FE-464D-8790-F868FB5F0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D2C5A3-893D-418A-B850-74CF3D386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AC408-B361-4A23-92DB-971CFD0F2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656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4DCD4-2938-4E9A-9EA4-6F32D419B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B9AC4-335A-428D-8174-6BB0F82E20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364F66-6B01-4193-93EF-D25C1A22C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4B27-B554-43D2-ABDB-FFFADCAA87ED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72D26-8B04-4A53-9B8E-32F1D9AAF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2CB0D-714B-4514-9B64-879221511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AC408-B361-4A23-92DB-971CFD0F2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803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79FA0-EA65-466F-82E5-C0D418F38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2A165C-7A83-4C80-AC17-F721EAD538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0800F5-7B97-479C-83F7-C99591979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4B27-B554-43D2-ABDB-FFFADCAA87ED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A2A7FB-0013-4023-8784-D42EE746C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A0D02-840C-45E7-8CF9-D16762A15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AC408-B361-4A23-92DB-971CFD0F2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261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5ACD6-05FD-4687-8850-DD12A9D7A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4CD55C-5945-496F-8FBE-7A22E64498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45BD6C-16BC-4599-84A6-B5B46928A4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1467BC-750C-48CA-B281-1C8C1D0A0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4B27-B554-43D2-ABDB-FFFADCAA87ED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8B7F6A-961B-4A34-98A7-5EF20F467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CF7D5A-48E4-4ABF-9BC1-34840CCA8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AC408-B361-4A23-92DB-971CFD0F2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048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8EAD1-42FC-4174-8246-0E2EDE103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FCD16E-0DE8-4292-87E2-9C3F18B245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7B0216-8B72-43AF-BD31-491C79E762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9E5D2E-5FCD-4B4E-AC60-13672B28CD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8FE85B-FE0E-42F7-BADA-5A65AD4056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F952A7-9D37-434B-85EC-7AEBB1772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4B27-B554-43D2-ABDB-FFFADCAA87ED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B9CA32-38D7-4A03-8ADE-F923B952C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F12C82-DBAC-4B1B-AC71-36D6D0D01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AC408-B361-4A23-92DB-971CFD0F2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842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598EF-E584-47CC-8518-54A5349C6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472224-F914-4023-AF75-47F53EC94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4B27-B554-43D2-ABDB-FFFADCAA87ED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7188EA-4885-4D6F-96F9-1FC985CD6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40A80F-4EA9-4B9A-B729-F09ACABC0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AC408-B361-4A23-92DB-971CFD0F2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161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728CE1-C293-40CF-9AB5-610563112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4B27-B554-43D2-ABDB-FFFADCAA87ED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0D0AD1-6E25-46D3-B08B-CB8398E39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088832-FC08-4BC1-92EF-BE97AD666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AC408-B361-4A23-92DB-971CFD0F2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486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65907-0915-4F33-8641-F1DF4E6F9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FA3FDF-81E6-4D31-8695-C923315A4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83E531-9357-45B6-84E7-F52ECCB15B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2059C7-59CB-4DA2-996E-4F2B402F8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4B27-B554-43D2-ABDB-FFFADCAA87ED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A84B3D-02AA-4C65-8BBF-A0A612244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E14863-CE6B-4215-AE77-F27A93F6B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AC408-B361-4A23-92DB-971CFD0F2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893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38807-FB19-4806-98AC-13EA257E0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D81042-9A41-42D2-A003-896896712C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6EAAE3-F1E3-4BEC-8456-C524826244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686D2E-6F0A-46C9-A479-E2A06EFFF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4B27-B554-43D2-ABDB-FFFADCAA87ED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C37307-E8EA-4E4A-B754-8C5B79012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06FBC-C8B6-4932-BF96-E0BE89F9B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AC408-B361-4A23-92DB-971CFD0F2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267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DC2A8-FAED-4F07-9924-87316AD25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3B57B4-8A53-40E2-968A-FF2BC5DD70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ED559-13F2-4B5D-A9E2-45487CA0B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4B27-B554-43D2-ABDB-FFFADCAA87ED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BF247-55E1-4B2A-A790-1EEFEA9A1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EE2E5D-5D6E-42CE-8097-9B2817272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AC408-B361-4A23-92DB-971CFD0F2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70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5E4DFD-7AEB-482C-BD82-D5C5A87AC6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259D99-19B9-4035-8CFC-F04CDAB21F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E267B8-0DE3-4480-B296-0841D60C4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4B27-B554-43D2-ABDB-FFFADCAA87ED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4AB5C-DBE4-40FD-A05F-B15A67C0C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A0FBAA-5C5D-43BE-B939-C51D76183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AC408-B361-4A23-92DB-971CFD0F2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591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7DFC18-1C3F-4718-A9E1-FD357AB4C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CCF819-C0C5-4EF8-81BD-A8359845B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E72720-EF94-4662-9257-35B1D4C87E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4B27-B554-43D2-ABDB-FFFADCAA87ED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5E43E9-18C7-45CA-B7A2-6E7F4096A0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CA84E-5D3E-40B9-9F60-43271B2B2B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AC408-B361-4A23-92DB-971CFD0F2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414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E4C7E1-52C3-48D5-B232-75EA0D2C9C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" y="-274320"/>
            <a:ext cx="12189619" cy="16256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8C03A5C9-1982-41EA-9C06-EB961F138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116818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b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Back To School Night</a:t>
            </a:r>
            <a:b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F0454F-9736-498B-91B2-8443CFDE2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75857"/>
            <a:ext cx="10515600" cy="12213771"/>
          </a:xfrm>
        </p:spPr>
        <p:txBody>
          <a:bodyPr>
            <a:normAutofit fontScale="92500" lnSpcReduction="10000"/>
          </a:bodyPr>
          <a:lstStyle/>
          <a:p>
            <a:r>
              <a:rPr lang="en-US" sz="3900" b="1" dirty="0"/>
              <a:t>Pre-K Collaboration Class</a:t>
            </a:r>
          </a:p>
          <a:p>
            <a:pPr lvl="1"/>
            <a:r>
              <a:rPr lang="en-US" sz="3900" dirty="0"/>
              <a:t>What this means</a:t>
            </a:r>
          </a:p>
          <a:p>
            <a:pPr lvl="1"/>
            <a:r>
              <a:rPr lang="en-US" sz="3900" dirty="0"/>
              <a:t>Co-Teachers &amp; 2 Instructional Aid</a:t>
            </a:r>
          </a:p>
          <a:p>
            <a:pPr lvl="2"/>
            <a:r>
              <a:rPr lang="en-US" sz="3900" dirty="0"/>
              <a:t>Hours: 8:00-3:30P.M</a:t>
            </a:r>
          </a:p>
          <a:p>
            <a:pPr lvl="2"/>
            <a:r>
              <a:rPr lang="en-US" sz="3900" dirty="0"/>
              <a:t>Instructional Aids: 8:15-1:45 &amp; 9:30-3:00</a:t>
            </a:r>
          </a:p>
          <a:p>
            <a:r>
              <a:rPr lang="en-US" sz="3900" b="1" dirty="0"/>
              <a:t>Curriculum</a:t>
            </a:r>
          </a:p>
          <a:p>
            <a:pPr lvl="1"/>
            <a:r>
              <a:rPr lang="en-US" sz="3900" dirty="0"/>
              <a:t>Hand Writing without Tears</a:t>
            </a:r>
          </a:p>
          <a:p>
            <a:pPr lvl="1"/>
            <a:r>
              <a:rPr lang="en-US" sz="3900" dirty="0"/>
              <a:t>Equals Math</a:t>
            </a:r>
          </a:p>
          <a:p>
            <a:pPr lvl="1"/>
            <a:r>
              <a:rPr lang="en-US" sz="3900" dirty="0"/>
              <a:t>Second Steps </a:t>
            </a:r>
          </a:p>
          <a:p>
            <a:pPr lvl="1"/>
            <a:r>
              <a:rPr lang="en-US" sz="3900" dirty="0"/>
              <a:t>My Big Day</a:t>
            </a:r>
          </a:p>
          <a:p>
            <a:r>
              <a:rPr lang="en-US" sz="3900" b="1" dirty="0"/>
              <a:t>Assessments</a:t>
            </a:r>
          </a:p>
          <a:p>
            <a:pPr lvl="1"/>
            <a:r>
              <a:rPr lang="en-US" sz="3900" dirty="0"/>
              <a:t>DRDP 2015 (All students 2x’s a year)</a:t>
            </a:r>
          </a:p>
          <a:p>
            <a:pPr lvl="1"/>
            <a:r>
              <a:rPr lang="en-US" sz="3900" dirty="0"/>
              <a:t>ESGI (Students Transitioning to Kindergarten)</a:t>
            </a:r>
          </a:p>
          <a:p>
            <a:r>
              <a:rPr lang="en-US" sz="3900" b="1" dirty="0"/>
              <a:t>Progress Reports:</a:t>
            </a:r>
          </a:p>
          <a:p>
            <a:pPr lvl="1"/>
            <a:r>
              <a:rPr lang="en-US" sz="3900" dirty="0"/>
              <a:t>October 28</a:t>
            </a:r>
            <a:r>
              <a:rPr lang="en-US" sz="3900" baseline="30000" dirty="0"/>
              <a:t>th</a:t>
            </a:r>
            <a:r>
              <a:rPr lang="en-US" sz="3900" dirty="0"/>
              <a:t> </a:t>
            </a:r>
          </a:p>
          <a:p>
            <a:pPr lvl="1"/>
            <a:r>
              <a:rPr lang="en-US" sz="3900" dirty="0"/>
              <a:t>February 16</a:t>
            </a:r>
            <a:r>
              <a:rPr lang="en-US" sz="3900" baseline="30000" dirty="0"/>
              <a:t>th</a:t>
            </a:r>
            <a:r>
              <a:rPr lang="en-US" sz="3900" dirty="0"/>
              <a:t> </a:t>
            </a:r>
          </a:p>
          <a:p>
            <a:pPr lvl="1"/>
            <a:r>
              <a:rPr lang="en-US" sz="3900" dirty="0"/>
              <a:t>May 13</a:t>
            </a:r>
            <a:r>
              <a:rPr lang="en-US" sz="3900" baseline="30000" dirty="0"/>
              <a:t>th</a:t>
            </a:r>
            <a:r>
              <a:rPr lang="en-US" sz="3900" dirty="0"/>
              <a:t> </a:t>
            </a:r>
          </a:p>
          <a:p>
            <a:pPr lvl="1"/>
            <a:r>
              <a:rPr lang="en-US" sz="3900" dirty="0">
                <a:highlight>
                  <a:srgbClr val="FFFF00"/>
                </a:highlight>
              </a:rPr>
              <a:t>IEP Students dependent on their Annual IEP Dates</a:t>
            </a:r>
          </a:p>
          <a:p>
            <a:r>
              <a:rPr lang="en-US" sz="3900" b="1" dirty="0"/>
              <a:t>Parent Teacher Conferences</a:t>
            </a:r>
          </a:p>
          <a:p>
            <a:pPr lvl="1"/>
            <a:r>
              <a:rPr lang="en-US" sz="3900" dirty="0"/>
              <a:t>September 20</a:t>
            </a:r>
            <a:r>
              <a:rPr lang="en-US" sz="3900" baseline="30000" dirty="0"/>
              <a:t>th</a:t>
            </a:r>
            <a:r>
              <a:rPr lang="en-US" sz="3900" dirty="0"/>
              <a:t>-24</a:t>
            </a:r>
            <a:r>
              <a:rPr lang="en-US" sz="3900" baseline="30000" dirty="0"/>
              <a:t>th</a:t>
            </a:r>
            <a:r>
              <a:rPr lang="en-US" sz="3900" dirty="0"/>
              <a:t> </a:t>
            </a:r>
          </a:p>
          <a:p>
            <a:r>
              <a:rPr lang="en-US" sz="3900" b="1" dirty="0"/>
              <a:t>Daily Schedule</a:t>
            </a:r>
          </a:p>
          <a:p>
            <a:r>
              <a:rPr lang="en-US" sz="3900" b="1" dirty="0">
                <a:highlight>
                  <a:srgbClr val="FFFF00"/>
                </a:highlight>
              </a:rPr>
              <a:t>Class Dojo</a:t>
            </a:r>
          </a:p>
          <a:p>
            <a:r>
              <a:rPr lang="en-US" sz="3900" b="1" dirty="0"/>
              <a:t>Monthly News Letters (Vote)</a:t>
            </a:r>
          </a:p>
          <a:p>
            <a:pPr marL="609585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984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E4C7E1-52C3-48D5-B232-75EA0D2C9C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" y="-274320"/>
            <a:ext cx="12189619" cy="16256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8C03A5C9-1982-41EA-9C06-EB961F138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116818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b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Back To School Night</a:t>
            </a:r>
            <a:b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F0454F-9736-498B-91B2-8443CFDE2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75857"/>
            <a:ext cx="10515600" cy="12213771"/>
          </a:xfrm>
        </p:spPr>
        <p:txBody>
          <a:bodyPr>
            <a:normAutofit lnSpcReduction="10000"/>
          </a:bodyPr>
          <a:lstStyle/>
          <a:p>
            <a:pPr marL="609585" lvl="1" indent="0">
              <a:buNone/>
            </a:pPr>
            <a:endParaRPr lang="en-US" dirty="0"/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Student &amp; Parent Expectations</a:t>
            </a:r>
          </a:p>
          <a:p>
            <a:pPr marL="914377" marR="0" lvl="1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Arrival/ Dismal</a:t>
            </a:r>
          </a:p>
          <a:p>
            <a:pPr marL="914377" marR="0" lvl="1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School Packets</a:t>
            </a:r>
          </a:p>
          <a:p>
            <a:pPr marL="914377" marR="0" lvl="1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Snack (School Free Meal) </a:t>
            </a:r>
          </a:p>
          <a:p>
            <a:pPr marL="914377" marR="0" lvl="1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Everything</a:t>
            </a:r>
          </a:p>
          <a:p>
            <a:pPr marL="914377" marR="0" lvl="1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T.P. Calming Area</a:t>
            </a:r>
          </a:p>
          <a:p>
            <a:pPr marL="609585" marR="0" lvl="1" indent="0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09585" marR="0" lvl="1" indent="0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Payments for Programs</a:t>
            </a:r>
          </a:p>
          <a:p>
            <a:pPr marL="1523962" marR="0" lvl="2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All Payments need to be dropped off to the Front Office at the School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Volunteer Sheets</a:t>
            </a:r>
          </a:p>
          <a:p>
            <a:pPr marL="914377" marR="0" lvl="1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Letters A-Z 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Homework</a:t>
            </a:r>
          </a:p>
          <a:p>
            <a:pPr marL="914377" marR="0" lvl="1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Missed school 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Literacy Day’s</a:t>
            </a:r>
          </a:p>
          <a:p>
            <a:pPr marL="914377" marR="0" lvl="1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Literacy Day’s Till District Covid Policy ends.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Class Pet Project (Vote)</a:t>
            </a:r>
          </a:p>
          <a:p>
            <a:pPr marL="914377" marR="0" lvl="1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Gianni Pig or Hermit Crab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Share Day</a:t>
            </a:r>
          </a:p>
          <a:p>
            <a:pPr marL="914377" marR="0" lvl="1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Thursday’s &amp; Fridays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Questions &amp; Concerns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375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173</Words>
  <Application>Microsoft Office PowerPoint</Application>
  <PresentationFormat>Widescreen</PresentationFormat>
  <Paragraphs>46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 Back To School Night </vt:lpstr>
      <vt:lpstr> Back To School Night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Back To School Night </dc:title>
  <dc:creator>Rohde, Katie</dc:creator>
  <cp:lastModifiedBy>Rohde, Katie</cp:lastModifiedBy>
  <cp:revision>3</cp:revision>
  <dcterms:created xsi:type="dcterms:W3CDTF">2021-08-04T23:45:25Z</dcterms:created>
  <dcterms:modified xsi:type="dcterms:W3CDTF">2021-08-05T17:07:05Z</dcterms:modified>
</cp:coreProperties>
</file>