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213aabfb56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213aabfb56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title"/>
          </p:nvPr>
        </p:nvSpPr>
        <p:spPr>
          <a:xfrm>
            <a:off x="311700" y="199825"/>
            <a:ext cx="8520600" cy="4388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Phoebe Small is out on Sunday driving in her rocket ship. She fills up with fuel at the Scorpion Gulch Rocket Fuel Station and takes off. When she starts the last stage of her rocket, she is going 4320 mph. Ten seconds later, she is going 6850 mph. While the last stage is running, her speed is increasing exponentially over time.</a:t>
            </a:r>
            <a:endParaRPr/>
          </a:p>
          <a:p>
            <a:pPr indent="-388620" lvl="0" marL="457200" rtl="0" algn="l">
              <a:spcBef>
                <a:spcPts val="1000"/>
              </a:spcBef>
              <a:spcAft>
                <a:spcPts val="0"/>
              </a:spcAft>
              <a:buSzPct val="100000"/>
              <a:buAutoNum type="arabicPeriod"/>
            </a:pPr>
            <a:r>
              <a:rPr lang="en"/>
              <a:t>In order to go into orbit, Phoebe must get to 17500 mph. How long will that take, assuming she has enough fuel?</a:t>
            </a:r>
            <a:endParaRPr/>
          </a:p>
          <a:p>
            <a:pPr indent="-388620" lvl="0" marL="457200" rtl="0" algn="l">
              <a:spcBef>
                <a:spcPts val="1000"/>
              </a:spcBef>
              <a:spcAft>
                <a:spcPts val="0"/>
              </a:spcAft>
              <a:buSzPct val="100000"/>
              <a:buAutoNum type="arabicPeriod"/>
            </a:pPr>
            <a:r>
              <a:rPr lang="en"/>
              <a:t>In order to get to the moon, </a:t>
            </a:r>
            <a:r>
              <a:rPr lang="en"/>
              <a:t>Phoebe</a:t>
            </a:r>
            <a:r>
              <a:rPr lang="en"/>
              <a:t> must get to 25000 mph. How long will it take to reach that speed?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ph type="title"/>
          </p:nvPr>
        </p:nvSpPr>
        <p:spPr>
          <a:xfrm>
            <a:off x="311700" y="199825"/>
            <a:ext cx="8520600" cy="4388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Phoebe Small is out on Sunday driving in her rocket ship. She fills up with fuel at the Scorpion Gulch Rocket Fuel Station and takes off. When she starts the last stage of her rocket, she is going 4320 mph. Ten seconds later, she is going 6850 mph. While the last stage is running, her speed is increasing exponentially over time.</a:t>
            </a:r>
            <a:endParaRPr/>
          </a:p>
          <a:p>
            <a:pPr indent="-388620" lvl="0" marL="457200" rtl="0" algn="l">
              <a:spcBef>
                <a:spcPts val="1000"/>
              </a:spcBef>
              <a:spcAft>
                <a:spcPts val="0"/>
              </a:spcAft>
              <a:buSzPct val="100000"/>
              <a:buAutoNum type="arabicPeriod"/>
            </a:pPr>
            <a:r>
              <a:rPr lang="en"/>
              <a:t>In order to go into orbit, Phoebe must get to 17500 mph. How long will that take, assuming she has enough fuel?</a:t>
            </a:r>
            <a:endParaRPr/>
          </a:p>
          <a:p>
            <a:pPr indent="-388620" lvl="0" marL="457200" rtl="0" algn="l">
              <a:spcBef>
                <a:spcPts val="1000"/>
              </a:spcBef>
              <a:spcAft>
                <a:spcPts val="0"/>
              </a:spcAft>
              <a:buSzPct val="100000"/>
              <a:buAutoNum type="arabicPeriod"/>
            </a:pPr>
            <a:r>
              <a:rPr lang="en"/>
              <a:t>In order to get to the moon, Phoebe must get to 25000 mph. How long will it take to reach that speed?</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