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5BCAFC3-0BFB-45C3-B23B-6102D9530F2E}">
  <a:tblStyle styleId="{B5BCAFC3-0BFB-45C3-B23B-6102D9530F2E}"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1" d="100"/>
          <a:sy n="71" d="100"/>
        </p:scale>
        <p:origin x="108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332711759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Shape 37"/>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 name="Shape 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520619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160546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Shape 4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8" name="Shape 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12064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4" name="Shape 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424327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1" name="Shape 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34415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7" name="Shape 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848630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3" name="Shape 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240086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9" name="Shape 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066024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414235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
        <p:cNvGrpSpPr/>
        <p:nvPr/>
      </p:nvGrpSpPr>
      <p:grpSpPr>
        <a:xfrm>
          <a:off x="0" y="0"/>
          <a:ext cx="0" cy="0"/>
          <a:chOff x="0" y="0"/>
          <a:chExt cx="0" cy="0"/>
        </a:xfrm>
      </p:grpSpPr>
      <p:sp>
        <p:nvSpPr>
          <p:cNvPr id="8" name="Shape 8"/>
          <p:cNvSpPr/>
          <p:nvPr/>
        </p:nvSpPr>
        <p:spPr>
          <a:xfrm>
            <a:off x="0" y="3886198"/>
            <a:ext cx="9144000" cy="2971799"/>
          </a:xfrm>
          <a:prstGeom prst="rect">
            <a:avLst/>
          </a:prstGeom>
          <a:solidFill>
            <a:schemeClr val="dk2"/>
          </a:solidFill>
          <a:ln>
            <a:noFill/>
          </a:ln>
        </p:spPr>
        <p:txBody>
          <a:bodyPr lIns="91425" tIns="45700" rIns="91425" bIns="45700" anchor="ctr" anchorCtr="0">
            <a:noAutofit/>
          </a:bodyPr>
          <a:lstStyle/>
          <a:p>
            <a:pPr>
              <a:spcBef>
                <a:spcPts val="0"/>
              </a:spcBef>
              <a:buNone/>
            </a:pPr>
            <a:endParaRPr/>
          </a:p>
        </p:txBody>
      </p:sp>
      <p:cxnSp>
        <p:nvCxnSpPr>
          <p:cNvPr id="9" name="Shape 9"/>
          <p:cNvCxnSpPr/>
          <p:nvPr/>
        </p:nvCxnSpPr>
        <p:spPr>
          <a:xfrm>
            <a:off x="0" y="3886198"/>
            <a:ext cx="9144000" cy="0"/>
          </a:xfrm>
          <a:prstGeom prst="straightConnector1">
            <a:avLst/>
          </a:prstGeom>
          <a:noFill/>
          <a:ln w="28575" cap="flat" cmpd="sng">
            <a:solidFill>
              <a:schemeClr val="dk1"/>
            </a:solidFill>
            <a:prstDash val="solid"/>
            <a:round/>
            <a:headEnd type="none" w="med" len="med"/>
            <a:tailEnd type="none" w="med" len="med"/>
          </a:ln>
        </p:spPr>
      </p:cxnSp>
      <p:sp>
        <p:nvSpPr>
          <p:cNvPr id="10" name="Shape 10"/>
          <p:cNvSpPr txBox="1">
            <a:spLocks noGrp="1"/>
          </p:cNvSpPr>
          <p:nvPr>
            <p:ph type="ctrTitle"/>
          </p:nvPr>
        </p:nvSpPr>
        <p:spPr>
          <a:xfrm>
            <a:off x="685800" y="2157750"/>
            <a:ext cx="7772400" cy="1650599"/>
          </a:xfrm>
          <a:prstGeom prst="rect">
            <a:avLst/>
          </a:prstGeom>
        </p:spPr>
        <p:txBody>
          <a:bodyPr lIns="91425" tIns="91425" rIns="91425" bIns="91425" anchor="b" anchorCtr="0"/>
          <a:lstStyle>
            <a:lvl1pPr>
              <a:spcBef>
                <a:spcPts val="0"/>
              </a:spcBef>
              <a:buClr>
                <a:schemeClr val="dk2"/>
              </a:buClr>
              <a:buSzPct val="100000"/>
              <a:defRPr sz="4800">
                <a:solidFill>
                  <a:schemeClr val="dk2"/>
                </a:solidFill>
              </a:defRPr>
            </a:lvl1pPr>
            <a:lvl2pPr>
              <a:spcBef>
                <a:spcPts val="0"/>
              </a:spcBef>
              <a:buClr>
                <a:schemeClr val="dk2"/>
              </a:buClr>
              <a:buSzPct val="100000"/>
              <a:defRPr sz="4800">
                <a:solidFill>
                  <a:schemeClr val="dk2"/>
                </a:solidFill>
              </a:defRPr>
            </a:lvl2pPr>
            <a:lvl3pPr>
              <a:spcBef>
                <a:spcPts val="0"/>
              </a:spcBef>
              <a:buClr>
                <a:schemeClr val="dk2"/>
              </a:buClr>
              <a:buSzPct val="100000"/>
              <a:defRPr sz="4800">
                <a:solidFill>
                  <a:schemeClr val="dk2"/>
                </a:solidFill>
              </a:defRPr>
            </a:lvl3pPr>
            <a:lvl4pPr>
              <a:spcBef>
                <a:spcPts val="0"/>
              </a:spcBef>
              <a:buClr>
                <a:schemeClr val="dk2"/>
              </a:buClr>
              <a:buSzPct val="100000"/>
              <a:defRPr sz="4800">
                <a:solidFill>
                  <a:schemeClr val="dk2"/>
                </a:solidFill>
              </a:defRPr>
            </a:lvl4pPr>
            <a:lvl5pPr>
              <a:spcBef>
                <a:spcPts val="0"/>
              </a:spcBef>
              <a:buClr>
                <a:schemeClr val="dk2"/>
              </a:buClr>
              <a:buSzPct val="100000"/>
              <a:defRPr sz="4800">
                <a:solidFill>
                  <a:schemeClr val="dk2"/>
                </a:solidFill>
              </a:defRPr>
            </a:lvl5pPr>
            <a:lvl6pPr>
              <a:spcBef>
                <a:spcPts val="0"/>
              </a:spcBef>
              <a:buClr>
                <a:schemeClr val="dk2"/>
              </a:buClr>
              <a:buSzPct val="100000"/>
              <a:defRPr sz="4800">
                <a:solidFill>
                  <a:schemeClr val="dk2"/>
                </a:solidFill>
              </a:defRPr>
            </a:lvl6pPr>
            <a:lvl7pPr>
              <a:spcBef>
                <a:spcPts val="0"/>
              </a:spcBef>
              <a:buClr>
                <a:schemeClr val="dk2"/>
              </a:buClr>
              <a:buSzPct val="100000"/>
              <a:defRPr sz="4800">
                <a:solidFill>
                  <a:schemeClr val="dk2"/>
                </a:solidFill>
              </a:defRPr>
            </a:lvl7pPr>
            <a:lvl8pPr>
              <a:spcBef>
                <a:spcPts val="0"/>
              </a:spcBef>
              <a:buClr>
                <a:schemeClr val="dk2"/>
              </a:buClr>
              <a:buSzPct val="100000"/>
              <a:defRPr sz="4800">
                <a:solidFill>
                  <a:schemeClr val="dk2"/>
                </a:solidFill>
              </a:defRPr>
            </a:lvl8pPr>
            <a:lvl9pPr>
              <a:spcBef>
                <a:spcPts val="0"/>
              </a:spcBef>
              <a:buClr>
                <a:schemeClr val="dk2"/>
              </a:buClr>
              <a:buSzPct val="100000"/>
              <a:defRPr sz="4800">
                <a:solidFill>
                  <a:schemeClr val="dk2"/>
                </a:solidFill>
              </a:defRPr>
            </a:lvl9pPr>
          </a:lstStyle>
          <a:p>
            <a:endParaRPr/>
          </a:p>
        </p:txBody>
      </p:sp>
      <p:sp>
        <p:nvSpPr>
          <p:cNvPr id="11" name="Shape 11"/>
          <p:cNvSpPr txBox="1">
            <a:spLocks noGrp="1"/>
          </p:cNvSpPr>
          <p:nvPr>
            <p:ph type="subTitle" idx="1"/>
          </p:nvPr>
        </p:nvSpPr>
        <p:spPr>
          <a:xfrm>
            <a:off x="685800" y="3953037"/>
            <a:ext cx="7772400" cy="1259400"/>
          </a:xfrm>
          <a:prstGeom prst="rect">
            <a:avLst/>
          </a:prstGeom>
        </p:spPr>
        <p:txBody>
          <a:bodyPr lIns="91425" tIns="91425" rIns="91425" bIns="91425" anchor="t" anchorCtr="0"/>
          <a:lstStyle>
            <a:lvl1pPr>
              <a:spcBef>
                <a:spcPts val="0"/>
              </a:spcBef>
              <a:buClr>
                <a:schemeClr val="lt2"/>
              </a:buClr>
              <a:buSzPct val="100000"/>
              <a:buNone/>
              <a:defRPr sz="3600">
                <a:solidFill>
                  <a:schemeClr val="lt2"/>
                </a:solidFill>
              </a:defRPr>
            </a:lvl1pPr>
            <a:lvl2pPr>
              <a:spcBef>
                <a:spcPts val="0"/>
              </a:spcBef>
              <a:buClr>
                <a:schemeClr val="lt2"/>
              </a:buClr>
              <a:buSzPct val="100000"/>
              <a:buNone/>
              <a:defRPr sz="3600">
                <a:solidFill>
                  <a:schemeClr val="lt2"/>
                </a:solidFill>
              </a:defRPr>
            </a:lvl2pPr>
            <a:lvl3pPr>
              <a:spcBef>
                <a:spcPts val="0"/>
              </a:spcBef>
              <a:buClr>
                <a:schemeClr val="lt2"/>
              </a:buClr>
              <a:buSzPct val="100000"/>
              <a:buNone/>
              <a:defRPr sz="3600">
                <a:solidFill>
                  <a:schemeClr val="lt2"/>
                </a:solidFill>
              </a:defRPr>
            </a:lvl3pPr>
            <a:lvl4pPr>
              <a:spcBef>
                <a:spcPts val="0"/>
              </a:spcBef>
              <a:buClr>
                <a:schemeClr val="lt2"/>
              </a:buClr>
              <a:buSzPct val="100000"/>
              <a:buNone/>
              <a:defRPr sz="3600">
                <a:solidFill>
                  <a:schemeClr val="lt2"/>
                </a:solidFill>
              </a:defRPr>
            </a:lvl4pPr>
            <a:lvl5pPr>
              <a:spcBef>
                <a:spcPts val="0"/>
              </a:spcBef>
              <a:buClr>
                <a:schemeClr val="lt2"/>
              </a:buClr>
              <a:buSzPct val="100000"/>
              <a:buNone/>
              <a:defRPr sz="3600">
                <a:solidFill>
                  <a:schemeClr val="lt2"/>
                </a:solidFill>
              </a:defRPr>
            </a:lvl5pPr>
            <a:lvl6pPr>
              <a:spcBef>
                <a:spcPts val="0"/>
              </a:spcBef>
              <a:buClr>
                <a:schemeClr val="lt2"/>
              </a:buClr>
              <a:buSzPct val="100000"/>
              <a:buNone/>
              <a:defRPr sz="3600">
                <a:solidFill>
                  <a:schemeClr val="lt2"/>
                </a:solidFill>
              </a:defRPr>
            </a:lvl6pPr>
            <a:lvl7pPr>
              <a:spcBef>
                <a:spcPts val="0"/>
              </a:spcBef>
              <a:buClr>
                <a:schemeClr val="lt2"/>
              </a:buClr>
              <a:buSzPct val="100000"/>
              <a:buNone/>
              <a:defRPr sz="3600">
                <a:solidFill>
                  <a:schemeClr val="lt2"/>
                </a:solidFill>
              </a:defRPr>
            </a:lvl7pPr>
            <a:lvl8pPr>
              <a:spcBef>
                <a:spcPts val="0"/>
              </a:spcBef>
              <a:buClr>
                <a:schemeClr val="lt2"/>
              </a:buClr>
              <a:buSzPct val="100000"/>
              <a:buNone/>
              <a:defRPr sz="3600">
                <a:solidFill>
                  <a:schemeClr val="lt2"/>
                </a:solidFill>
              </a:defRPr>
            </a:lvl8pPr>
            <a:lvl9pPr>
              <a:spcBef>
                <a:spcPts val="0"/>
              </a:spcBef>
              <a:buClr>
                <a:schemeClr val="lt2"/>
              </a:buClr>
              <a:buSzPct val="100000"/>
              <a:buNone/>
              <a:defRPr sz="3600">
                <a:solidFill>
                  <a:schemeClr val="lt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p:nvPr/>
        </p:nvSpPr>
        <p:spPr>
          <a:xfrm>
            <a:off x="0" y="0"/>
            <a:ext cx="9144000" cy="1503600"/>
          </a:xfrm>
          <a:prstGeom prst="rect">
            <a:avLst/>
          </a:prstGeom>
          <a:solidFill>
            <a:schemeClr val="dk2"/>
          </a:solidFill>
          <a:ln>
            <a:noFill/>
          </a:ln>
        </p:spPr>
        <p:txBody>
          <a:bodyPr lIns="91425" tIns="45700" rIns="91425" bIns="45700" anchor="ctr" anchorCtr="0">
            <a:noAutofit/>
          </a:bodyPr>
          <a:lstStyle/>
          <a:p>
            <a:pPr>
              <a:spcBef>
                <a:spcPts val="0"/>
              </a:spcBef>
              <a:buNone/>
            </a:pPr>
            <a:endParaRPr/>
          </a:p>
        </p:txBody>
      </p:sp>
      <p:cxnSp>
        <p:nvCxnSpPr>
          <p:cNvPr id="14" name="Shape 14"/>
          <p:cNvCxnSpPr/>
          <p:nvPr/>
        </p:nvCxnSpPr>
        <p:spPr>
          <a:xfrm>
            <a:off x="0" y="1503571"/>
            <a:ext cx="9144000" cy="0"/>
          </a:xfrm>
          <a:prstGeom prst="straightConnector1">
            <a:avLst/>
          </a:prstGeom>
          <a:noFill/>
          <a:ln w="28575" cap="flat" cmpd="sng">
            <a:solidFill>
              <a:schemeClr val="dk1"/>
            </a:solidFill>
            <a:prstDash val="solid"/>
            <a:round/>
            <a:headEnd type="none" w="med" len="med"/>
            <a:tailEnd type="none" w="med" len="med"/>
          </a:ln>
        </p:spPr>
      </p:cxnSp>
      <p:sp>
        <p:nvSpPr>
          <p:cNvPr id="15" name="Shape 15"/>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6" name="Shape 16"/>
          <p:cNvSpPr txBox="1">
            <a:spLocks noGrp="1"/>
          </p:cNvSpPr>
          <p:nvPr>
            <p:ph type="body" idx="1"/>
          </p:nvPr>
        </p:nvSpPr>
        <p:spPr>
          <a:xfrm>
            <a:off x="457200" y="1600200"/>
            <a:ext cx="82296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7"/>
        <p:cNvGrpSpPr/>
        <p:nvPr/>
      </p:nvGrpSpPr>
      <p:grpSpPr>
        <a:xfrm>
          <a:off x="0" y="0"/>
          <a:ext cx="0" cy="0"/>
          <a:chOff x="0" y="0"/>
          <a:chExt cx="0" cy="0"/>
        </a:xfrm>
      </p:grpSpPr>
      <p:sp>
        <p:nvSpPr>
          <p:cNvPr id="18" name="Shape 18"/>
          <p:cNvSpPr/>
          <p:nvPr/>
        </p:nvSpPr>
        <p:spPr>
          <a:xfrm>
            <a:off x="0" y="0"/>
            <a:ext cx="9144000" cy="1503600"/>
          </a:xfrm>
          <a:prstGeom prst="rect">
            <a:avLst/>
          </a:prstGeom>
          <a:solidFill>
            <a:schemeClr val="dk2"/>
          </a:solidFill>
          <a:ln>
            <a:noFill/>
          </a:ln>
        </p:spPr>
        <p:txBody>
          <a:bodyPr lIns="91425" tIns="45700" rIns="91425" bIns="45700" anchor="ctr" anchorCtr="0">
            <a:noAutofit/>
          </a:bodyPr>
          <a:lstStyle/>
          <a:p>
            <a:pPr>
              <a:spcBef>
                <a:spcPts val="0"/>
              </a:spcBef>
              <a:buNone/>
            </a:pPr>
            <a:endParaRPr/>
          </a:p>
        </p:txBody>
      </p:sp>
      <p:cxnSp>
        <p:nvCxnSpPr>
          <p:cNvPr id="19" name="Shape 19"/>
          <p:cNvCxnSpPr/>
          <p:nvPr/>
        </p:nvCxnSpPr>
        <p:spPr>
          <a:xfrm>
            <a:off x="0" y="1503571"/>
            <a:ext cx="9144000" cy="0"/>
          </a:xfrm>
          <a:prstGeom prst="straightConnector1">
            <a:avLst/>
          </a:prstGeom>
          <a:noFill/>
          <a:ln w="28575" cap="flat" cmpd="sng">
            <a:solidFill>
              <a:schemeClr val="dk1"/>
            </a:solidFill>
            <a:prstDash val="solid"/>
            <a:round/>
            <a:headEnd type="none" w="med" len="med"/>
            <a:tailEnd type="none" w="med" len="med"/>
          </a:ln>
        </p:spPr>
      </p:cxnSp>
      <p:sp>
        <p:nvSpPr>
          <p:cNvPr id="20" name="Shape 20"/>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1" name="Shape 21"/>
          <p:cNvSpPr txBox="1">
            <a:spLocks noGrp="1"/>
          </p:cNvSpPr>
          <p:nvPr>
            <p:ph type="body" idx="1"/>
          </p:nvPr>
        </p:nvSpPr>
        <p:spPr>
          <a:xfrm>
            <a:off x="457200"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2" name="Shape 22"/>
          <p:cNvSpPr txBox="1">
            <a:spLocks noGrp="1"/>
          </p:cNvSpPr>
          <p:nvPr>
            <p:ph type="body" idx="2"/>
          </p:nvPr>
        </p:nvSpPr>
        <p:spPr>
          <a:xfrm>
            <a:off x="4692273"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3"/>
        <p:cNvGrpSpPr/>
        <p:nvPr/>
      </p:nvGrpSpPr>
      <p:grpSpPr>
        <a:xfrm>
          <a:off x="0" y="0"/>
          <a:ext cx="0" cy="0"/>
          <a:chOff x="0" y="0"/>
          <a:chExt cx="0" cy="0"/>
        </a:xfrm>
      </p:grpSpPr>
      <p:sp>
        <p:nvSpPr>
          <p:cNvPr id="24" name="Shape 24"/>
          <p:cNvSpPr/>
          <p:nvPr/>
        </p:nvSpPr>
        <p:spPr>
          <a:xfrm>
            <a:off x="0" y="0"/>
            <a:ext cx="9144000" cy="1503600"/>
          </a:xfrm>
          <a:prstGeom prst="rect">
            <a:avLst/>
          </a:prstGeom>
          <a:solidFill>
            <a:schemeClr val="dk2"/>
          </a:solidFill>
          <a:ln>
            <a:noFill/>
          </a:ln>
        </p:spPr>
        <p:txBody>
          <a:bodyPr lIns="91425" tIns="45700" rIns="91425" bIns="45700" anchor="ctr" anchorCtr="0">
            <a:noAutofit/>
          </a:bodyPr>
          <a:lstStyle/>
          <a:p>
            <a:pPr>
              <a:spcBef>
                <a:spcPts val="0"/>
              </a:spcBef>
              <a:buNone/>
            </a:pPr>
            <a:endParaRPr/>
          </a:p>
        </p:txBody>
      </p:sp>
      <p:cxnSp>
        <p:nvCxnSpPr>
          <p:cNvPr id="25" name="Shape 25"/>
          <p:cNvCxnSpPr/>
          <p:nvPr/>
        </p:nvCxnSpPr>
        <p:spPr>
          <a:xfrm>
            <a:off x="0" y="1503571"/>
            <a:ext cx="9144000" cy="0"/>
          </a:xfrm>
          <a:prstGeom prst="straightConnector1">
            <a:avLst/>
          </a:prstGeom>
          <a:noFill/>
          <a:ln w="28575" cap="flat" cmpd="sng">
            <a:solidFill>
              <a:schemeClr val="dk1"/>
            </a:solidFill>
            <a:prstDash val="solid"/>
            <a:round/>
            <a:headEnd type="none" w="med" len="med"/>
            <a:tailEnd type="none" w="med" len="med"/>
          </a:ln>
        </p:spPr>
      </p:cxnSp>
      <p:sp>
        <p:nvSpPr>
          <p:cNvPr id="26" name="Shape 26"/>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7"/>
        <p:cNvGrpSpPr/>
        <p:nvPr/>
      </p:nvGrpSpPr>
      <p:grpSpPr>
        <a:xfrm>
          <a:off x="0" y="0"/>
          <a:ext cx="0" cy="0"/>
          <a:chOff x="0" y="0"/>
          <a:chExt cx="0" cy="0"/>
        </a:xfrm>
      </p:grpSpPr>
      <p:sp>
        <p:nvSpPr>
          <p:cNvPr id="28" name="Shape 28"/>
          <p:cNvSpPr/>
          <p:nvPr/>
        </p:nvSpPr>
        <p:spPr>
          <a:xfrm>
            <a:off x="0" y="5633442"/>
            <a:ext cx="9144000" cy="1224599"/>
          </a:xfrm>
          <a:prstGeom prst="rect">
            <a:avLst/>
          </a:prstGeom>
          <a:solidFill>
            <a:schemeClr val="dk2"/>
          </a:solidFill>
          <a:ln>
            <a:noFill/>
          </a:ln>
        </p:spPr>
        <p:txBody>
          <a:bodyPr lIns="91425" tIns="45700" rIns="91425" bIns="45700" anchor="ctr" anchorCtr="0">
            <a:noAutofit/>
          </a:bodyPr>
          <a:lstStyle/>
          <a:p>
            <a:pPr>
              <a:spcBef>
                <a:spcPts val="0"/>
              </a:spcBef>
              <a:buNone/>
            </a:pPr>
            <a:endParaRPr/>
          </a:p>
        </p:txBody>
      </p:sp>
      <p:cxnSp>
        <p:nvCxnSpPr>
          <p:cNvPr id="29" name="Shape 29"/>
          <p:cNvCxnSpPr/>
          <p:nvPr/>
        </p:nvCxnSpPr>
        <p:spPr>
          <a:xfrm>
            <a:off x="0" y="5633442"/>
            <a:ext cx="9144000" cy="0"/>
          </a:xfrm>
          <a:prstGeom prst="straightConnector1">
            <a:avLst/>
          </a:prstGeom>
          <a:noFill/>
          <a:ln w="28575" cap="flat" cmpd="sng">
            <a:solidFill>
              <a:schemeClr val="dk1"/>
            </a:solidFill>
            <a:prstDash val="solid"/>
            <a:round/>
            <a:headEnd type="none" w="med" len="med"/>
            <a:tailEnd type="none" w="med" len="med"/>
          </a:ln>
        </p:spPr>
      </p:cxnSp>
      <p:sp>
        <p:nvSpPr>
          <p:cNvPr id="30" name="Shape 30"/>
          <p:cNvSpPr txBox="1">
            <a:spLocks noGrp="1"/>
          </p:cNvSpPr>
          <p:nvPr>
            <p:ph type="body" idx="1"/>
          </p:nvPr>
        </p:nvSpPr>
        <p:spPr>
          <a:xfrm>
            <a:off x="457200" y="5875078"/>
            <a:ext cx="8229600" cy="692700"/>
          </a:xfrm>
          <a:prstGeom prst="rect">
            <a:avLst/>
          </a:prstGeom>
        </p:spPr>
        <p:txBody>
          <a:bodyPr lIns="91425" tIns="91425" rIns="91425" bIns="91425" anchor="t" anchorCtr="0"/>
          <a:lstStyle>
            <a:lvl1pPr algn="ctr">
              <a:spcBef>
                <a:spcPts val="0"/>
              </a:spcBef>
              <a:buClr>
                <a:schemeClr val="lt1"/>
              </a:buClr>
              <a:buSzPct val="100000"/>
              <a:buNone/>
              <a:defRPr sz="1800">
                <a:solidFill>
                  <a:schemeClr val="lt1"/>
                </a:solidFill>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spcBef>
                <a:spcPts val="0"/>
              </a:spcBef>
              <a:buClr>
                <a:schemeClr val="lt1"/>
              </a:buClr>
              <a:buSzPct val="100000"/>
              <a:buFont typeface="Trebuchet MS"/>
              <a:buNone/>
              <a:defRPr sz="3600" b="1">
                <a:solidFill>
                  <a:schemeClr val="lt1"/>
                </a:solidFill>
                <a:latin typeface="Trebuchet MS"/>
                <a:ea typeface="Trebuchet MS"/>
                <a:cs typeface="Trebuchet MS"/>
                <a:sym typeface="Trebuchet MS"/>
              </a:defRPr>
            </a:lvl1pPr>
            <a:lvl2pPr>
              <a:spcBef>
                <a:spcPts val="0"/>
              </a:spcBef>
              <a:buClr>
                <a:schemeClr val="lt1"/>
              </a:buClr>
              <a:buSzPct val="100000"/>
              <a:buFont typeface="Trebuchet MS"/>
              <a:buNone/>
              <a:defRPr sz="3600" b="1">
                <a:solidFill>
                  <a:schemeClr val="lt1"/>
                </a:solidFill>
                <a:latin typeface="Trebuchet MS"/>
                <a:ea typeface="Trebuchet MS"/>
                <a:cs typeface="Trebuchet MS"/>
                <a:sym typeface="Trebuchet MS"/>
              </a:defRPr>
            </a:lvl2pPr>
            <a:lvl3pPr>
              <a:spcBef>
                <a:spcPts val="0"/>
              </a:spcBef>
              <a:buClr>
                <a:schemeClr val="lt1"/>
              </a:buClr>
              <a:buSzPct val="100000"/>
              <a:buFont typeface="Trebuchet MS"/>
              <a:buNone/>
              <a:defRPr sz="3600" b="1">
                <a:solidFill>
                  <a:schemeClr val="lt1"/>
                </a:solidFill>
                <a:latin typeface="Trebuchet MS"/>
                <a:ea typeface="Trebuchet MS"/>
                <a:cs typeface="Trebuchet MS"/>
                <a:sym typeface="Trebuchet MS"/>
              </a:defRPr>
            </a:lvl3pPr>
            <a:lvl4pPr>
              <a:spcBef>
                <a:spcPts val="0"/>
              </a:spcBef>
              <a:buClr>
                <a:schemeClr val="lt1"/>
              </a:buClr>
              <a:buSzPct val="100000"/>
              <a:buFont typeface="Trebuchet MS"/>
              <a:buNone/>
              <a:defRPr sz="3600" b="1">
                <a:solidFill>
                  <a:schemeClr val="lt1"/>
                </a:solidFill>
                <a:latin typeface="Trebuchet MS"/>
                <a:ea typeface="Trebuchet MS"/>
                <a:cs typeface="Trebuchet MS"/>
                <a:sym typeface="Trebuchet MS"/>
              </a:defRPr>
            </a:lvl4pPr>
            <a:lvl5pPr>
              <a:spcBef>
                <a:spcPts val="0"/>
              </a:spcBef>
              <a:buClr>
                <a:schemeClr val="lt1"/>
              </a:buClr>
              <a:buSzPct val="100000"/>
              <a:buFont typeface="Trebuchet MS"/>
              <a:buNone/>
              <a:defRPr sz="3600" b="1">
                <a:solidFill>
                  <a:schemeClr val="lt1"/>
                </a:solidFill>
                <a:latin typeface="Trebuchet MS"/>
                <a:ea typeface="Trebuchet MS"/>
                <a:cs typeface="Trebuchet MS"/>
                <a:sym typeface="Trebuchet MS"/>
              </a:defRPr>
            </a:lvl5pPr>
            <a:lvl6pPr>
              <a:spcBef>
                <a:spcPts val="0"/>
              </a:spcBef>
              <a:buClr>
                <a:schemeClr val="lt1"/>
              </a:buClr>
              <a:buSzPct val="100000"/>
              <a:buFont typeface="Trebuchet MS"/>
              <a:buNone/>
              <a:defRPr sz="3600" b="1">
                <a:solidFill>
                  <a:schemeClr val="lt1"/>
                </a:solidFill>
                <a:latin typeface="Trebuchet MS"/>
                <a:ea typeface="Trebuchet MS"/>
                <a:cs typeface="Trebuchet MS"/>
                <a:sym typeface="Trebuchet MS"/>
              </a:defRPr>
            </a:lvl6pPr>
            <a:lvl7pPr>
              <a:spcBef>
                <a:spcPts val="0"/>
              </a:spcBef>
              <a:buClr>
                <a:schemeClr val="lt1"/>
              </a:buClr>
              <a:buSzPct val="100000"/>
              <a:buFont typeface="Trebuchet MS"/>
              <a:buNone/>
              <a:defRPr sz="3600" b="1">
                <a:solidFill>
                  <a:schemeClr val="lt1"/>
                </a:solidFill>
                <a:latin typeface="Trebuchet MS"/>
                <a:ea typeface="Trebuchet MS"/>
                <a:cs typeface="Trebuchet MS"/>
                <a:sym typeface="Trebuchet MS"/>
              </a:defRPr>
            </a:lvl7pPr>
            <a:lvl8pPr>
              <a:spcBef>
                <a:spcPts val="0"/>
              </a:spcBef>
              <a:buClr>
                <a:schemeClr val="lt1"/>
              </a:buClr>
              <a:buSzPct val="100000"/>
              <a:buFont typeface="Trebuchet MS"/>
              <a:buNone/>
              <a:defRPr sz="3600" b="1">
                <a:solidFill>
                  <a:schemeClr val="lt1"/>
                </a:solidFill>
                <a:latin typeface="Trebuchet MS"/>
                <a:ea typeface="Trebuchet MS"/>
                <a:cs typeface="Trebuchet MS"/>
                <a:sym typeface="Trebuchet MS"/>
              </a:defRPr>
            </a:lvl8pPr>
            <a:lvl9pPr>
              <a:spcBef>
                <a:spcPts val="0"/>
              </a:spcBef>
              <a:buClr>
                <a:schemeClr val="lt1"/>
              </a:buClr>
              <a:buSzPct val="100000"/>
              <a:buFont typeface="Trebuchet MS"/>
              <a:buNone/>
              <a:defRPr sz="3600" b="1">
                <a:solidFill>
                  <a:schemeClr val="lt1"/>
                </a:solidFill>
                <a:latin typeface="Trebuchet MS"/>
                <a:ea typeface="Trebuchet MS"/>
                <a:cs typeface="Trebuchet MS"/>
                <a:sym typeface="Trebuchet MS"/>
              </a:defRPr>
            </a:lvl9pPr>
          </a:lstStyle>
          <a:p>
            <a:endParaRPr/>
          </a:p>
        </p:txBody>
      </p:sp>
      <p:sp>
        <p:nvSpPr>
          <p:cNvPr id="6" name="Shape 6"/>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a:spcBef>
                <a:spcPts val="600"/>
              </a:spcBef>
              <a:buClr>
                <a:schemeClr val="dk2"/>
              </a:buClr>
              <a:buSzPct val="100000"/>
              <a:buFont typeface="Trebuchet MS"/>
              <a:defRPr sz="3000">
                <a:solidFill>
                  <a:schemeClr val="dk2"/>
                </a:solidFill>
                <a:latin typeface="Trebuchet MS"/>
                <a:ea typeface="Trebuchet MS"/>
                <a:cs typeface="Trebuchet MS"/>
                <a:sym typeface="Trebuchet MS"/>
              </a:defRPr>
            </a:lvl1pPr>
            <a:lvl2pPr>
              <a:spcBef>
                <a:spcPts val="480"/>
              </a:spcBef>
              <a:buClr>
                <a:schemeClr val="dk2"/>
              </a:buClr>
              <a:buSzPct val="100000"/>
              <a:buFont typeface="Trebuchet MS"/>
              <a:defRPr sz="2400">
                <a:solidFill>
                  <a:schemeClr val="dk2"/>
                </a:solidFill>
                <a:latin typeface="Trebuchet MS"/>
                <a:ea typeface="Trebuchet MS"/>
                <a:cs typeface="Trebuchet MS"/>
                <a:sym typeface="Trebuchet MS"/>
              </a:defRPr>
            </a:lvl2pPr>
            <a:lvl3pPr>
              <a:spcBef>
                <a:spcPts val="480"/>
              </a:spcBef>
              <a:buClr>
                <a:schemeClr val="dk2"/>
              </a:buClr>
              <a:buSzPct val="100000"/>
              <a:buFont typeface="Trebuchet MS"/>
              <a:defRPr sz="2400">
                <a:solidFill>
                  <a:schemeClr val="dk2"/>
                </a:solidFill>
                <a:latin typeface="Trebuchet MS"/>
                <a:ea typeface="Trebuchet MS"/>
                <a:cs typeface="Trebuchet MS"/>
                <a:sym typeface="Trebuchet MS"/>
              </a:defRPr>
            </a:lvl3pPr>
            <a:lvl4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4pPr>
            <a:lvl5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5pPr>
            <a:lvl6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6pPr>
            <a:lvl7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7pPr>
            <a:lvl8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8pPr>
            <a:lvl9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sp>
        <p:nvSpPr>
          <p:cNvPr id="33" name="Shape 33"/>
          <p:cNvSpPr txBox="1">
            <a:spLocks noGrp="1"/>
          </p:cNvSpPr>
          <p:nvPr>
            <p:ph type="ctrTitle"/>
          </p:nvPr>
        </p:nvSpPr>
        <p:spPr>
          <a:xfrm>
            <a:off x="158267" y="42687"/>
            <a:ext cx="8685300" cy="4646099"/>
          </a:xfrm>
          <a:prstGeom prst="rect">
            <a:avLst/>
          </a:prstGeom>
        </p:spPr>
        <p:txBody>
          <a:bodyPr lIns="91425" tIns="91425" rIns="91425" bIns="91425" anchor="t" anchorCtr="0">
            <a:noAutofit/>
          </a:bodyPr>
          <a:lstStyle/>
          <a:p>
            <a:pPr lvl="0" rtl="0">
              <a:spcBef>
                <a:spcPts val="0"/>
              </a:spcBef>
              <a:buNone/>
            </a:pPr>
            <a:r>
              <a:rPr lang="en" sz="3000" b="0"/>
              <a:t>Warm Up: Match the euphemism with its definition.</a:t>
            </a:r>
          </a:p>
          <a:p>
            <a:pPr lvl="0" rtl="0">
              <a:spcBef>
                <a:spcPts val="0"/>
              </a:spcBef>
              <a:buNone/>
            </a:pPr>
            <a:endParaRPr sz="3000" b="0"/>
          </a:p>
          <a:p>
            <a:pPr lvl="0" rtl="0">
              <a:spcBef>
                <a:spcPts val="0"/>
              </a:spcBef>
              <a:buNone/>
            </a:pPr>
            <a:endParaRPr sz="3000" b="0"/>
          </a:p>
          <a:p>
            <a:pPr>
              <a:spcBef>
                <a:spcPts val="0"/>
              </a:spcBef>
              <a:buNone/>
            </a:pPr>
            <a:endParaRPr sz="3000" b="0"/>
          </a:p>
        </p:txBody>
      </p:sp>
      <p:sp>
        <p:nvSpPr>
          <p:cNvPr id="34" name="Shape 34"/>
          <p:cNvSpPr txBox="1">
            <a:spLocks noGrp="1"/>
          </p:cNvSpPr>
          <p:nvPr>
            <p:ph type="subTitle" idx="1"/>
          </p:nvPr>
        </p:nvSpPr>
        <p:spPr>
          <a:xfrm>
            <a:off x="0" y="5536301"/>
            <a:ext cx="9046500" cy="1228799"/>
          </a:xfrm>
          <a:prstGeom prst="rect">
            <a:avLst/>
          </a:prstGeom>
        </p:spPr>
        <p:txBody>
          <a:bodyPr lIns="91425" tIns="91425" rIns="91425" bIns="91425" anchor="t" anchorCtr="0">
            <a:noAutofit/>
          </a:bodyPr>
          <a:lstStyle/>
          <a:p>
            <a:pPr lvl="0" rtl="0">
              <a:spcBef>
                <a:spcPts val="0"/>
              </a:spcBef>
              <a:buNone/>
            </a:pPr>
            <a:r>
              <a:rPr lang="en" sz="2400">
                <a:solidFill>
                  <a:srgbClr val="FFFFFF"/>
                </a:solidFill>
              </a:rPr>
              <a:t>People often use euphemisms to soften an expression, be polite, or sometimes to be purposely impolite.</a:t>
            </a:r>
          </a:p>
        </p:txBody>
      </p:sp>
      <p:graphicFrame>
        <p:nvGraphicFramePr>
          <p:cNvPr id="35" name="Shape 35"/>
          <p:cNvGraphicFramePr/>
          <p:nvPr/>
        </p:nvGraphicFramePr>
        <p:xfrm>
          <a:off x="553367" y="1162962"/>
          <a:ext cx="8172350" cy="4114530"/>
        </p:xfrm>
        <a:graphic>
          <a:graphicData uri="http://schemas.openxmlformats.org/drawingml/2006/table">
            <a:tbl>
              <a:tblPr>
                <a:noFill/>
                <a:tableStyleId>{B5BCAFC3-0BFB-45C3-B23B-6102D9530F2E}</a:tableStyleId>
              </a:tblPr>
              <a:tblGrid>
                <a:gridCol w="4086175"/>
                <a:gridCol w="4086175"/>
              </a:tblGrid>
              <a:tr h="430100">
                <a:tc>
                  <a:txBody>
                    <a:bodyPr/>
                    <a:lstStyle/>
                    <a:p>
                      <a:pPr>
                        <a:spcBef>
                          <a:spcPts val="0"/>
                        </a:spcBef>
                        <a:buNone/>
                      </a:pPr>
                      <a:r>
                        <a:rPr lang="en" sz="1800"/>
                        <a:t>Character Lines</a:t>
                      </a:r>
                    </a:p>
                  </a:txBody>
                  <a:tcPr marL="91425" marR="91425" marT="91425" marB="91425"/>
                </a:tc>
                <a:tc>
                  <a:txBody>
                    <a:bodyPr/>
                    <a:lstStyle/>
                    <a:p>
                      <a:pPr>
                        <a:spcBef>
                          <a:spcPts val="0"/>
                        </a:spcBef>
                        <a:buNone/>
                      </a:pPr>
                      <a:r>
                        <a:rPr lang="en" sz="1800"/>
                        <a:t>Short</a:t>
                      </a:r>
                    </a:p>
                  </a:txBody>
                  <a:tcPr marL="91425" marR="91425" marT="91425" marB="91425"/>
                </a:tc>
              </a:tr>
              <a:tr h="430100">
                <a:tc>
                  <a:txBody>
                    <a:bodyPr/>
                    <a:lstStyle/>
                    <a:p>
                      <a:pPr>
                        <a:spcBef>
                          <a:spcPts val="0"/>
                        </a:spcBef>
                        <a:buNone/>
                      </a:pPr>
                      <a:r>
                        <a:rPr lang="en" sz="1800"/>
                        <a:t>Bun In The Oven</a:t>
                      </a:r>
                    </a:p>
                  </a:txBody>
                  <a:tcPr marL="91425" marR="91425" marT="91425" marB="91425"/>
                </a:tc>
                <a:tc>
                  <a:txBody>
                    <a:bodyPr/>
                    <a:lstStyle/>
                    <a:p>
                      <a:pPr>
                        <a:spcBef>
                          <a:spcPts val="0"/>
                        </a:spcBef>
                        <a:buNone/>
                      </a:pPr>
                      <a:r>
                        <a:rPr lang="en" sz="1800"/>
                        <a:t>Dead</a:t>
                      </a:r>
                    </a:p>
                  </a:txBody>
                  <a:tcPr marL="91425" marR="91425" marT="91425" marB="91425"/>
                </a:tc>
              </a:tr>
              <a:tr h="430100">
                <a:tc>
                  <a:txBody>
                    <a:bodyPr/>
                    <a:lstStyle/>
                    <a:p>
                      <a:pPr>
                        <a:spcBef>
                          <a:spcPts val="0"/>
                        </a:spcBef>
                        <a:buNone/>
                      </a:pPr>
                      <a:r>
                        <a:rPr lang="en" sz="1800"/>
                        <a:t>Have words with someone</a:t>
                      </a:r>
                    </a:p>
                  </a:txBody>
                  <a:tcPr marL="91425" marR="91425" marT="91425" marB="91425"/>
                </a:tc>
                <a:tc>
                  <a:txBody>
                    <a:bodyPr/>
                    <a:lstStyle/>
                    <a:p>
                      <a:pPr>
                        <a:spcBef>
                          <a:spcPts val="0"/>
                        </a:spcBef>
                        <a:buNone/>
                      </a:pPr>
                      <a:r>
                        <a:rPr lang="en" sz="1800"/>
                        <a:t>Firing an employee</a:t>
                      </a:r>
                    </a:p>
                  </a:txBody>
                  <a:tcPr marL="91425" marR="91425" marT="91425" marB="91425"/>
                </a:tc>
              </a:tr>
              <a:tr h="430100">
                <a:tc>
                  <a:txBody>
                    <a:bodyPr/>
                    <a:lstStyle/>
                    <a:p>
                      <a:pPr>
                        <a:spcBef>
                          <a:spcPts val="0"/>
                        </a:spcBef>
                        <a:buNone/>
                      </a:pPr>
                      <a:r>
                        <a:rPr lang="en" sz="1800"/>
                        <a:t>Between Jobs</a:t>
                      </a:r>
                    </a:p>
                  </a:txBody>
                  <a:tcPr marL="91425" marR="91425" marT="91425" marB="91425"/>
                </a:tc>
                <a:tc>
                  <a:txBody>
                    <a:bodyPr/>
                    <a:lstStyle/>
                    <a:p>
                      <a:pPr>
                        <a:spcBef>
                          <a:spcPts val="0"/>
                        </a:spcBef>
                        <a:buNone/>
                      </a:pPr>
                      <a:r>
                        <a:rPr lang="en" sz="1800"/>
                        <a:t>Use  the bathroom</a:t>
                      </a:r>
                    </a:p>
                  </a:txBody>
                  <a:tcPr marL="91425" marR="91425" marT="91425" marB="91425"/>
                </a:tc>
              </a:tr>
              <a:tr h="430100">
                <a:tc>
                  <a:txBody>
                    <a:bodyPr/>
                    <a:lstStyle/>
                    <a:p>
                      <a:pPr>
                        <a:spcBef>
                          <a:spcPts val="0"/>
                        </a:spcBef>
                        <a:buNone/>
                      </a:pPr>
                      <a:r>
                        <a:rPr lang="en" sz="1800"/>
                        <a:t>Three cards short of a full deck</a:t>
                      </a:r>
                    </a:p>
                  </a:txBody>
                  <a:tcPr marL="91425" marR="91425" marT="91425" marB="91425"/>
                </a:tc>
                <a:tc>
                  <a:txBody>
                    <a:bodyPr/>
                    <a:lstStyle/>
                    <a:p>
                      <a:pPr>
                        <a:spcBef>
                          <a:spcPts val="0"/>
                        </a:spcBef>
                        <a:buNone/>
                      </a:pPr>
                      <a:r>
                        <a:rPr lang="en" sz="1800"/>
                        <a:t>Pregnant</a:t>
                      </a:r>
                    </a:p>
                  </a:txBody>
                  <a:tcPr marL="91425" marR="91425" marT="91425" marB="91425"/>
                </a:tc>
              </a:tr>
              <a:tr h="430100">
                <a:tc>
                  <a:txBody>
                    <a:bodyPr/>
                    <a:lstStyle/>
                    <a:p>
                      <a:pPr>
                        <a:spcBef>
                          <a:spcPts val="0"/>
                        </a:spcBef>
                        <a:buNone/>
                      </a:pPr>
                      <a:r>
                        <a:rPr lang="en" sz="1800"/>
                        <a:t>Pushing The Daisies</a:t>
                      </a:r>
                    </a:p>
                  </a:txBody>
                  <a:tcPr marL="91425" marR="91425" marT="91425" marB="91425"/>
                </a:tc>
                <a:tc>
                  <a:txBody>
                    <a:bodyPr/>
                    <a:lstStyle/>
                    <a:p>
                      <a:pPr>
                        <a:spcBef>
                          <a:spcPts val="0"/>
                        </a:spcBef>
                        <a:buNone/>
                      </a:pPr>
                      <a:r>
                        <a:rPr lang="en" sz="1800"/>
                        <a:t>Wrinkles</a:t>
                      </a:r>
                    </a:p>
                  </a:txBody>
                  <a:tcPr marL="91425" marR="91425" marT="91425" marB="91425"/>
                </a:tc>
              </a:tr>
              <a:tr h="430100">
                <a:tc>
                  <a:txBody>
                    <a:bodyPr/>
                    <a:lstStyle/>
                    <a:p>
                      <a:pPr>
                        <a:spcBef>
                          <a:spcPts val="0"/>
                        </a:spcBef>
                        <a:buNone/>
                      </a:pPr>
                      <a:r>
                        <a:rPr lang="en" sz="1800">
                          <a:solidFill>
                            <a:srgbClr val="FFFFFF"/>
                          </a:solidFill>
                        </a:rPr>
                        <a:t>Vertically challenged</a:t>
                      </a:r>
                    </a:p>
                  </a:txBody>
                  <a:tcPr marL="91425" marR="91425" marT="91425" marB="91425"/>
                </a:tc>
                <a:tc>
                  <a:txBody>
                    <a:bodyPr/>
                    <a:lstStyle/>
                    <a:p>
                      <a:pPr>
                        <a:spcBef>
                          <a:spcPts val="0"/>
                        </a:spcBef>
                        <a:buNone/>
                      </a:pPr>
                      <a:r>
                        <a:rPr lang="en" sz="1800">
                          <a:solidFill>
                            <a:srgbClr val="FFFFFF"/>
                          </a:solidFill>
                        </a:rPr>
                        <a:t>Get in an argument</a:t>
                      </a:r>
                    </a:p>
                  </a:txBody>
                  <a:tcPr marL="91425" marR="91425" marT="91425" marB="91425"/>
                </a:tc>
              </a:tr>
              <a:tr h="430100">
                <a:tc>
                  <a:txBody>
                    <a:bodyPr/>
                    <a:lstStyle/>
                    <a:p>
                      <a:pPr>
                        <a:spcBef>
                          <a:spcPts val="0"/>
                        </a:spcBef>
                        <a:buNone/>
                      </a:pPr>
                      <a:r>
                        <a:rPr lang="en" sz="1800">
                          <a:solidFill>
                            <a:srgbClr val="FFFFFF"/>
                          </a:solidFill>
                        </a:rPr>
                        <a:t>Find the little boy's room</a:t>
                      </a:r>
                    </a:p>
                  </a:txBody>
                  <a:tcPr marL="91425" marR="91425" marT="91425" marB="91425"/>
                </a:tc>
                <a:tc>
                  <a:txBody>
                    <a:bodyPr/>
                    <a:lstStyle/>
                    <a:p>
                      <a:pPr>
                        <a:spcBef>
                          <a:spcPts val="0"/>
                        </a:spcBef>
                        <a:buNone/>
                      </a:pPr>
                      <a:r>
                        <a:rPr lang="en" sz="1800">
                          <a:solidFill>
                            <a:srgbClr val="FFFFFF"/>
                          </a:solidFill>
                        </a:rPr>
                        <a:t>Crazy, mentally ill</a:t>
                      </a:r>
                    </a:p>
                  </a:txBody>
                  <a:tcPr marL="91425" marR="91425" marT="91425" marB="91425"/>
                </a:tc>
              </a:tr>
              <a:tr h="430100">
                <a:tc>
                  <a:txBody>
                    <a:bodyPr/>
                    <a:lstStyle/>
                    <a:p>
                      <a:pPr>
                        <a:spcBef>
                          <a:spcPts val="0"/>
                        </a:spcBef>
                        <a:buNone/>
                      </a:pPr>
                      <a:r>
                        <a:rPr lang="en" sz="1800">
                          <a:solidFill>
                            <a:srgbClr val="FFFFFF"/>
                          </a:solidFill>
                        </a:rPr>
                        <a:t>Letting someone go</a:t>
                      </a:r>
                    </a:p>
                  </a:txBody>
                  <a:tcPr marL="91425" marR="91425" marT="91425" marB="91425"/>
                </a:tc>
                <a:tc>
                  <a:txBody>
                    <a:bodyPr/>
                    <a:lstStyle/>
                    <a:p>
                      <a:pPr>
                        <a:spcBef>
                          <a:spcPts val="0"/>
                        </a:spcBef>
                        <a:buNone/>
                      </a:pPr>
                      <a:r>
                        <a:rPr lang="en" sz="1800">
                          <a:solidFill>
                            <a:srgbClr val="FFFFFF"/>
                          </a:solidFill>
                        </a:rPr>
                        <a:t>Unemployed</a:t>
                      </a:r>
                    </a:p>
                  </a:txBody>
                  <a:tcPr marL="91425" marR="91425" marT="91425" marB="91425"/>
                </a:tc>
              </a:tr>
            </a:tbl>
          </a:graphicData>
        </a:graphic>
      </p:graphicFrame>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Shape 40"/>
          <p:cNvSpPr txBox="1">
            <a:spLocks noGrp="1"/>
          </p:cNvSpPr>
          <p:nvPr>
            <p:ph type="ctrTitle"/>
          </p:nvPr>
        </p:nvSpPr>
        <p:spPr>
          <a:xfrm>
            <a:off x="139175" y="212575"/>
            <a:ext cx="8716499" cy="5712000"/>
          </a:xfrm>
          <a:prstGeom prst="rect">
            <a:avLst/>
          </a:prstGeom>
        </p:spPr>
        <p:txBody>
          <a:bodyPr lIns="91425" tIns="91425" rIns="91425" bIns="91425" anchor="b" anchorCtr="0">
            <a:noAutofit/>
          </a:bodyPr>
          <a:lstStyle/>
          <a:p>
            <a:pPr lvl="0" rtl="0">
              <a:spcBef>
                <a:spcPts val="0"/>
              </a:spcBef>
              <a:buNone/>
            </a:pPr>
            <a:r>
              <a:rPr lang="en" sz="4800">
                <a:solidFill>
                  <a:srgbClr val="000000"/>
                </a:solidFill>
              </a:rPr>
              <a:t>Partner challenge: </a:t>
            </a:r>
            <a:r>
              <a:rPr lang="en" sz="4800" b="0">
                <a:solidFill>
                  <a:srgbClr val="000000"/>
                </a:solidFill>
              </a:rPr>
              <a:t> </a:t>
            </a:r>
          </a:p>
          <a:p>
            <a:pPr lvl="0" rtl="0">
              <a:spcBef>
                <a:spcPts val="0"/>
              </a:spcBef>
              <a:buNone/>
            </a:pPr>
            <a:r>
              <a:rPr lang="en" sz="4800" b="0">
                <a:solidFill>
                  <a:srgbClr val="000000"/>
                </a:solidFill>
              </a:rPr>
              <a:t>What 2 terms/concepts have the highest number of euphemisms???  </a:t>
            </a:r>
          </a:p>
          <a:p>
            <a:pPr lvl="0" rtl="0">
              <a:spcBef>
                <a:spcPts val="0"/>
              </a:spcBef>
              <a:buNone/>
            </a:pPr>
            <a:endParaRPr sz="3000" b="0">
              <a:solidFill>
                <a:srgbClr val="FFFFFF"/>
              </a:solidFill>
            </a:endParaRPr>
          </a:p>
          <a:p>
            <a:pPr>
              <a:spcBef>
                <a:spcPts val="0"/>
              </a:spcBef>
              <a:buNone/>
            </a:pPr>
            <a:r>
              <a:rPr lang="en" sz="3000" b="0">
                <a:solidFill>
                  <a:srgbClr val="FFFFFF"/>
                </a:solidFill>
              </a:rPr>
              <a:t>Remember, people often use euphemisms to soften an expression, be polite, or sometimes to be purposely impolite.</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Shape 45"/>
          <p:cNvSpPr txBox="1">
            <a:spLocks noGrp="1"/>
          </p:cNvSpPr>
          <p:nvPr>
            <p:ph type="ctrTitle"/>
          </p:nvPr>
        </p:nvSpPr>
        <p:spPr>
          <a:xfrm>
            <a:off x="325509" y="241642"/>
            <a:ext cx="8132700" cy="4447199"/>
          </a:xfrm>
          <a:prstGeom prst="rect">
            <a:avLst/>
          </a:prstGeom>
        </p:spPr>
        <p:txBody>
          <a:bodyPr lIns="91425" tIns="91425" rIns="91425" bIns="91425" anchor="t" anchorCtr="0">
            <a:noAutofit/>
          </a:bodyPr>
          <a:lstStyle/>
          <a:p>
            <a:pPr lvl="0" algn="l" rtl="0">
              <a:spcBef>
                <a:spcPts val="0"/>
              </a:spcBef>
              <a:buNone/>
            </a:pPr>
            <a:r>
              <a:rPr lang="en"/>
              <a:t>DEATH</a:t>
            </a:r>
          </a:p>
          <a:p>
            <a:pPr lvl="0" algn="l" rtl="0">
              <a:spcBef>
                <a:spcPts val="0"/>
              </a:spcBef>
              <a:buNone/>
            </a:pPr>
            <a:endParaRPr/>
          </a:p>
          <a:p>
            <a:pPr lvl="0" algn="l" rtl="0">
              <a:spcBef>
                <a:spcPts val="0"/>
              </a:spcBef>
              <a:buNone/>
            </a:pPr>
            <a:r>
              <a:rPr lang="en"/>
              <a:t>SEX</a:t>
            </a:r>
          </a:p>
          <a:p>
            <a:pPr algn="ctr">
              <a:spcBef>
                <a:spcPts val="0"/>
              </a:spcBef>
              <a:buNone/>
            </a:pPr>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Game Plan: Orwell’s “Politics &amp; The English Language”</a:t>
            </a:r>
          </a:p>
        </p:txBody>
      </p:sp>
      <p:sp>
        <p:nvSpPr>
          <p:cNvPr id="51" name="Shape 51"/>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228600" rtl="0">
              <a:spcBef>
                <a:spcPts val="0"/>
              </a:spcBef>
            </a:pPr>
            <a:r>
              <a:rPr lang="en"/>
              <a:t>Number paragraphs</a:t>
            </a:r>
          </a:p>
          <a:p>
            <a:pPr marL="457200" lvl="0" indent="-228600" rtl="0">
              <a:spcBef>
                <a:spcPts val="0"/>
              </a:spcBef>
            </a:pPr>
            <a:r>
              <a:rPr lang="en"/>
              <a:t>Vocabulary list </a:t>
            </a:r>
          </a:p>
          <a:p>
            <a:pPr marL="457200" lvl="0" indent="-228600" rtl="0">
              <a:spcBef>
                <a:spcPts val="0"/>
              </a:spcBef>
            </a:pPr>
            <a:r>
              <a:rPr lang="en"/>
              <a:t>Summarize article &amp; key ideas</a:t>
            </a:r>
          </a:p>
          <a:p>
            <a:pPr marL="457200" lvl="0" indent="-228600" rtl="0">
              <a:spcBef>
                <a:spcPts val="0"/>
              </a:spcBef>
            </a:pPr>
            <a:r>
              <a:rPr lang="en"/>
              <a:t>Analysis Activities</a:t>
            </a:r>
          </a:p>
          <a:p>
            <a:pPr>
              <a:spcBef>
                <a:spcPts val="0"/>
              </a:spcBef>
              <a:buNone/>
            </a:pPr>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Vocabulary List</a:t>
            </a:r>
          </a:p>
        </p:txBody>
      </p:sp>
      <p:sp>
        <p:nvSpPr>
          <p:cNvPr id="57" name="Shape 57"/>
          <p:cNvSpPr txBox="1">
            <a:spLocks noGrp="1"/>
          </p:cNvSpPr>
          <p:nvPr>
            <p:ph type="body" idx="1"/>
          </p:nvPr>
        </p:nvSpPr>
        <p:spPr>
          <a:xfrm>
            <a:off x="457200" y="1600200"/>
            <a:ext cx="3994500" cy="4967700"/>
          </a:xfrm>
          <a:prstGeom prst="rect">
            <a:avLst/>
          </a:prstGeom>
        </p:spPr>
        <p:txBody>
          <a:bodyPr lIns="91425" tIns="91425" rIns="91425" bIns="91425" anchor="t" anchorCtr="0">
            <a:noAutofit/>
          </a:bodyPr>
          <a:lstStyle/>
          <a:p>
            <a:pPr lvl="0" rtl="0">
              <a:lnSpc>
                <a:spcPct val="115000"/>
              </a:lnSpc>
              <a:spcBef>
                <a:spcPts val="0"/>
              </a:spcBef>
              <a:buNone/>
            </a:pPr>
            <a:r>
              <a:rPr lang="en"/>
              <a:t>decadent/decadence</a:t>
            </a:r>
          </a:p>
          <a:p>
            <a:pPr lvl="0" rtl="0">
              <a:lnSpc>
                <a:spcPct val="115000"/>
              </a:lnSpc>
              <a:spcBef>
                <a:spcPts val="0"/>
              </a:spcBef>
              <a:buNone/>
            </a:pPr>
            <a:r>
              <a:rPr lang="en"/>
              <a:t>archaism</a:t>
            </a:r>
          </a:p>
          <a:p>
            <a:pPr lvl="0" rtl="0">
              <a:lnSpc>
                <a:spcPct val="115000"/>
              </a:lnSpc>
              <a:spcBef>
                <a:spcPts val="0"/>
              </a:spcBef>
              <a:buNone/>
            </a:pPr>
            <a:r>
              <a:rPr lang="en"/>
              <a:t>slovenliness</a:t>
            </a:r>
          </a:p>
          <a:p>
            <a:pPr lvl="0" rtl="0">
              <a:lnSpc>
                <a:spcPct val="115000"/>
              </a:lnSpc>
              <a:spcBef>
                <a:spcPts val="0"/>
              </a:spcBef>
              <a:buNone/>
            </a:pPr>
            <a:r>
              <a:rPr lang="en"/>
              <a:t>frivolous</a:t>
            </a:r>
          </a:p>
          <a:p>
            <a:pPr lvl="0" rtl="0">
              <a:lnSpc>
                <a:spcPct val="115000"/>
              </a:lnSpc>
              <a:spcBef>
                <a:spcPts val="0"/>
              </a:spcBef>
              <a:buNone/>
            </a:pPr>
            <a:r>
              <a:rPr lang="en"/>
              <a:t>vice</a:t>
            </a:r>
          </a:p>
          <a:p>
            <a:pPr lvl="0" rtl="0">
              <a:lnSpc>
                <a:spcPct val="115000"/>
              </a:lnSpc>
              <a:spcBef>
                <a:spcPts val="0"/>
              </a:spcBef>
              <a:buNone/>
            </a:pPr>
            <a:r>
              <a:rPr lang="en"/>
              <a:t>idiom</a:t>
            </a:r>
          </a:p>
          <a:p>
            <a:pPr lvl="0" rtl="0">
              <a:lnSpc>
                <a:spcPct val="115000"/>
              </a:lnSpc>
              <a:spcBef>
                <a:spcPts val="0"/>
              </a:spcBef>
              <a:buNone/>
            </a:pPr>
            <a:r>
              <a:rPr lang="en"/>
              <a:t>hackneyed</a:t>
            </a:r>
          </a:p>
          <a:p>
            <a:pPr lvl="0" rtl="0">
              <a:lnSpc>
                <a:spcPct val="115000"/>
              </a:lnSpc>
              <a:spcBef>
                <a:spcPts val="0"/>
              </a:spcBef>
              <a:buNone/>
            </a:pPr>
            <a:r>
              <a:rPr lang="en"/>
              <a:t>evocative</a:t>
            </a:r>
          </a:p>
          <a:p>
            <a:pPr lvl="0" rtl="0">
              <a:lnSpc>
                <a:spcPct val="115000"/>
              </a:lnSpc>
              <a:spcBef>
                <a:spcPts val="0"/>
              </a:spcBef>
              <a:buNone/>
            </a:pPr>
            <a:r>
              <a:rPr lang="en"/>
              <a:t>pretentious</a:t>
            </a:r>
          </a:p>
          <a:p>
            <a:pPr lvl="0" rtl="0">
              <a:lnSpc>
                <a:spcPct val="115000"/>
              </a:lnSpc>
              <a:spcBef>
                <a:spcPts val="0"/>
              </a:spcBef>
              <a:buNone/>
            </a:pPr>
            <a:endParaRPr/>
          </a:p>
          <a:p>
            <a:pPr lvl="0" rtl="0">
              <a:lnSpc>
                <a:spcPct val="115000"/>
              </a:lnSpc>
              <a:spcBef>
                <a:spcPts val="0"/>
              </a:spcBef>
              <a:buNone/>
            </a:pPr>
            <a:endParaRPr/>
          </a:p>
          <a:p>
            <a:pPr lvl="0">
              <a:spcBef>
                <a:spcPts val="0"/>
              </a:spcBef>
              <a:buNone/>
            </a:pPr>
            <a:endParaRPr/>
          </a:p>
        </p:txBody>
      </p:sp>
      <p:sp>
        <p:nvSpPr>
          <p:cNvPr id="58" name="Shape 58"/>
          <p:cNvSpPr txBox="1">
            <a:spLocks noGrp="1"/>
          </p:cNvSpPr>
          <p:nvPr>
            <p:ph type="body" idx="2"/>
          </p:nvPr>
        </p:nvSpPr>
        <p:spPr>
          <a:xfrm>
            <a:off x="4692273" y="1600200"/>
            <a:ext cx="3994500" cy="4967700"/>
          </a:xfrm>
          <a:prstGeom prst="rect">
            <a:avLst/>
          </a:prstGeom>
        </p:spPr>
        <p:txBody>
          <a:bodyPr lIns="91425" tIns="91425" rIns="91425" bIns="91425" anchor="t" anchorCtr="0">
            <a:noAutofit/>
          </a:bodyPr>
          <a:lstStyle/>
          <a:p>
            <a:pPr rtl="0">
              <a:lnSpc>
                <a:spcPct val="115000"/>
              </a:lnSpc>
              <a:spcBef>
                <a:spcPts val="0"/>
              </a:spcBef>
              <a:buNone/>
            </a:pPr>
            <a:r>
              <a:rPr lang="en"/>
              <a:t>jargon</a:t>
            </a:r>
          </a:p>
          <a:p>
            <a:pPr rtl="0">
              <a:lnSpc>
                <a:spcPct val="115000"/>
              </a:lnSpc>
              <a:spcBef>
                <a:spcPts val="0"/>
              </a:spcBef>
              <a:buNone/>
            </a:pPr>
            <a:r>
              <a:rPr lang="en"/>
              <a:t>parody</a:t>
            </a:r>
          </a:p>
          <a:p>
            <a:pPr rtl="0">
              <a:lnSpc>
                <a:spcPct val="115000"/>
              </a:lnSpc>
              <a:spcBef>
                <a:spcPts val="0"/>
              </a:spcBef>
              <a:buNone/>
            </a:pPr>
            <a:r>
              <a:rPr lang="en"/>
              <a:t>euphonious</a:t>
            </a:r>
          </a:p>
          <a:p>
            <a:pPr rtl="0">
              <a:lnSpc>
                <a:spcPct val="115000"/>
              </a:lnSpc>
              <a:spcBef>
                <a:spcPts val="0"/>
              </a:spcBef>
              <a:buNone/>
            </a:pPr>
            <a:r>
              <a:rPr lang="en"/>
              <a:t>scrupulous</a:t>
            </a:r>
          </a:p>
          <a:p>
            <a:pPr rtl="0">
              <a:lnSpc>
                <a:spcPct val="115000"/>
              </a:lnSpc>
              <a:spcBef>
                <a:spcPts val="0"/>
              </a:spcBef>
              <a:buNone/>
            </a:pPr>
            <a:r>
              <a:rPr lang="en"/>
              <a:t>euphemism</a:t>
            </a:r>
          </a:p>
          <a:p>
            <a:pPr rtl="0">
              <a:lnSpc>
                <a:spcPct val="115000"/>
              </a:lnSpc>
              <a:spcBef>
                <a:spcPts val="0"/>
              </a:spcBef>
              <a:buNone/>
            </a:pPr>
            <a:r>
              <a:rPr lang="en"/>
              <a:t>obsolete</a:t>
            </a:r>
          </a:p>
          <a:p>
            <a:pPr rtl="0">
              <a:lnSpc>
                <a:spcPct val="115000"/>
              </a:lnSpc>
              <a:spcBef>
                <a:spcPts val="0"/>
              </a:spcBef>
              <a:buNone/>
            </a:pPr>
            <a:r>
              <a:rPr lang="en"/>
              <a:t>prefabricated</a:t>
            </a:r>
          </a:p>
          <a:p>
            <a:pPr rtl="0">
              <a:lnSpc>
                <a:spcPct val="115000"/>
              </a:lnSpc>
              <a:spcBef>
                <a:spcPts val="0"/>
              </a:spcBef>
              <a:buNone/>
            </a:pPr>
            <a:r>
              <a:rPr lang="en"/>
              <a:t>follies</a:t>
            </a:r>
          </a:p>
          <a:p>
            <a:pPr>
              <a:lnSpc>
                <a:spcPct val="115000"/>
              </a:lnSpc>
              <a:spcBef>
                <a:spcPts val="0"/>
              </a:spcBef>
              <a:buNone/>
            </a:pPr>
            <a:r>
              <a:rPr lang="en"/>
              <a:t>orthodoxy</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Summarize</a:t>
            </a:r>
          </a:p>
        </p:txBody>
      </p:sp>
      <p:sp>
        <p:nvSpPr>
          <p:cNvPr id="64" name="Shape 64"/>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r>
              <a:rPr lang="en"/>
              <a:t>After reading the article, summarize the key ideas on an index card.  What is Orwell’s main argument in this essay?</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Bad Writing “Tricks”</a:t>
            </a:r>
          </a:p>
        </p:txBody>
      </p:sp>
      <p:sp>
        <p:nvSpPr>
          <p:cNvPr id="70" name="Shape 70"/>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rtl="0">
              <a:lnSpc>
                <a:spcPct val="100000"/>
              </a:lnSpc>
              <a:spcBef>
                <a:spcPts val="0"/>
              </a:spcBef>
              <a:buNone/>
            </a:pPr>
            <a:r>
              <a:rPr lang="en"/>
              <a:t>In your own words, describe the tricks writers use to “dodge” (or, avoid) expressing a precise meaning/idea.</a:t>
            </a:r>
          </a:p>
          <a:p>
            <a:pPr rtl="0">
              <a:lnSpc>
                <a:spcPct val="100000"/>
              </a:lnSpc>
              <a:spcBef>
                <a:spcPts val="0"/>
              </a:spcBef>
              <a:buNone/>
            </a:pPr>
            <a:endParaRPr/>
          </a:p>
          <a:p>
            <a:pPr marL="457200" lvl="0" indent="-228600" rtl="0">
              <a:lnSpc>
                <a:spcPct val="115000"/>
              </a:lnSpc>
              <a:spcBef>
                <a:spcPts val="0"/>
              </a:spcBef>
              <a:buAutoNum type="arabicPeriod"/>
            </a:pPr>
            <a:r>
              <a:rPr lang="en"/>
              <a:t>Dying Metaphors:</a:t>
            </a:r>
          </a:p>
          <a:p>
            <a:pPr marL="457200" lvl="0" indent="-228600" rtl="0">
              <a:lnSpc>
                <a:spcPct val="115000"/>
              </a:lnSpc>
              <a:spcBef>
                <a:spcPts val="0"/>
              </a:spcBef>
              <a:buAutoNum type="arabicPeriod"/>
            </a:pPr>
            <a:r>
              <a:rPr lang="en"/>
              <a:t>Operators or verbal false limbs:</a:t>
            </a:r>
          </a:p>
          <a:p>
            <a:pPr marL="457200" lvl="0" indent="-228600" rtl="0">
              <a:lnSpc>
                <a:spcPct val="115000"/>
              </a:lnSpc>
              <a:spcBef>
                <a:spcPts val="0"/>
              </a:spcBef>
              <a:buAutoNum type="arabicPeriod"/>
            </a:pPr>
            <a:r>
              <a:rPr lang="en"/>
              <a:t>Pretentious diction:</a:t>
            </a:r>
          </a:p>
          <a:p>
            <a:pPr marL="457200" lvl="0" indent="-228600" rtl="0">
              <a:lnSpc>
                <a:spcPct val="115000"/>
              </a:lnSpc>
              <a:spcBef>
                <a:spcPts val="0"/>
              </a:spcBef>
              <a:buAutoNum type="arabicPeriod"/>
            </a:pPr>
            <a:r>
              <a:rPr lang="en"/>
              <a:t>Meaningless words:</a:t>
            </a:r>
          </a:p>
          <a:p>
            <a:pPr rtl="0">
              <a:lnSpc>
                <a:spcPct val="115000"/>
              </a:lnSpc>
              <a:spcBef>
                <a:spcPts val="0"/>
              </a:spcBef>
              <a:buNone/>
            </a:pPr>
            <a:endParaRPr/>
          </a:p>
          <a:p>
            <a:pPr>
              <a:spcBef>
                <a:spcPts val="0"/>
              </a:spcBef>
              <a:buNone/>
            </a:pPr>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List Orwell’s Rules for “good” writing</a:t>
            </a:r>
          </a:p>
        </p:txBody>
      </p:sp>
      <p:sp>
        <p:nvSpPr>
          <p:cNvPr id="76" name="Shape 76"/>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rtl="0">
              <a:spcBef>
                <a:spcPts val="0"/>
              </a:spcBef>
              <a:buNone/>
            </a:pPr>
            <a:r>
              <a:rPr lang="en"/>
              <a:t>1.</a:t>
            </a:r>
          </a:p>
          <a:p>
            <a:pPr rtl="0">
              <a:spcBef>
                <a:spcPts val="0"/>
              </a:spcBef>
              <a:buNone/>
            </a:pPr>
            <a:r>
              <a:rPr lang="en"/>
              <a:t>2.</a:t>
            </a:r>
          </a:p>
          <a:p>
            <a:pPr rtl="0">
              <a:spcBef>
                <a:spcPts val="0"/>
              </a:spcBef>
              <a:buNone/>
            </a:pPr>
            <a:r>
              <a:rPr lang="en"/>
              <a:t>3.</a:t>
            </a:r>
          </a:p>
          <a:p>
            <a:pPr rtl="0">
              <a:spcBef>
                <a:spcPts val="0"/>
              </a:spcBef>
              <a:buNone/>
            </a:pPr>
            <a:r>
              <a:rPr lang="en"/>
              <a:t>4.</a:t>
            </a:r>
          </a:p>
          <a:p>
            <a:pPr rtl="0">
              <a:spcBef>
                <a:spcPts val="0"/>
              </a:spcBef>
              <a:buNone/>
            </a:pPr>
            <a:r>
              <a:rPr lang="en"/>
              <a:t>5.</a:t>
            </a:r>
          </a:p>
          <a:p>
            <a:pPr>
              <a:spcBef>
                <a:spcPts val="0"/>
              </a:spcBef>
              <a:buNone/>
            </a:pPr>
            <a:r>
              <a:rPr lang="en"/>
              <a:t>6.</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Analysis Activities</a:t>
            </a:r>
          </a:p>
        </p:txBody>
      </p:sp>
      <p:sp>
        <p:nvSpPr>
          <p:cNvPr id="82" name="Shape 82"/>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rtl="0">
              <a:spcBef>
                <a:spcPts val="0"/>
              </a:spcBef>
              <a:buNone/>
            </a:pPr>
            <a:r>
              <a:rPr lang="en"/>
              <a:t>Metaphors: </a:t>
            </a:r>
          </a:p>
          <a:p>
            <a:pPr>
              <a:spcBef>
                <a:spcPts val="0"/>
              </a:spcBef>
              <a:buNone/>
            </a:pPr>
            <a:r>
              <a:rPr lang="en"/>
              <a:t>Highlight moments in the essay where Orwell uses metaphors/imagery to convey his meaning. </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a:t>
            </a:r>
            <a:endParaRPr lang="en-US" dirty="0"/>
          </a:p>
        </p:txBody>
      </p:sp>
      <p:sp>
        <p:nvSpPr>
          <p:cNvPr id="3" name="Text Placeholder 2"/>
          <p:cNvSpPr>
            <a:spLocks noGrp="1"/>
          </p:cNvSpPr>
          <p:nvPr>
            <p:ph type="body" idx="1"/>
          </p:nvPr>
        </p:nvSpPr>
        <p:spPr/>
        <p:txBody>
          <a:bodyPr/>
          <a:lstStyle/>
          <a:p>
            <a:r>
              <a:rPr lang="en-US" sz="2800" dirty="0" smtClean="0"/>
              <a:t>What do you think of Orwell’s argument that poor language leads to corrupt thought?</a:t>
            </a:r>
          </a:p>
          <a:p>
            <a:r>
              <a:rPr lang="en-US" sz="2800" dirty="0" smtClean="0"/>
              <a:t>Is there a natural tendency for languages to degenerate?</a:t>
            </a:r>
          </a:p>
          <a:p>
            <a:endParaRPr lang="en-US" sz="2800" dirty="0"/>
          </a:p>
          <a:p>
            <a:r>
              <a:rPr lang="en-US" sz="2800" dirty="0" smtClean="0"/>
              <a:t>The context of this essay is political. Orwell’s purpose in his essay is to warn us about the effects of inaccurate and ambiguous language used by politicians to manipulate the public and gain power? Do you agree this is a concern? Do you find this idea relevant today? </a:t>
            </a:r>
            <a:endParaRPr lang="en-US" sz="2800" dirty="0"/>
          </a:p>
        </p:txBody>
      </p:sp>
    </p:spTree>
    <p:extLst>
      <p:ext uri="{BB962C8B-B14F-4D97-AF65-F5344CB8AC3E}">
        <p14:creationId xmlns:p14="http://schemas.microsoft.com/office/powerpoint/2010/main" val="3844234111"/>
      </p:ext>
    </p:extLst>
  </p:cSld>
  <p:clrMapOvr>
    <a:masterClrMapping/>
  </p:clrMapOvr>
</p:sld>
</file>

<file path=ppt/theme/theme1.xml><?xml version="1.0" encoding="utf-8"?>
<a:theme xmlns:a="http://schemas.openxmlformats.org/drawingml/2006/main" name="khaki">
  <a:themeElements>
    <a:clrScheme name="Custom 349">
      <a:dk1>
        <a:srgbClr val="262626"/>
      </a:dk1>
      <a:lt1>
        <a:srgbClr val="E6D6BD"/>
      </a:lt1>
      <a:dk2>
        <a:srgbClr val="535353"/>
      </a:dk2>
      <a:lt2>
        <a:srgbClr val="B4AD9E"/>
      </a:lt2>
      <a:accent1>
        <a:srgbClr val="ADB48E"/>
      </a:accent1>
      <a:accent2>
        <a:srgbClr val="867961"/>
      </a:accent2>
      <a:accent3>
        <a:srgbClr val="CBB680"/>
      </a:accent3>
      <a:accent4>
        <a:srgbClr val="78A3C0"/>
      </a:accent4>
      <a:accent5>
        <a:srgbClr val="C0AE91"/>
      </a:accent5>
      <a:accent6>
        <a:srgbClr val="668874"/>
      </a:accent6>
      <a:hlink>
        <a:srgbClr val="4B94B3"/>
      </a:hlink>
      <a:folHlink>
        <a:srgbClr val="41414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343</Words>
  <Application>Microsoft Office PowerPoint</Application>
  <PresentationFormat>On-screen Show (4:3)</PresentationFormat>
  <Paragraphs>77</Paragraphs>
  <Slides>10</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Trebuchet MS</vt:lpstr>
      <vt:lpstr>khaki</vt:lpstr>
      <vt:lpstr>Warm Up: Match the euphemism with its definition.   </vt:lpstr>
      <vt:lpstr>Partner challenge:   What 2 terms/concepts have the highest number of euphemisms???    Remember, people often use euphemisms to soften an expression, be polite, or sometimes to be purposely impolite.</vt:lpstr>
      <vt:lpstr>DEATH  SEX </vt:lpstr>
      <vt:lpstr>Game Plan: Orwell’s “Politics &amp; The English Language”</vt:lpstr>
      <vt:lpstr>Vocabulary List</vt:lpstr>
      <vt:lpstr>Summarize</vt:lpstr>
      <vt:lpstr>Bad Writing “Tricks”</vt:lpstr>
      <vt:lpstr>List Orwell’s Rules for “good” writing</vt:lpstr>
      <vt:lpstr>Analysis Activities</vt:lpstr>
      <vt:lpstr>Discussion 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 Up: Match the euphemism with its definition.   </dc:title>
  <cp:lastModifiedBy>HAL</cp:lastModifiedBy>
  <cp:revision>2</cp:revision>
  <dcterms:modified xsi:type="dcterms:W3CDTF">2015-09-02T04:07:12Z</dcterms:modified>
</cp:coreProperties>
</file>