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767" y="5918200"/>
            <a:ext cx="7766936" cy="512232"/>
          </a:xfrm>
        </p:spPr>
        <p:txBody>
          <a:bodyPr/>
          <a:lstStyle/>
          <a:p>
            <a:pPr algn="ctr"/>
            <a:r>
              <a:rPr lang="en-US" dirty="0" smtClean="0"/>
              <a:t>Navajo Nation Map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46050"/>
            <a:ext cx="2667000" cy="171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1" y="146050"/>
            <a:ext cx="3800302" cy="2368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67" y="2444750"/>
            <a:ext cx="3395133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0401" y="2628900"/>
            <a:ext cx="453389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01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048" y="5613400"/>
            <a:ext cx="8016703" cy="34713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err="1" smtClean="0"/>
              <a:t>Chinle</a:t>
            </a:r>
            <a:r>
              <a:rPr lang="en-US" dirty="0" smtClean="0"/>
              <a:t> Agency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7" y="185737"/>
            <a:ext cx="3878263" cy="2976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68910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30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5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 James</dc:creator>
  <cp:lastModifiedBy>Dean James</cp:lastModifiedBy>
  <cp:revision>2</cp:revision>
  <dcterms:created xsi:type="dcterms:W3CDTF">2015-06-08T20:14:48Z</dcterms:created>
  <dcterms:modified xsi:type="dcterms:W3CDTF">2015-06-08T20:27:10Z</dcterms:modified>
</cp:coreProperties>
</file>