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6858000" cx="9144000"/>
  <p:notesSz cx="7023100" cy="9309100"/>
  <p:embeddedFontLst>
    <p:embeddedFont>
      <p:font typeface="Libre Baskerville"/>
      <p:regular r:id="rId44"/>
      <p:bold r:id="rId45"/>
      <p:italic r:id="rId46"/>
    </p:embeddedFont>
    <p:embeddedFont>
      <p:font typeface="Gill Sans"/>
      <p:regular r:id="rId47"/>
      <p:bold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79AE7ED-C05C-4B5A-96F2-D888921AFD1E}">
  <a:tblStyle styleId="{B79AE7ED-C05C-4B5A-96F2-D888921AFD1E}" styleName="Table_0">
    <a:wholeTbl>
      <a:tcTxStyle b="off" i="off">
        <a:font>
          <a:latin typeface="Gill Sans MT"/>
          <a:ea typeface="Gill Sans MT"/>
          <a:cs typeface="Gill Sans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4E6E6"/>
          </a:solidFill>
        </a:fill>
      </a:tcStyle>
    </a:wholeTbl>
    <a:band1H>
      <a:tcTxStyle/>
      <a:tcStyle>
        <a:fill>
          <a:solidFill>
            <a:srgbClr val="E8CACA"/>
          </a:solidFill>
        </a:fill>
      </a:tcStyle>
    </a:band1H>
    <a:band2H>
      <a:tcTxStyle/>
    </a:band2H>
    <a:band1V>
      <a:tcTxStyle/>
      <a:tcStyle>
        <a:fill>
          <a:solidFill>
            <a:srgbClr val="E8CACA"/>
          </a:solidFill>
        </a:fill>
      </a:tcStyle>
    </a:band1V>
    <a:band2V>
      <a:tcTxStyle/>
    </a:band2V>
    <a:lastCol>
      <a:tcTxStyle b="on" i="off">
        <a:font>
          <a:latin typeface="Gill Sans MT"/>
          <a:ea typeface="Gill Sans MT"/>
          <a:cs typeface="Gill Sans MT"/>
        </a:font>
        <a:schemeClr val="lt1"/>
      </a:tcTxStyle>
      <a:tcStyle>
        <a:fill>
          <a:solidFill>
            <a:schemeClr val="accent1"/>
          </a:solidFill>
        </a:fill>
      </a:tcStyle>
    </a:lastCol>
    <a:firstCol>
      <a:tcTxStyle b="on" i="off">
        <a:font>
          <a:latin typeface="Gill Sans MT"/>
          <a:ea typeface="Gill Sans MT"/>
          <a:cs typeface="Gill Sans MT"/>
        </a:font>
        <a:schemeClr val="lt1"/>
      </a:tcTxStyle>
      <a:tcStyle>
        <a:fill>
          <a:solidFill>
            <a:schemeClr val="accent1"/>
          </a:solidFill>
        </a:fill>
      </a:tcStyle>
    </a:firstCol>
    <a:lastRow>
      <a:tcTxStyle b="on" i="off">
        <a:font>
          <a:latin typeface="Gill Sans MT"/>
          <a:ea typeface="Gill Sans MT"/>
          <a:cs typeface="Gill Sans M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Gill Sans MT"/>
          <a:ea typeface="Gill Sans MT"/>
          <a:cs typeface="Gill Sans M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49C2CC4B-84D3-4D2B-8474-5C721101461A}"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LibreBaskerville-regular.fntdata"/><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font" Target="fonts/LibreBaskerville-italic.fntdata"/><Relationship Id="rId23" Type="http://schemas.openxmlformats.org/officeDocument/2006/relationships/slide" Target="slides/slide17.xml"/><Relationship Id="rId45" Type="http://schemas.openxmlformats.org/officeDocument/2006/relationships/font" Target="fonts/LibreBaskerville-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48" Type="http://schemas.openxmlformats.org/officeDocument/2006/relationships/font" Target="fonts/GillSans-bold.fntdata"/><Relationship Id="rId25" Type="http://schemas.openxmlformats.org/officeDocument/2006/relationships/slide" Target="slides/slide19.xml"/><Relationship Id="rId47" Type="http://schemas.openxmlformats.org/officeDocument/2006/relationships/font" Target="fonts/GillSans-regular.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43238" cy="465138"/>
          </a:xfrm>
          <a:prstGeom prst="rect">
            <a:avLst/>
          </a:prstGeom>
          <a:noFill/>
          <a:ln>
            <a:noFill/>
          </a:ln>
        </p:spPr>
        <p:txBody>
          <a:bodyPr anchorCtr="0" anchor="t" bIns="46200" lIns="92425" spcFirstLastPara="1" rIns="92425" wrap="square" tIns="46200">
            <a:noAutofit/>
          </a:bodyPr>
          <a:lstStyle>
            <a:lvl1pPr lvl="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978275" y="0"/>
            <a:ext cx="3043238" cy="465138"/>
          </a:xfrm>
          <a:prstGeom prst="rect">
            <a:avLst/>
          </a:prstGeom>
          <a:noFill/>
          <a:ln>
            <a:noFill/>
          </a:ln>
        </p:spPr>
        <p:txBody>
          <a:bodyPr anchorCtr="0" anchor="t" bIns="46200" lIns="92425" spcFirstLastPara="1" rIns="92425" wrap="square" tIns="46200">
            <a:noAutofit/>
          </a:bodyPr>
          <a:lstStyle>
            <a:lvl1pPr lvl="0" marR="0" rtl="0" algn="r">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701675" y="4422775"/>
            <a:ext cx="5619750" cy="4187825"/>
          </a:xfrm>
          <a:prstGeom prst="rect">
            <a:avLst/>
          </a:prstGeom>
          <a:noFill/>
          <a:ln>
            <a:noFill/>
          </a:ln>
        </p:spPr>
        <p:txBody>
          <a:bodyPr anchorCtr="0" anchor="t" bIns="46200" lIns="92425" spcFirstLastPara="1" rIns="92425" wrap="square" tIns="46200">
            <a:noAutofit/>
          </a:bodyPr>
          <a:lstStyle>
            <a:lvl1pPr indent="-228600" lvl="0" marL="457200" marR="0" rtl="0" algn="l">
              <a:spcBef>
                <a:spcPts val="36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indent="-228600" lvl="1" marL="914400" marR="0" rtl="0" algn="l">
              <a:spcBef>
                <a:spcPts val="36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2pPr>
            <a:lvl3pPr indent="-228600" lvl="2" marL="1371600" marR="0" rtl="0" algn="l">
              <a:spcBef>
                <a:spcPts val="36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3pPr>
            <a:lvl4pPr indent="-228600" lvl="3" marL="1828800" marR="0" rtl="0" algn="l">
              <a:spcBef>
                <a:spcPts val="36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4pPr>
            <a:lvl5pPr indent="-228600" lvl="4" marL="2286000" marR="0" rtl="0" algn="l">
              <a:spcBef>
                <a:spcPts val="36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375"/>
            <a:ext cx="3043238" cy="465138"/>
          </a:xfrm>
          <a:prstGeom prst="rect">
            <a:avLst/>
          </a:prstGeom>
          <a:noFill/>
          <a:ln>
            <a:noFill/>
          </a:ln>
        </p:spPr>
        <p:txBody>
          <a:bodyPr anchorCtr="0" anchor="b" bIns="46200" lIns="92425" spcFirstLastPara="1" rIns="92425" wrap="square" tIns="46200">
            <a:noAutofit/>
          </a:bodyPr>
          <a:lstStyle>
            <a:lvl1pPr lvl="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978275" y="8842375"/>
            <a:ext cx="3043238" cy="465138"/>
          </a:xfrm>
          <a:prstGeom prst="rect">
            <a:avLst/>
          </a:prstGeom>
          <a:noFill/>
          <a:ln>
            <a:noFill/>
          </a:ln>
        </p:spPr>
        <p:txBody>
          <a:bodyPr anchorCtr="0" anchor="b" bIns="46200" lIns="92425" spcFirstLastPara="1" rIns="92425" wrap="square" tIns="462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03" name="Google Shape;103;p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09" name="Google Shape;109;p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15" name="Google Shape;115;p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21" name="Google Shape;121;p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27" name="Google Shape;127;p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8: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33" name="Google Shape;133;p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6: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39" name="Google Shape;139;p1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0: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45" name="Google Shape;145;p1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1: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52" name="Google Shape;152;p1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9: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58" name="Google Shape;158;p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e9d7446544_0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e9d7446544_0_0:notes"/>
          <p:cNvSpPr txBox="1"/>
          <p:nvPr>
            <p:ph idx="1" type="body"/>
          </p:nvPr>
        </p:nvSpPr>
        <p:spPr>
          <a:xfrm>
            <a:off x="701675" y="4422775"/>
            <a:ext cx="5619900" cy="4187700"/>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65" name="Google Shape;165;ge9d7446544_0_0:notes"/>
          <p:cNvSpPr txBox="1"/>
          <p:nvPr>
            <p:ph idx="12" type="sldNum"/>
          </p:nvPr>
        </p:nvSpPr>
        <p:spPr>
          <a:xfrm>
            <a:off x="3978275" y="8842375"/>
            <a:ext cx="3043200" cy="465000"/>
          </a:xfrm>
          <a:prstGeom prst="rect">
            <a:avLst/>
          </a:prstGeom>
        </p:spPr>
        <p:txBody>
          <a:bodyPr anchorCtr="0" anchor="b" bIns="46200" lIns="92425" spcFirstLastPara="1" rIns="92425" wrap="square" tIns="462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rPr lang="en-US"/>
              <a:t>Located </a:t>
            </a:r>
            <a:r>
              <a:rPr lang="en-US"/>
              <a:t>across the river near the school board.  The center is designed to offer state of the art facilities and hands on instruction.  We offer 1 credit, 2 credit and 4 credit courses at the satellite center.  Air conditioning is a fairly new course but offers students the opportunity to learn about AC and refrigeration repair, Dance I and Dance II are fabulous classes offered by a student of ours who went to New York for several years and performed on Cirque de Solie in Canada Scaffolding is temp construction to support a crew.</a:t>
            </a:r>
            <a:endParaRPr/>
          </a:p>
        </p:txBody>
      </p:sp>
      <p:sp>
        <p:nvSpPr>
          <p:cNvPr id="171" name="Google Shape;171;p1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e6bac7ad58_0_6: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e6bac7ad58_0_6:notes"/>
          <p:cNvSpPr txBox="1"/>
          <p:nvPr>
            <p:ph idx="1" type="body"/>
          </p:nvPr>
        </p:nvSpPr>
        <p:spPr>
          <a:xfrm>
            <a:off x="701675" y="4422775"/>
            <a:ext cx="5619900" cy="4187700"/>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rPr lang="en-US"/>
              <a:t>advanced tv broadcasting- students will gain </a:t>
            </a:r>
            <a:r>
              <a:rPr lang="en-US"/>
              <a:t>experiences</a:t>
            </a:r>
            <a:r>
              <a:rPr lang="en-US"/>
              <a:t> in all phases of studio and field production including multi camera production, video editing, graphics, lighting and audio</a:t>
            </a:r>
            <a:endParaRPr/>
          </a:p>
          <a:p>
            <a:pPr indent="0" lvl="0" marL="0" rtl="0" algn="l">
              <a:spcBef>
                <a:spcPts val="360"/>
              </a:spcBef>
              <a:spcAft>
                <a:spcPts val="0"/>
              </a:spcAft>
              <a:buNone/>
            </a:pPr>
            <a:r>
              <a:rPr lang="en-US"/>
              <a:t>Culinary Arts/prostart - </a:t>
            </a:r>
            <a:r>
              <a:rPr lang="en-US"/>
              <a:t>learn about cooking a serving people and </a:t>
            </a:r>
            <a:r>
              <a:rPr lang="en-US"/>
              <a:t>topics of study include </a:t>
            </a:r>
            <a:r>
              <a:rPr lang="en-US"/>
              <a:t>skills</a:t>
            </a:r>
            <a:r>
              <a:rPr lang="en-US"/>
              <a:t> necessary for careers in the hospitality industry and orgainzation and management.  </a:t>
            </a:r>
            <a:endParaRPr/>
          </a:p>
          <a:p>
            <a:pPr indent="0" lvl="0" marL="0" rtl="0" algn="l">
              <a:spcBef>
                <a:spcPts val="360"/>
              </a:spcBef>
              <a:spcAft>
                <a:spcPts val="0"/>
              </a:spcAft>
              <a:buNone/>
            </a:pPr>
            <a:r>
              <a:rPr lang="en-US"/>
              <a:t>digital media- a project based course that allows students to creatively express themselves through digital graphics, print media, computer animation and other newly emerging technologies of di</a:t>
            </a:r>
            <a:r>
              <a:rPr lang="en-US"/>
              <a:t>gital media.  </a:t>
            </a:r>
            <a:endParaRPr/>
          </a:p>
          <a:p>
            <a:pPr indent="0" lvl="0" marL="0" rtl="0" algn="l">
              <a:spcBef>
                <a:spcPts val="360"/>
              </a:spcBef>
              <a:spcAft>
                <a:spcPts val="0"/>
              </a:spcAft>
              <a:buNone/>
            </a:pPr>
            <a:r>
              <a:rPr lang="en-US"/>
              <a:t>Educator rising- </a:t>
            </a:r>
            <a:r>
              <a:rPr lang="en-US"/>
              <a:t>teaching program for students who are interested in secondary education and elementary education.</a:t>
            </a:r>
            <a:endParaRPr/>
          </a:p>
          <a:p>
            <a:pPr indent="0" lvl="0" marL="0" rtl="0" algn="l">
              <a:spcBef>
                <a:spcPts val="360"/>
              </a:spcBef>
              <a:spcAft>
                <a:spcPts val="0"/>
              </a:spcAft>
              <a:buNone/>
            </a:pPr>
            <a:r>
              <a:rPr lang="en-US"/>
              <a:t>Emergency medical responder- students are taught how to respond to various medical  and trauma emergencies.   </a:t>
            </a:r>
            <a:endParaRPr/>
          </a:p>
          <a:p>
            <a:pPr indent="0" lvl="0" marL="0" rtl="0" algn="l">
              <a:spcBef>
                <a:spcPts val="360"/>
              </a:spcBef>
              <a:spcAft>
                <a:spcPts val="0"/>
              </a:spcAft>
              <a:buNone/>
            </a:pPr>
            <a:r>
              <a:rPr lang="en-US"/>
              <a:t>HRT- Emphasis is placed on various skills and services in the hospitality industry including event planning, food and beverage management advertising, marketing and travel and tourism.</a:t>
            </a:r>
            <a:endParaRPr/>
          </a:p>
        </p:txBody>
      </p:sp>
      <p:sp>
        <p:nvSpPr>
          <p:cNvPr id="178" name="Google Shape;178;ge6bac7ad58_0_6:notes"/>
          <p:cNvSpPr txBox="1"/>
          <p:nvPr>
            <p:ph idx="12" type="sldNum"/>
          </p:nvPr>
        </p:nvSpPr>
        <p:spPr>
          <a:xfrm>
            <a:off x="3978275" y="8842375"/>
            <a:ext cx="3043200" cy="465000"/>
          </a:xfrm>
          <a:prstGeom prst="rect">
            <a:avLst/>
          </a:prstGeom>
        </p:spPr>
        <p:txBody>
          <a:bodyPr anchorCtr="0" anchor="b" bIns="46200" lIns="92425" spcFirstLastPara="1" rIns="92425" wrap="square" tIns="462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e6bac7ad58_0_32: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e6bac7ad58_0_32:notes"/>
          <p:cNvSpPr txBox="1"/>
          <p:nvPr>
            <p:ph idx="1" type="body"/>
          </p:nvPr>
        </p:nvSpPr>
        <p:spPr>
          <a:xfrm>
            <a:off x="701675" y="4422775"/>
            <a:ext cx="5619900" cy="4187700"/>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rPr lang="en-US"/>
              <a:t>interactive media- </a:t>
            </a:r>
            <a:r>
              <a:rPr lang="en-US" sz="1300"/>
              <a:t>This project-based course gives students the opportunity to work in a professional, collaborative environment where they create interactive products that meet client’s needs, while also exploring the cutting edge of innovative technologies. </a:t>
            </a:r>
            <a:endParaRPr sz="1300"/>
          </a:p>
          <a:p>
            <a:pPr indent="0" lvl="0" marL="0" rtl="0" algn="l">
              <a:spcBef>
                <a:spcPts val="360"/>
              </a:spcBef>
              <a:spcAft>
                <a:spcPts val="0"/>
              </a:spcAft>
              <a:buNone/>
            </a:pPr>
            <a:r>
              <a:rPr lang="en-US" sz="1300"/>
              <a:t>technical theatre- lights, audio, </a:t>
            </a:r>
            <a:r>
              <a:rPr lang="en-US" sz="1300"/>
              <a:t>visual</a:t>
            </a:r>
            <a:r>
              <a:rPr lang="en-US" sz="1300"/>
              <a:t> and set design</a:t>
            </a:r>
            <a:endParaRPr sz="1300"/>
          </a:p>
          <a:p>
            <a:pPr indent="0" lvl="0" marL="0" rtl="0" algn="l">
              <a:spcBef>
                <a:spcPts val="360"/>
              </a:spcBef>
              <a:spcAft>
                <a:spcPts val="0"/>
              </a:spcAft>
              <a:buNone/>
            </a:pPr>
            <a:r>
              <a:rPr lang="en-US" sz="1300"/>
              <a:t>technical design and Technology- costume design, makeup, and set design.</a:t>
            </a:r>
            <a:endParaRPr sz="1300"/>
          </a:p>
          <a:p>
            <a:pPr indent="0" lvl="0" marL="0" rtl="0" algn="l">
              <a:spcBef>
                <a:spcPts val="360"/>
              </a:spcBef>
              <a:spcAft>
                <a:spcPts val="0"/>
              </a:spcAft>
              <a:buNone/>
            </a:pPr>
            <a:r>
              <a:rPr lang="en-US" sz="1300"/>
              <a:t>Instrumentation- Level 1 -</a:t>
            </a:r>
            <a:r>
              <a:rPr lang="en-US" sz="1100"/>
              <a:t>This is the first of two courses designed to introduce students to becoming an Instrumentation Technicians.  They maintain the equipment that controls the automation in industry plants and factories. </a:t>
            </a:r>
            <a:endParaRPr sz="1100"/>
          </a:p>
          <a:p>
            <a:pPr indent="0" lvl="0" marL="0" rtl="0" algn="l">
              <a:spcBef>
                <a:spcPts val="360"/>
              </a:spcBef>
              <a:spcAft>
                <a:spcPts val="0"/>
              </a:spcAft>
              <a:buNone/>
            </a:pPr>
            <a:r>
              <a:rPr lang="en-US" sz="1100"/>
              <a:t>Patient Care- designed to introduce students to patient assessment and care.  This course integrates anatomy and physiology, diseases and medical terminology of the body systems.  </a:t>
            </a:r>
            <a:endParaRPr sz="1100"/>
          </a:p>
          <a:p>
            <a:pPr indent="0" lvl="0" marL="0" rtl="0" algn="l">
              <a:spcBef>
                <a:spcPts val="360"/>
              </a:spcBef>
              <a:spcAft>
                <a:spcPts val="0"/>
              </a:spcAft>
              <a:buClr>
                <a:schemeClr val="dk1"/>
              </a:buClr>
              <a:buSzPts val="1100"/>
              <a:buFont typeface="Arial"/>
              <a:buNone/>
            </a:pPr>
            <a:r>
              <a:rPr lang="en-US" sz="1100"/>
              <a:t>Process Technology- This course covers a basic overview of a plant operator’s job including the responsibilities and duties, personal and environmental safety, workplace communications, ethics, and industrial equipment used in the process industries (refineries, chemical plants, power plants, etc.).  </a:t>
            </a:r>
            <a:endParaRPr sz="1100"/>
          </a:p>
          <a:p>
            <a:pPr indent="0" lvl="0" marL="0" rtl="0" algn="l">
              <a:spcBef>
                <a:spcPts val="360"/>
              </a:spcBef>
              <a:spcAft>
                <a:spcPts val="0"/>
              </a:spcAft>
              <a:buNone/>
            </a:pPr>
            <a:r>
              <a:t/>
            </a:r>
            <a:endParaRPr sz="1300"/>
          </a:p>
          <a:p>
            <a:pPr indent="0" lvl="0" marL="0" rtl="0" algn="l">
              <a:spcBef>
                <a:spcPts val="360"/>
              </a:spcBef>
              <a:spcAft>
                <a:spcPts val="0"/>
              </a:spcAft>
              <a:buNone/>
            </a:pPr>
            <a:r>
              <a:t/>
            </a:r>
            <a:endParaRPr sz="1300"/>
          </a:p>
        </p:txBody>
      </p:sp>
      <p:sp>
        <p:nvSpPr>
          <p:cNvPr id="185" name="Google Shape;185;ge6bac7ad58_0_32:notes"/>
          <p:cNvSpPr txBox="1"/>
          <p:nvPr>
            <p:ph idx="12" type="sldNum"/>
          </p:nvPr>
        </p:nvSpPr>
        <p:spPr>
          <a:xfrm>
            <a:off x="3978275" y="8842375"/>
            <a:ext cx="3043200" cy="465000"/>
          </a:xfrm>
          <a:prstGeom prst="rect">
            <a:avLst/>
          </a:prstGeom>
        </p:spPr>
        <p:txBody>
          <a:bodyPr anchorCtr="0" anchor="b" bIns="46200" lIns="92425" spcFirstLastPara="1" rIns="92425" wrap="square" tIns="462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e6bac7ad58_0_12: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e6bac7ad58_0_12:notes"/>
          <p:cNvSpPr txBox="1"/>
          <p:nvPr>
            <p:ph idx="1" type="body"/>
          </p:nvPr>
        </p:nvSpPr>
        <p:spPr>
          <a:xfrm>
            <a:off x="701675" y="4422775"/>
            <a:ext cx="5619900" cy="4187700"/>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rPr lang="en-US"/>
              <a:t>advanced TV Broadcasting-</a:t>
            </a:r>
            <a:r>
              <a:rPr lang="en-US" sz="1100"/>
              <a:t>Students working individually, as well as in teams, will gain experience related to short film production, documentaries, news/sports journalism, music videos and PSA/Commercials</a:t>
            </a:r>
            <a:endParaRPr sz="1100"/>
          </a:p>
          <a:p>
            <a:pPr indent="0" lvl="0" marL="0" rtl="0" algn="l">
              <a:spcBef>
                <a:spcPts val="360"/>
              </a:spcBef>
              <a:spcAft>
                <a:spcPts val="0"/>
              </a:spcAft>
              <a:buNone/>
            </a:pPr>
            <a:r>
              <a:rPr lang="en-US" sz="1100"/>
              <a:t>engineering Design - This course is a project based course designed to introduce students to the field of engineering and engineering design.  This course will provide an overview of the fields of engineering with an emphasis on engineering principles and practices.</a:t>
            </a:r>
            <a:endParaRPr sz="1100"/>
          </a:p>
          <a:p>
            <a:pPr indent="0" lvl="0" marL="0" rtl="0" algn="l">
              <a:spcBef>
                <a:spcPts val="360"/>
              </a:spcBef>
              <a:spcAft>
                <a:spcPts val="0"/>
              </a:spcAft>
              <a:buNone/>
            </a:pPr>
            <a:r>
              <a:rPr lang="en-US" sz="1100"/>
              <a:t>Medical Assistant-taught by an RPCC instructor, learning to become a medica lassistant</a:t>
            </a:r>
            <a:endParaRPr sz="1100"/>
          </a:p>
          <a:p>
            <a:pPr indent="0" lvl="0" marL="0" rtl="0" algn="l">
              <a:spcBef>
                <a:spcPts val="360"/>
              </a:spcBef>
              <a:spcAft>
                <a:spcPts val="0"/>
              </a:spcAft>
              <a:buNone/>
            </a:pPr>
            <a:r>
              <a:rPr lang="en-US" sz="1100"/>
              <a:t>Sterile processing- This course is taught by Fletcher Technical Community College, and it is the first of two courses that leads to a Sterile Processing Technician Certificate of Technical Studies.  </a:t>
            </a:r>
            <a:r>
              <a:rPr lang="en-US" sz="1100"/>
              <a:t>Upon successful completion, students are qualified for jobs in local healthcare facilities, </a:t>
            </a:r>
            <a:endParaRPr sz="1100"/>
          </a:p>
        </p:txBody>
      </p:sp>
      <p:sp>
        <p:nvSpPr>
          <p:cNvPr id="192" name="Google Shape;192;ge6bac7ad58_0_12:notes"/>
          <p:cNvSpPr txBox="1"/>
          <p:nvPr>
            <p:ph idx="12" type="sldNum"/>
          </p:nvPr>
        </p:nvSpPr>
        <p:spPr>
          <a:xfrm>
            <a:off x="3978275" y="8842375"/>
            <a:ext cx="3043200" cy="465000"/>
          </a:xfrm>
          <a:prstGeom prst="rect">
            <a:avLst/>
          </a:prstGeom>
        </p:spPr>
        <p:txBody>
          <a:bodyPr anchorCtr="0" anchor="b" bIns="46200" lIns="92425" spcFirstLastPara="1" rIns="92425" wrap="square" tIns="462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4: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198" name="Google Shape;198;p1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5: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05" name="Google Shape;205;p1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3: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12" name="Google Shape;212;p1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7: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18" name="Google Shape;218;p1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5: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24" name="Google Shape;224;p2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6: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30" name="Google Shape;230;p2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3: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38" name="Google Shape;238;p2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0: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44" name="Google Shape;244;p2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2: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51" name="Google Shape;251;p2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7: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57" name="Google Shape;257;p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4: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63" name="Google Shape;263;p2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9399e48c87_1_1: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9399e48c87_1_1:notes"/>
          <p:cNvSpPr txBox="1"/>
          <p:nvPr>
            <p:ph idx="1" type="body"/>
          </p:nvPr>
        </p:nvSpPr>
        <p:spPr>
          <a:xfrm>
            <a:off x="701675" y="4422775"/>
            <a:ext cx="5619900" cy="4187700"/>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70" name="Google Shape;270;g9399e48c87_1_1:notes"/>
          <p:cNvSpPr txBox="1"/>
          <p:nvPr>
            <p:ph idx="12" type="sldNum"/>
          </p:nvPr>
        </p:nvSpPr>
        <p:spPr>
          <a:xfrm>
            <a:off x="3978275" y="8842375"/>
            <a:ext cx="3043200" cy="465000"/>
          </a:xfrm>
          <a:prstGeom prst="rect">
            <a:avLst/>
          </a:prstGeom>
        </p:spPr>
        <p:txBody>
          <a:bodyPr anchorCtr="0" anchor="b" bIns="46200" lIns="92425" spcFirstLastPara="1" rIns="92425" wrap="square" tIns="462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9399e48c87_1_8: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9399e48c87_1_8:notes"/>
          <p:cNvSpPr txBox="1"/>
          <p:nvPr>
            <p:ph idx="1" type="body"/>
          </p:nvPr>
        </p:nvSpPr>
        <p:spPr>
          <a:xfrm>
            <a:off x="701675" y="4422775"/>
            <a:ext cx="5619900" cy="4187700"/>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77" name="Google Shape;277;g9399e48c87_1_8:notes"/>
          <p:cNvSpPr txBox="1"/>
          <p:nvPr>
            <p:ph idx="12" type="sldNum"/>
          </p:nvPr>
        </p:nvSpPr>
        <p:spPr>
          <a:xfrm>
            <a:off x="3978275" y="8842375"/>
            <a:ext cx="3043200" cy="465000"/>
          </a:xfrm>
          <a:prstGeom prst="rect">
            <a:avLst/>
          </a:prstGeom>
        </p:spPr>
        <p:txBody>
          <a:bodyPr anchorCtr="0" anchor="b" bIns="46200" lIns="92425" spcFirstLastPara="1" rIns="92425" wrap="square" tIns="462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9399e48c87_1_15: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9399e48c87_1_15:notes"/>
          <p:cNvSpPr txBox="1"/>
          <p:nvPr>
            <p:ph idx="1" type="body"/>
          </p:nvPr>
        </p:nvSpPr>
        <p:spPr>
          <a:xfrm>
            <a:off x="701675" y="4422775"/>
            <a:ext cx="5619900" cy="4187700"/>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84" name="Google Shape;284;g9399e48c87_1_15:notes"/>
          <p:cNvSpPr txBox="1"/>
          <p:nvPr>
            <p:ph idx="12" type="sldNum"/>
          </p:nvPr>
        </p:nvSpPr>
        <p:spPr>
          <a:xfrm>
            <a:off x="3978275" y="8842375"/>
            <a:ext cx="3043200" cy="465000"/>
          </a:xfrm>
          <a:prstGeom prst="rect">
            <a:avLst/>
          </a:prstGeom>
        </p:spPr>
        <p:txBody>
          <a:bodyPr anchorCtr="0" anchor="b" bIns="46200" lIns="92425" spcFirstLastPara="1" rIns="92425" wrap="square" tIns="462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9: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90" name="Google Shape;290;p2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31: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296" name="Google Shape;296;p3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96090d9c77_1_3: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96090d9c77_1_3:notes"/>
          <p:cNvSpPr txBox="1"/>
          <p:nvPr>
            <p:ph idx="1" type="body"/>
          </p:nvPr>
        </p:nvSpPr>
        <p:spPr>
          <a:xfrm>
            <a:off x="701675" y="4422775"/>
            <a:ext cx="5619900" cy="4187700"/>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rPr lang="en-US"/>
              <a:t>Please fill out the lunch forms even though everyone will get free lunch due to COVID, that does not count for ACT waivers.</a:t>
            </a:r>
            <a:endParaRPr/>
          </a:p>
        </p:txBody>
      </p:sp>
      <p:sp>
        <p:nvSpPr>
          <p:cNvPr id="303" name="Google Shape;303;g96090d9c77_1_3:notes"/>
          <p:cNvSpPr txBox="1"/>
          <p:nvPr>
            <p:ph idx="12" type="sldNum"/>
          </p:nvPr>
        </p:nvSpPr>
        <p:spPr>
          <a:xfrm>
            <a:off x="3978275" y="8842375"/>
            <a:ext cx="3043200" cy="465000"/>
          </a:xfrm>
          <a:prstGeom prst="rect">
            <a:avLst/>
          </a:prstGeom>
        </p:spPr>
        <p:txBody>
          <a:bodyPr anchorCtr="0" anchor="b" bIns="46200" lIns="92425" spcFirstLastPara="1" rIns="92425" wrap="square" tIns="462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7: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309" name="Google Shape;309;p2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8: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315" name="Google Shape;315;p2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2: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321" name="Google Shape;321;p3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4: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rPr lang="en-US"/>
              <a:t>Complete the lunch applications to qualify for the waivers.</a:t>
            </a:r>
            <a:endParaRPr/>
          </a:p>
        </p:txBody>
      </p:sp>
      <p:sp>
        <p:nvSpPr>
          <p:cNvPr id="327" name="Google Shape;327;p3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5:notes"/>
          <p:cNvSpPr txBox="1"/>
          <p:nvPr>
            <p:ph idx="1" type="body"/>
          </p:nvPr>
        </p:nvSpPr>
        <p:spPr>
          <a:xfrm>
            <a:off x="701675" y="4422775"/>
            <a:ext cx="5619750" cy="4187825"/>
          </a:xfrm>
          <a:prstGeom prst="rect">
            <a:avLst/>
          </a:prstGeom>
        </p:spPr>
        <p:txBody>
          <a:bodyPr anchorCtr="0" anchor="t" bIns="46200" lIns="92425" spcFirstLastPara="1" rIns="92425" wrap="square" tIns="46200">
            <a:noAutofit/>
          </a:bodyPr>
          <a:lstStyle/>
          <a:p>
            <a:pPr indent="0" lvl="0" marL="0" rtl="0" algn="l">
              <a:spcBef>
                <a:spcPts val="360"/>
              </a:spcBef>
              <a:spcAft>
                <a:spcPts val="0"/>
              </a:spcAft>
              <a:buNone/>
            </a:pPr>
            <a:r>
              <a:t/>
            </a:r>
            <a:endParaRPr/>
          </a:p>
        </p:txBody>
      </p:sp>
      <p:sp>
        <p:nvSpPr>
          <p:cNvPr id="333" name="Google Shape;333;p3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accent1"/>
        </a:solidFill>
      </p:bgPr>
    </p:bg>
    <p:spTree>
      <p:nvGrpSpPr>
        <p:cNvPr id="18" name="Shape 18"/>
        <p:cNvGrpSpPr/>
        <p:nvPr/>
      </p:nvGrpSpPr>
      <p:grpSpPr>
        <a:xfrm>
          <a:off x="0" y="0"/>
          <a:ext cx="0" cy="0"/>
          <a:chOff x="0" y="0"/>
          <a:chExt cx="0" cy="0"/>
        </a:xfrm>
      </p:grpSpPr>
      <p:sp>
        <p:nvSpPr>
          <p:cNvPr id="19" name="Google Shape;19;p2" title="scalloped circle"/>
          <p:cNvSpPr/>
          <p:nvPr/>
        </p:nvSpPr>
        <p:spPr>
          <a:xfrm>
            <a:off x="2063115" y="630937"/>
            <a:ext cx="5230368" cy="5229225"/>
          </a:xfrm>
          <a:custGeom>
            <a:rect b="b" l="l" r="r" t="t"/>
            <a:pathLst>
              <a:path extrusionOk="0" h="3294" w="3298">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lt2"/>
          </a:solidFill>
          <a:ln>
            <a:noFill/>
          </a:ln>
        </p:spPr>
      </p:sp>
      <p:sp>
        <p:nvSpPr>
          <p:cNvPr id="20" name="Google Shape;20;p2"/>
          <p:cNvSpPr txBox="1"/>
          <p:nvPr>
            <p:ph type="ctrTitle"/>
          </p:nvPr>
        </p:nvSpPr>
        <p:spPr>
          <a:xfrm>
            <a:off x="808892" y="1098388"/>
            <a:ext cx="7738814" cy="4394988"/>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2"/>
              </a:buClr>
              <a:buSzPts val="7500"/>
              <a:buFont typeface="Impact"/>
              <a:buNone/>
              <a:defRPr sz="7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
          <p:cNvSpPr txBox="1"/>
          <p:nvPr>
            <p:ph idx="1" type="subTitle"/>
          </p:nvPr>
        </p:nvSpPr>
        <p:spPr>
          <a:xfrm>
            <a:off x="1661284" y="5979197"/>
            <a:ext cx="6034030" cy="742279"/>
          </a:xfrm>
          <a:prstGeom prst="rect">
            <a:avLst/>
          </a:prstGeom>
          <a:noFill/>
          <a:ln>
            <a:noFill/>
          </a:ln>
        </p:spPr>
        <p:txBody>
          <a:bodyPr anchorCtr="0" anchor="t" bIns="45700" lIns="91425" spcFirstLastPara="1" rIns="91425" wrap="square" tIns="45700">
            <a:noAutofit/>
          </a:bodyPr>
          <a:lstStyle>
            <a:lvl1pPr lvl="0" algn="ctr">
              <a:lnSpc>
                <a:spcPct val="100000"/>
              </a:lnSpc>
              <a:spcBef>
                <a:spcPts val="700"/>
              </a:spcBef>
              <a:spcAft>
                <a:spcPts val="0"/>
              </a:spcAft>
              <a:buSzPts val="1500"/>
              <a:buNone/>
              <a:defRPr b="1" i="0" sz="1500" cap="none">
                <a:solidFill>
                  <a:schemeClr val="dk2"/>
                </a:solidFill>
              </a:defRPr>
            </a:lvl1pPr>
            <a:lvl2pPr lvl="1" algn="ctr">
              <a:lnSpc>
                <a:spcPct val="110000"/>
              </a:lnSpc>
              <a:spcBef>
                <a:spcPts val="700"/>
              </a:spcBef>
              <a:spcAft>
                <a:spcPts val="0"/>
              </a:spcAft>
              <a:buSzPts val="1500"/>
              <a:buNone/>
              <a:defRPr sz="1500"/>
            </a:lvl2pPr>
            <a:lvl3pPr lvl="2" algn="ctr">
              <a:lnSpc>
                <a:spcPct val="110000"/>
              </a:lnSpc>
              <a:spcBef>
                <a:spcPts val="700"/>
              </a:spcBef>
              <a:spcAft>
                <a:spcPts val="0"/>
              </a:spcAft>
              <a:buSzPts val="1350"/>
              <a:buNone/>
              <a:defRPr sz="1350"/>
            </a:lvl3pPr>
            <a:lvl4pPr lvl="3" algn="ctr">
              <a:lnSpc>
                <a:spcPct val="110000"/>
              </a:lnSpc>
              <a:spcBef>
                <a:spcPts val="700"/>
              </a:spcBef>
              <a:spcAft>
                <a:spcPts val="0"/>
              </a:spcAft>
              <a:buSzPts val="1200"/>
              <a:buNone/>
              <a:defRPr sz="1200"/>
            </a:lvl4pPr>
            <a:lvl5pPr lvl="4" algn="ctr">
              <a:lnSpc>
                <a:spcPct val="110000"/>
              </a:lnSpc>
              <a:spcBef>
                <a:spcPts val="700"/>
              </a:spcBef>
              <a:spcAft>
                <a:spcPts val="0"/>
              </a:spcAft>
              <a:buSzPts val="1200"/>
              <a:buNone/>
              <a:defRPr sz="1200"/>
            </a:lvl5pPr>
            <a:lvl6pPr lvl="5" algn="ctr">
              <a:lnSpc>
                <a:spcPct val="110000"/>
              </a:lnSpc>
              <a:spcBef>
                <a:spcPts val="700"/>
              </a:spcBef>
              <a:spcAft>
                <a:spcPts val="0"/>
              </a:spcAft>
              <a:buSzPts val="1200"/>
              <a:buNone/>
              <a:defRPr sz="1200"/>
            </a:lvl6pPr>
            <a:lvl7pPr lvl="6" algn="ctr">
              <a:lnSpc>
                <a:spcPct val="110000"/>
              </a:lnSpc>
              <a:spcBef>
                <a:spcPts val="700"/>
              </a:spcBef>
              <a:spcAft>
                <a:spcPts val="0"/>
              </a:spcAft>
              <a:buSzPts val="1200"/>
              <a:buNone/>
              <a:defRPr sz="1200"/>
            </a:lvl7pPr>
            <a:lvl8pPr lvl="7" algn="ctr">
              <a:lnSpc>
                <a:spcPct val="110000"/>
              </a:lnSpc>
              <a:spcBef>
                <a:spcPts val="700"/>
              </a:spcBef>
              <a:spcAft>
                <a:spcPts val="0"/>
              </a:spcAft>
              <a:buSzPts val="1200"/>
              <a:buNone/>
              <a:defRPr sz="1200"/>
            </a:lvl8pPr>
            <a:lvl9pPr lvl="8" algn="ctr">
              <a:lnSpc>
                <a:spcPct val="110000"/>
              </a:lnSpc>
              <a:spcBef>
                <a:spcPts val="700"/>
              </a:spcBef>
              <a:spcAft>
                <a:spcPts val="0"/>
              </a:spcAft>
              <a:buSzPts val="1200"/>
              <a:buNone/>
              <a:defRPr sz="1200"/>
            </a:lvl9pPr>
          </a:lstStyle>
          <a:p/>
        </p:txBody>
      </p:sp>
      <p:sp>
        <p:nvSpPr>
          <p:cNvPr id="22" name="Google Shape;22;p2"/>
          <p:cNvSpPr txBox="1"/>
          <p:nvPr>
            <p:ph idx="10" type="dt"/>
          </p:nvPr>
        </p:nvSpPr>
        <p:spPr>
          <a:xfrm>
            <a:off x="808892" y="6375679"/>
            <a:ext cx="1747292"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60000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
          <p:cNvSpPr txBox="1"/>
          <p:nvPr>
            <p:ph idx="11" type="ftr"/>
          </p:nvPr>
        </p:nvSpPr>
        <p:spPr>
          <a:xfrm>
            <a:off x="3135249" y="6375679"/>
            <a:ext cx="3086100"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rgbClr val="60000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
          <p:cNvSpPr txBox="1"/>
          <p:nvPr>
            <p:ph idx="12" type="sldNum"/>
          </p:nvPr>
        </p:nvSpPr>
        <p:spPr>
          <a:xfrm>
            <a:off x="6800414" y="6375679"/>
            <a:ext cx="1747292" cy="345796"/>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000" u="none" cap="none" strike="noStrike">
                <a:solidFill>
                  <a:srgbClr val="600000"/>
                </a:solidFill>
                <a:latin typeface="Arial"/>
                <a:ea typeface="Arial"/>
                <a:cs typeface="Arial"/>
                <a:sym typeface="Arial"/>
              </a:defRPr>
            </a:lvl1pPr>
            <a:lvl2pPr indent="0" lvl="1" marL="0" marR="0" algn="r">
              <a:spcBef>
                <a:spcPts val="0"/>
              </a:spcBef>
              <a:spcAft>
                <a:spcPts val="0"/>
              </a:spcAft>
              <a:buNone/>
              <a:defRPr b="0" i="0" sz="1000" u="none" cap="none" strike="noStrike">
                <a:solidFill>
                  <a:srgbClr val="600000"/>
                </a:solidFill>
                <a:latin typeface="Arial"/>
                <a:ea typeface="Arial"/>
                <a:cs typeface="Arial"/>
                <a:sym typeface="Arial"/>
              </a:defRPr>
            </a:lvl2pPr>
            <a:lvl3pPr indent="0" lvl="2" marL="0" marR="0" algn="r">
              <a:spcBef>
                <a:spcPts val="0"/>
              </a:spcBef>
              <a:spcAft>
                <a:spcPts val="0"/>
              </a:spcAft>
              <a:buNone/>
              <a:defRPr b="0" i="0" sz="1000" u="none" cap="none" strike="noStrike">
                <a:solidFill>
                  <a:srgbClr val="600000"/>
                </a:solidFill>
                <a:latin typeface="Arial"/>
                <a:ea typeface="Arial"/>
                <a:cs typeface="Arial"/>
                <a:sym typeface="Arial"/>
              </a:defRPr>
            </a:lvl3pPr>
            <a:lvl4pPr indent="0" lvl="3" marL="0" marR="0" algn="r">
              <a:spcBef>
                <a:spcPts val="0"/>
              </a:spcBef>
              <a:spcAft>
                <a:spcPts val="0"/>
              </a:spcAft>
              <a:buNone/>
              <a:defRPr b="0" i="0" sz="1000" u="none" cap="none" strike="noStrike">
                <a:solidFill>
                  <a:srgbClr val="600000"/>
                </a:solidFill>
                <a:latin typeface="Arial"/>
                <a:ea typeface="Arial"/>
                <a:cs typeface="Arial"/>
                <a:sym typeface="Arial"/>
              </a:defRPr>
            </a:lvl4pPr>
            <a:lvl5pPr indent="0" lvl="4" marL="0" marR="0" algn="r">
              <a:spcBef>
                <a:spcPts val="0"/>
              </a:spcBef>
              <a:spcAft>
                <a:spcPts val="0"/>
              </a:spcAft>
              <a:buNone/>
              <a:defRPr b="0" i="0" sz="1000" u="none" cap="none" strike="noStrike">
                <a:solidFill>
                  <a:srgbClr val="600000"/>
                </a:solidFill>
                <a:latin typeface="Arial"/>
                <a:ea typeface="Arial"/>
                <a:cs typeface="Arial"/>
                <a:sym typeface="Arial"/>
              </a:defRPr>
            </a:lvl5pPr>
            <a:lvl6pPr indent="0" lvl="5" marL="0" marR="0" algn="r">
              <a:spcBef>
                <a:spcPts val="0"/>
              </a:spcBef>
              <a:spcAft>
                <a:spcPts val="0"/>
              </a:spcAft>
              <a:buNone/>
              <a:defRPr b="0" i="0" sz="1000" u="none" cap="none" strike="noStrike">
                <a:solidFill>
                  <a:srgbClr val="600000"/>
                </a:solidFill>
                <a:latin typeface="Arial"/>
                <a:ea typeface="Arial"/>
                <a:cs typeface="Arial"/>
                <a:sym typeface="Arial"/>
              </a:defRPr>
            </a:lvl6pPr>
            <a:lvl7pPr indent="0" lvl="6" marL="0" marR="0" algn="r">
              <a:spcBef>
                <a:spcPts val="0"/>
              </a:spcBef>
              <a:spcAft>
                <a:spcPts val="0"/>
              </a:spcAft>
              <a:buNone/>
              <a:defRPr b="0" i="0" sz="1000" u="none" cap="none" strike="noStrike">
                <a:solidFill>
                  <a:srgbClr val="600000"/>
                </a:solidFill>
                <a:latin typeface="Arial"/>
                <a:ea typeface="Arial"/>
                <a:cs typeface="Arial"/>
                <a:sym typeface="Arial"/>
              </a:defRPr>
            </a:lvl7pPr>
            <a:lvl8pPr indent="0" lvl="7" marL="0" marR="0" algn="r">
              <a:spcBef>
                <a:spcPts val="0"/>
              </a:spcBef>
              <a:spcAft>
                <a:spcPts val="0"/>
              </a:spcAft>
              <a:buNone/>
              <a:defRPr b="0" i="0" sz="1000" u="none" cap="none" strike="noStrike">
                <a:solidFill>
                  <a:srgbClr val="600000"/>
                </a:solidFill>
                <a:latin typeface="Arial"/>
                <a:ea typeface="Arial"/>
                <a:cs typeface="Arial"/>
                <a:sym typeface="Arial"/>
              </a:defRPr>
            </a:lvl8pPr>
            <a:lvl9pPr indent="0" lvl="8" marL="0" marR="0" algn="r">
              <a:spcBef>
                <a:spcPts val="0"/>
              </a:spcBef>
              <a:spcAft>
                <a:spcPts val="0"/>
              </a:spcAft>
              <a:buNone/>
              <a:defRPr b="0" i="0" sz="1000" u="none" cap="none" strike="noStrike">
                <a:solidFill>
                  <a:srgbClr val="6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5" name="Google Shape;25;p2"/>
          <p:cNvSpPr/>
          <p:nvPr/>
        </p:nvSpPr>
        <p:spPr>
          <a:xfrm>
            <a:off x="0" y="0"/>
            <a:ext cx="212598"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title="left edge border"/>
          <p:cNvSpPr/>
          <p:nvPr/>
        </p:nvSpPr>
        <p:spPr>
          <a:xfrm>
            <a:off x="0" y="0"/>
            <a:ext cx="212598"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3"/>
          <p:cNvSpPr txBox="1"/>
          <p:nvPr>
            <p:ph type="title"/>
          </p:nvPr>
        </p:nvSpPr>
        <p:spPr>
          <a:xfrm>
            <a:off x="938758" y="382385"/>
            <a:ext cx="7633742" cy="1492132"/>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
          <p:cNvSpPr txBox="1"/>
          <p:nvPr>
            <p:ph idx="1" type="body"/>
          </p:nvPr>
        </p:nvSpPr>
        <p:spPr>
          <a:xfrm>
            <a:off x="938758" y="2286002"/>
            <a:ext cx="7633742" cy="3593591"/>
          </a:xfrm>
          <a:prstGeom prst="rect">
            <a:avLst/>
          </a:prstGeom>
          <a:noFill/>
          <a:ln>
            <a:noFill/>
          </a:ln>
        </p:spPr>
        <p:txBody>
          <a:bodyPr anchorCtr="0" anchor="t" bIns="45700" lIns="91425" spcFirstLastPara="1" rIns="91425" wrap="square" tIns="45700">
            <a:noAutofit/>
          </a:bodyPr>
          <a:lstStyle>
            <a:lvl1pPr indent="-342900" lvl="0" marL="457200" algn="l">
              <a:lnSpc>
                <a:spcPct val="110000"/>
              </a:lnSpc>
              <a:spcBef>
                <a:spcPts val="700"/>
              </a:spcBef>
              <a:spcAft>
                <a:spcPts val="0"/>
              </a:spcAft>
              <a:buSzPts val="1800"/>
              <a:buChar char="•"/>
              <a:defRPr/>
            </a:lvl1pPr>
            <a:lvl2pPr indent="-342900" lvl="1" marL="914400" algn="l">
              <a:lnSpc>
                <a:spcPct val="110000"/>
              </a:lnSpc>
              <a:spcBef>
                <a:spcPts val="700"/>
              </a:spcBef>
              <a:spcAft>
                <a:spcPts val="0"/>
              </a:spcAft>
              <a:buSzPts val="1800"/>
              <a:buChar char="–"/>
              <a:defRPr/>
            </a:lvl2pPr>
            <a:lvl3pPr indent="-342900" lvl="2" marL="1371600" algn="l">
              <a:lnSpc>
                <a:spcPct val="110000"/>
              </a:lnSpc>
              <a:spcBef>
                <a:spcPts val="700"/>
              </a:spcBef>
              <a:spcAft>
                <a:spcPts val="0"/>
              </a:spcAft>
              <a:buSzPts val="1800"/>
              <a:buChar char="•"/>
              <a:defRPr/>
            </a:lvl3pPr>
            <a:lvl4pPr indent="-342900" lvl="3" marL="1828800" algn="l">
              <a:lnSpc>
                <a:spcPct val="110000"/>
              </a:lnSpc>
              <a:spcBef>
                <a:spcPts val="700"/>
              </a:spcBef>
              <a:spcAft>
                <a:spcPts val="0"/>
              </a:spcAft>
              <a:buSzPts val="1800"/>
              <a:buChar char="–"/>
              <a:defRPr/>
            </a:lvl4pPr>
            <a:lvl5pPr indent="-342900" lvl="4" marL="2286000" algn="l">
              <a:lnSpc>
                <a:spcPct val="110000"/>
              </a:lnSpc>
              <a:spcBef>
                <a:spcPts val="700"/>
              </a:spcBef>
              <a:spcAft>
                <a:spcPts val="0"/>
              </a:spcAft>
              <a:buSzPts val="1800"/>
              <a:buChar char="•"/>
              <a:defRPr/>
            </a:lvl5pPr>
            <a:lvl6pPr indent="-342900" lvl="5" marL="2743200" algn="l">
              <a:lnSpc>
                <a:spcPct val="110000"/>
              </a:lnSpc>
              <a:spcBef>
                <a:spcPts val="700"/>
              </a:spcBef>
              <a:spcAft>
                <a:spcPts val="0"/>
              </a:spcAft>
              <a:buSzPts val="1800"/>
              <a:buChar char="–"/>
              <a:defRPr/>
            </a:lvl6pPr>
            <a:lvl7pPr indent="-342900" lvl="6" marL="3200400" algn="l">
              <a:lnSpc>
                <a:spcPct val="110000"/>
              </a:lnSpc>
              <a:spcBef>
                <a:spcPts val="700"/>
              </a:spcBef>
              <a:spcAft>
                <a:spcPts val="0"/>
              </a:spcAft>
              <a:buSzPts val="1800"/>
              <a:buChar char="•"/>
              <a:defRPr/>
            </a:lvl7pPr>
            <a:lvl8pPr indent="-342900" lvl="7" marL="3657600" algn="l">
              <a:lnSpc>
                <a:spcPct val="110000"/>
              </a:lnSpc>
              <a:spcBef>
                <a:spcPts val="700"/>
              </a:spcBef>
              <a:spcAft>
                <a:spcPts val="0"/>
              </a:spcAft>
              <a:buSzPts val="1800"/>
              <a:buChar char="–"/>
              <a:defRPr/>
            </a:lvl8pPr>
            <a:lvl9pPr indent="-342900" lvl="8" marL="4114800" algn="l">
              <a:lnSpc>
                <a:spcPct val="110000"/>
              </a:lnSpc>
              <a:spcBef>
                <a:spcPts val="700"/>
              </a:spcBef>
              <a:spcAft>
                <a:spcPts val="0"/>
              </a:spcAft>
              <a:buSzPts val="1800"/>
              <a:buChar char="•"/>
              <a:defRPr/>
            </a:lvl9pPr>
          </a:lstStyle>
          <a:p/>
        </p:txBody>
      </p:sp>
      <p:sp>
        <p:nvSpPr>
          <p:cNvPr id="30" name="Google Shape;30;p3"/>
          <p:cNvSpPr txBox="1"/>
          <p:nvPr>
            <p:ph idx="10" type="dt"/>
          </p:nvPr>
        </p:nvSpPr>
        <p:spPr>
          <a:xfrm>
            <a:off x="938758" y="6375679"/>
            <a:ext cx="1747292"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
          <p:cNvSpPr txBox="1"/>
          <p:nvPr>
            <p:ph idx="11" type="ftr"/>
          </p:nvPr>
        </p:nvSpPr>
        <p:spPr>
          <a:xfrm>
            <a:off x="3028950" y="6375679"/>
            <a:ext cx="3086100"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
          <p:cNvSpPr txBox="1"/>
          <p:nvPr>
            <p:ph idx="12" type="sldNum"/>
          </p:nvPr>
        </p:nvSpPr>
        <p:spPr>
          <a:xfrm>
            <a:off x="6457951" y="6375679"/>
            <a:ext cx="2114549" cy="345796"/>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4"/>
          <p:cNvSpPr txBox="1"/>
          <p:nvPr>
            <p:ph type="title"/>
          </p:nvPr>
        </p:nvSpPr>
        <p:spPr>
          <a:xfrm>
            <a:off x="938758" y="382385"/>
            <a:ext cx="7633742" cy="1492132"/>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
          <p:cNvSpPr txBox="1"/>
          <p:nvPr>
            <p:ph idx="1" type="body"/>
          </p:nvPr>
        </p:nvSpPr>
        <p:spPr>
          <a:xfrm>
            <a:off x="942975" y="2286000"/>
            <a:ext cx="3593592" cy="3619500"/>
          </a:xfrm>
          <a:prstGeom prst="rect">
            <a:avLst/>
          </a:prstGeom>
          <a:noFill/>
          <a:ln>
            <a:noFill/>
          </a:ln>
        </p:spPr>
        <p:txBody>
          <a:bodyPr anchorCtr="0" anchor="t" bIns="45700" lIns="91425" spcFirstLastPara="1" rIns="91425" wrap="square" tIns="45700">
            <a:noAutofit/>
          </a:bodyPr>
          <a:lstStyle>
            <a:lvl1pPr indent="-342900" lvl="0" marL="457200" algn="l">
              <a:lnSpc>
                <a:spcPct val="110000"/>
              </a:lnSpc>
              <a:spcBef>
                <a:spcPts val="700"/>
              </a:spcBef>
              <a:spcAft>
                <a:spcPts val="0"/>
              </a:spcAft>
              <a:buSzPts val="1800"/>
              <a:buChar char="•"/>
              <a:defRPr/>
            </a:lvl1pPr>
            <a:lvl2pPr indent="-342900" lvl="1" marL="914400" algn="l">
              <a:lnSpc>
                <a:spcPct val="110000"/>
              </a:lnSpc>
              <a:spcBef>
                <a:spcPts val="700"/>
              </a:spcBef>
              <a:spcAft>
                <a:spcPts val="0"/>
              </a:spcAft>
              <a:buSzPts val="1800"/>
              <a:buChar char="–"/>
              <a:defRPr/>
            </a:lvl2pPr>
            <a:lvl3pPr indent="-342900" lvl="2" marL="1371600" algn="l">
              <a:lnSpc>
                <a:spcPct val="110000"/>
              </a:lnSpc>
              <a:spcBef>
                <a:spcPts val="700"/>
              </a:spcBef>
              <a:spcAft>
                <a:spcPts val="0"/>
              </a:spcAft>
              <a:buSzPts val="1800"/>
              <a:buChar char="•"/>
              <a:defRPr/>
            </a:lvl3pPr>
            <a:lvl4pPr indent="-342900" lvl="3" marL="1828800" algn="l">
              <a:lnSpc>
                <a:spcPct val="110000"/>
              </a:lnSpc>
              <a:spcBef>
                <a:spcPts val="700"/>
              </a:spcBef>
              <a:spcAft>
                <a:spcPts val="0"/>
              </a:spcAft>
              <a:buSzPts val="1800"/>
              <a:buChar char="–"/>
              <a:defRPr/>
            </a:lvl4pPr>
            <a:lvl5pPr indent="-342900" lvl="4" marL="2286000" algn="l">
              <a:lnSpc>
                <a:spcPct val="110000"/>
              </a:lnSpc>
              <a:spcBef>
                <a:spcPts val="700"/>
              </a:spcBef>
              <a:spcAft>
                <a:spcPts val="0"/>
              </a:spcAft>
              <a:buSzPts val="1800"/>
              <a:buChar char="•"/>
              <a:defRPr/>
            </a:lvl5pPr>
            <a:lvl6pPr indent="-342900" lvl="5" marL="2743200" algn="l">
              <a:lnSpc>
                <a:spcPct val="110000"/>
              </a:lnSpc>
              <a:spcBef>
                <a:spcPts val="700"/>
              </a:spcBef>
              <a:spcAft>
                <a:spcPts val="0"/>
              </a:spcAft>
              <a:buSzPts val="1800"/>
              <a:buChar char="–"/>
              <a:defRPr/>
            </a:lvl6pPr>
            <a:lvl7pPr indent="-342900" lvl="6" marL="3200400" algn="l">
              <a:lnSpc>
                <a:spcPct val="110000"/>
              </a:lnSpc>
              <a:spcBef>
                <a:spcPts val="700"/>
              </a:spcBef>
              <a:spcAft>
                <a:spcPts val="0"/>
              </a:spcAft>
              <a:buSzPts val="1800"/>
              <a:buChar char="•"/>
              <a:defRPr/>
            </a:lvl7pPr>
            <a:lvl8pPr indent="-342900" lvl="7" marL="3657600" algn="l">
              <a:lnSpc>
                <a:spcPct val="110000"/>
              </a:lnSpc>
              <a:spcBef>
                <a:spcPts val="700"/>
              </a:spcBef>
              <a:spcAft>
                <a:spcPts val="0"/>
              </a:spcAft>
              <a:buSzPts val="1800"/>
              <a:buChar char="–"/>
              <a:defRPr/>
            </a:lvl8pPr>
            <a:lvl9pPr indent="-342900" lvl="8" marL="4114800" algn="l">
              <a:lnSpc>
                <a:spcPct val="110000"/>
              </a:lnSpc>
              <a:spcBef>
                <a:spcPts val="700"/>
              </a:spcBef>
              <a:spcAft>
                <a:spcPts val="0"/>
              </a:spcAft>
              <a:buSzPts val="1800"/>
              <a:buChar char="•"/>
              <a:defRPr/>
            </a:lvl9pPr>
          </a:lstStyle>
          <a:p/>
        </p:txBody>
      </p:sp>
      <p:sp>
        <p:nvSpPr>
          <p:cNvPr id="36" name="Google Shape;36;p4"/>
          <p:cNvSpPr txBox="1"/>
          <p:nvPr>
            <p:ph idx="2" type="body"/>
          </p:nvPr>
        </p:nvSpPr>
        <p:spPr>
          <a:xfrm>
            <a:off x="4985846" y="2286000"/>
            <a:ext cx="3593592" cy="3619500"/>
          </a:xfrm>
          <a:prstGeom prst="rect">
            <a:avLst/>
          </a:prstGeom>
          <a:noFill/>
          <a:ln>
            <a:noFill/>
          </a:ln>
        </p:spPr>
        <p:txBody>
          <a:bodyPr anchorCtr="0" anchor="t" bIns="45700" lIns="91425" spcFirstLastPara="1" rIns="91425" wrap="square" tIns="45700">
            <a:noAutofit/>
          </a:bodyPr>
          <a:lstStyle>
            <a:lvl1pPr indent="-342900" lvl="0" marL="457200" algn="l">
              <a:lnSpc>
                <a:spcPct val="110000"/>
              </a:lnSpc>
              <a:spcBef>
                <a:spcPts val="700"/>
              </a:spcBef>
              <a:spcAft>
                <a:spcPts val="0"/>
              </a:spcAft>
              <a:buSzPts val="1800"/>
              <a:buChar char="•"/>
              <a:defRPr/>
            </a:lvl1pPr>
            <a:lvl2pPr indent="-342900" lvl="1" marL="914400" algn="l">
              <a:lnSpc>
                <a:spcPct val="110000"/>
              </a:lnSpc>
              <a:spcBef>
                <a:spcPts val="700"/>
              </a:spcBef>
              <a:spcAft>
                <a:spcPts val="0"/>
              </a:spcAft>
              <a:buSzPts val="1800"/>
              <a:buChar char="–"/>
              <a:defRPr/>
            </a:lvl2pPr>
            <a:lvl3pPr indent="-342900" lvl="2" marL="1371600" algn="l">
              <a:lnSpc>
                <a:spcPct val="110000"/>
              </a:lnSpc>
              <a:spcBef>
                <a:spcPts val="700"/>
              </a:spcBef>
              <a:spcAft>
                <a:spcPts val="0"/>
              </a:spcAft>
              <a:buSzPts val="1800"/>
              <a:buChar char="•"/>
              <a:defRPr/>
            </a:lvl3pPr>
            <a:lvl4pPr indent="-342900" lvl="3" marL="1828800" algn="l">
              <a:lnSpc>
                <a:spcPct val="110000"/>
              </a:lnSpc>
              <a:spcBef>
                <a:spcPts val="700"/>
              </a:spcBef>
              <a:spcAft>
                <a:spcPts val="0"/>
              </a:spcAft>
              <a:buSzPts val="1800"/>
              <a:buChar char="–"/>
              <a:defRPr/>
            </a:lvl4pPr>
            <a:lvl5pPr indent="-342900" lvl="4" marL="2286000" algn="l">
              <a:lnSpc>
                <a:spcPct val="110000"/>
              </a:lnSpc>
              <a:spcBef>
                <a:spcPts val="700"/>
              </a:spcBef>
              <a:spcAft>
                <a:spcPts val="0"/>
              </a:spcAft>
              <a:buSzPts val="1800"/>
              <a:buChar char="•"/>
              <a:defRPr/>
            </a:lvl5pPr>
            <a:lvl6pPr indent="-342900" lvl="5" marL="2743200" algn="l">
              <a:lnSpc>
                <a:spcPct val="110000"/>
              </a:lnSpc>
              <a:spcBef>
                <a:spcPts val="700"/>
              </a:spcBef>
              <a:spcAft>
                <a:spcPts val="0"/>
              </a:spcAft>
              <a:buSzPts val="1800"/>
              <a:buChar char="–"/>
              <a:defRPr/>
            </a:lvl6pPr>
            <a:lvl7pPr indent="-342900" lvl="6" marL="3200400" algn="l">
              <a:lnSpc>
                <a:spcPct val="110000"/>
              </a:lnSpc>
              <a:spcBef>
                <a:spcPts val="700"/>
              </a:spcBef>
              <a:spcAft>
                <a:spcPts val="0"/>
              </a:spcAft>
              <a:buSzPts val="1800"/>
              <a:buChar char="•"/>
              <a:defRPr/>
            </a:lvl7pPr>
            <a:lvl8pPr indent="-342900" lvl="7" marL="3657600" algn="l">
              <a:lnSpc>
                <a:spcPct val="110000"/>
              </a:lnSpc>
              <a:spcBef>
                <a:spcPts val="700"/>
              </a:spcBef>
              <a:spcAft>
                <a:spcPts val="0"/>
              </a:spcAft>
              <a:buSzPts val="1800"/>
              <a:buChar char="–"/>
              <a:defRPr/>
            </a:lvl8pPr>
            <a:lvl9pPr indent="-342900" lvl="8" marL="4114800" algn="l">
              <a:lnSpc>
                <a:spcPct val="110000"/>
              </a:lnSpc>
              <a:spcBef>
                <a:spcPts val="700"/>
              </a:spcBef>
              <a:spcAft>
                <a:spcPts val="0"/>
              </a:spcAft>
              <a:buSzPts val="1800"/>
              <a:buChar char="•"/>
              <a:defRPr/>
            </a:lvl9pPr>
          </a:lstStyle>
          <a:p/>
        </p:txBody>
      </p:sp>
      <p:sp>
        <p:nvSpPr>
          <p:cNvPr id="37" name="Google Shape;37;p4"/>
          <p:cNvSpPr txBox="1"/>
          <p:nvPr>
            <p:ph idx="10" type="dt"/>
          </p:nvPr>
        </p:nvSpPr>
        <p:spPr>
          <a:xfrm>
            <a:off x="938758" y="6375679"/>
            <a:ext cx="1747292"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
          <p:cNvSpPr txBox="1"/>
          <p:nvPr>
            <p:ph idx="11" type="ftr"/>
          </p:nvPr>
        </p:nvSpPr>
        <p:spPr>
          <a:xfrm>
            <a:off x="3028950" y="6375679"/>
            <a:ext cx="3086100"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
          <p:cNvSpPr txBox="1"/>
          <p:nvPr>
            <p:ph idx="12" type="sldNum"/>
          </p:nvPr>
        </p:nvSpPr>
        <p:spPr>
          <a:xfrm>
            <a:off x="6457951" y="6375679"/>
            <a:ext cx="2114549" cy="345796"/>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dk2"/>
        </a:solidFill>
      </p:bgPr>
    </p:bg>
    <p:spTree>
      <p:nvGrpSpPr>
        <p:cNvPr id="40" name="Shape 40"/>
        <p:cNvGrpSpPr/>
        <p:nvPr/>
      </p:nvGrpSpPr>
      <p:grpSpPr>
        <a:xfrm>
          <a:off x="0" y="0"/>
          <a:ext cx="0" cy="0"/>
          <a:chOff x="0" y="0"/>
          <a:chExt cx="0" cy="0"/>
        </a:xfrm>
      </p:grpSpPr>
      <p:sp>
        <p:nvSpPr>
          <p:cNvPr id="41" name="Google Shape;41;p5"/>
          <p:cNvSpPr/>
          <p:nvPr/>
        </p:nvSpPr>
        <p:spPr>
          <a:xfrm>
            <a:off x="0" y="0"/>
            <a:ext cx="2110979" cy="6858000"/>
          </a:xfrm>
          <a:custGeom>
            <a:rect b="b" l="l" r="r" t="t"/>
            <a:pathLst>
              <a:path extrusionOk="0" h="4320" w="1773">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dk2"/>
          </a:solidFill>
          <a:ln>
            <a:noFill/>
          </a:ln>
        </p:spPr>
      </p:sp>
      <p:sp>
        <p:nvSpPr>
          <p:cNvPr id="42" name="Google Shape;42;p5"/>
          <p:cNvSpPr txBox="1"/>
          <p:nvPr>
            <p:ph type="title"/>
          </p:nvPr>
        </p:nvSpPr>
        <p:spPr>
          <a:xfrm>
            <a:off x="2432197" y="1073889"/>
            <a:ext cx="6140303" cy="406462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2"/>
              </a:buClr>
              <a:buSzPts val="6300"/>
              <a:buFont typeface="Impact"/>
              <a:buNone/>
              <a:defRPr sz="63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5"/>
          <p:cNvSpPr txBox="1"/>
          <p:nvPr>
            <p:ph idx="1" type="body"/>
          </p:nvPr>
        </p:nvSpPr>
        <p:spPr>
          <a:xfrm>
            <a:off x="2432198" y="5159782"/>
            <a:ext cx="5263116" cy="95113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700"/>
              </a:spcBef>
              <a:spcAft>
                <a:spcPts val="0"/>
              </a:spcAft>
              <a:buSzPts val="1500"/>
              <a:buNone/>
              <a:defRPr b="1" i="0" sz="1500" cap="none">
                <a:solidFill>
                  <a:schemeClr val="accent1"/>
                </a:solidFill>
              </a:defRPr>
            </a:lvl1pPr>
            <a:lvl2pPr indent="-228600" lvl="1" marL="914400" algn="l">
              <a:lnSpc>
                <a:spcPct val="110000"/>
              </a:lnSpc>
              <a:spcBef>
                <a:spcPts val="700"/>
              </a:spcBef>
              <a:spcAft>
                <a:spcPts val="0"/>
              </a:spcAft>
              <a:buSzPts val="1500"/>
              <a:buNone/>
              <a:defRPr sz="1500">
                <a:solidFill>
                  <a:schemeClr val="lt1"/>
                </a:solidFill>
              </a:defRPr>
            </a:lvl2pPr>
            <a:lvl3pPr indent="-228600" lvl="2" marL="1371600" algn="l">
              <a:lnSpc>
                <a:spcPct val="110000"/>
              </a:lnSpc>
              <a:spcBef>
                <a:spcPts val="700"/>
              </a:spcBef>
              <a:spcAft>
                <a:spcPts val="0"/>
              </a:spcAft>
              <a:buSzPts val="1350"/>
              <a:buNone/>
              <a:defRPr sz="1350">
                <a:solidFill>
                  <a:schemeClr val="lt1"/>
                </a:solidFill>
              </a:defRPr>
            </a:lvl3pPr>
            <a:lvl4pPr indent="-228600" lvl="3" marL="1828800" algn="l">
              <a:lnSpc>
                <a:spcPct val="110000"/>
              </a:lnSpc>
              <a:spcBef>
                <a:spcPts val="700"/>
              </a:spcBef>
              <a:spcAft>
                <a:spcPts val="0"/>
              </a:spcAft>
              <a:buSzPts val="1200"/>
              <a:buNone/>
              <a:defRPr sz="1200">
                <a:solidFill>
                  <a:schemeClr val="lt1"/>
                </a:solidFill>
              </a:defRPr>
            </a:lvl4pPr>
            <a:lvl5pPr indent="-228600" lvl="4" marL="2286000" algn="l">
              <a:lnSpc>
                <a:spcPct val="110000"/>
              </a:lnSpc>
              <a:spcBef>
                <a:spcPts val="700"/>
              </a:spcBef>
              <a:spcAft>
                <a:spcPts val="0"/>
              </a:spcAft>
              <a:buSzPts val="1200"/>
              <a:buNone/>
              <a:defRPr sz="1200">
                <a:solidFill>
                  <a:schemeClr val="lt1"/>
                </a:solidFill>
              </a:defRPr>
            </a:lvl5pPr>
            <a:lvl6pPr indent="-228600" lvl="5" marL="2743200" algn="l">
              <a:lnSpc>
                <a:spcPct val="110000"/>
              </a:lnSpc>
              <a:spcBef>
                <a:spcPts val="700"/>
              </a:spcBef>
              <a:spcAft>
                <a:spcPts val="0"/>
              </a:spcAft>
              <a:buSzPts val="1200"/>
              <a:buNone/>
              <a:defRPr sz="1200">
                <a:solidFill>
                  <a:schemeClr val="lt1"/>
                </a:solidFill>
              </a:defRPr>
            </a:lvl6pPr>
            <a:lvl7pPr indent="-228600" lvl="6" marL="3200400" algn="l">
              <a:lnSpc>
                <a:spcPct val="110000"/>
              </a:lnSpc>
              <a:spcBef>
                <a:spcPts val="700"/>
              </a:spcBef>
              <a:spcAft>
                <a:spcPts val="0"/>
              </a:spcAft>
              <a:buSzPts val="1200"/>
              <a:buNone/>
              <a:defRPr sz="1200">
                <a:solidFill>
                  <a:schemeClr val="lt1"/>
                </a:solidFill>
              </a:defRPr>
            </a:lvl7pPr>
            <a:lvl8pPr indent="-228600" lvl="7" marL="3657600" algn="l">
              <a:lnSpc>
                <a:spcPct val="110000"/>
              </a:lnSpc>
              <a:spcBef>
                <a:spcPts val="700"/>
              </a:spcBef>
              <a:spcAft>
                <a:spcPts val="0"/>
              </a:spcAft>
              <a:buSzPts val="1200"/>
              <a:buNone/>
              <a:defRPr sz="1200">
                <a:solidFill>
                  <a:schemeClr val="lt1"/>
                </a:solidFill>
              </a:defRPr>
            </a:lvl8pPr>
            <a:lvl9pPr indent="-228600" lvl="8" marL="4114800" algn="l">
              <a:lnSpc>
                <a:spcPct val="110000"/>
              </a:lnSpc>
              <a:spcBef>
                <a:spcPts val="700"/>
              </a:spcBef>
              <a:spcAft>
                <a:spcPts val="0"/>
              </a:spcAft>
              <a:buSzPts val="1200"/>
              <a:buNone/>
              <a:defRPr sz="1200">
                <a:solidFill>
                  <a:schemeClr val="lt1"/>
                </a:solidFill>
              </a:defRPr>
            </a:lvl9pPr>
          </a:lstStyle>
          <a:p/>
        </p:txBody>
      </p:sp>
      <p:sp>
        <p:nvSpPr>
          <p:cNvPr id="44" name="Google Shape;44;p5"/>
          <p:cNvSpPr txBox="1"/>
          <p:nvPr>
            <p:ph idx="10" type="dt"/>
          </p:nvPr>
        </p:nvSpPr>
        <p:spPr>
          <a:xfrm>
            <a:off x="2427410" y="6375679"/>
            <a:ext cx="1120460"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5"/>
          <p:cNvSpPr txBox="1"/>
          <p:nvPr>
            <p:ph idx="11" type="ftr"/>
          </p:nvPr>
        </p:nvSpPr>
        <p:spPr>
          <a:xfrm>
            <a:off x="3959298" y="6375679"/>
            <a:ext cx="3086100"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5"/>
          <p:cNvSpPr txBox="1"/>
          <p:nvPr>
            <p:ph idx="12" type="sldNum"/>
          </p:nvPr>
        </p:nvSpPr>
        <p:spPr>
          <a:xfrm>
            <a:off x="7456825" y="6375679"/>
            <a:ext cx="1115675" cy="345796"/>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000" u="none" cap="none" strike="noStrike">
                <a:solidFill>
                  <a:schemeClr val="lt2"/>
                </a:solidFill>
                <a:latin typeface="Arial"/>
                <a:ea typeface="Arial"/>
                <a:cs typeface="Arial"/>
                <a:sym typeface="Arial"/>
              </a:defRPr>
            </a:lvl1pPr>
            <a:lvl2pPr indent="0" lvl="1" marL="0" marR="0" algn="r">
              <a:spcBef>
                <a:spcPts val="0"/>
              </a:spcBef>
              <a:spcAft>
                <a:spcPts val="0"/>
              </a:spcAft>
              <a:buNone/>
              <a:defRPr b="0" i="0" sz="1000" u="none" cap="none" strike="noStrike">
                <a:solidFill>
                  <a:schemeClr val="lt2"/>
                </a:solidFill>
                <a:latin typeface="Arial"/>
                <a:ea typeface="Arial"/>
                <a:cs typeface="Arial"/>
                <a:sym typeface="Arial"/>
              </a:defRPr>
            </a:lvl2pPr>
            <a:lvl3pPr indent="0" lvl="2" marL="0" marR="0" algn="r">
              <a:spcBef>
                <a:spcPts val="0"/>
              </a:spcBef>
              <a:spcAft>
                <a:spcPts val="0"/>
              </a:spcAft>
              <a:buNone/>
              <a:defRPr b="0" i="0" sz="1000" u="none" cap="none" strike="noStrike">
                <a:solidFill>
                  <a:schemeClr val="lt2"/>
                </a:solidFill>
                <a:latin typeface="Arial"/>
                <a:ea typeface="Arial"/>
                <a:cs typeface="Arial"/>
                <a:sym typeface="Arial"/>
              </a:defRPr>
            </a:lvl3pPr>
            <a:lvl4pPr indent="0" lvl="3" marL="0" marR="0" algn="r">
              <a:spcBef>
                <a:spcPts val="0"/>
              </a:spcBef>
              <a:spcAft>
                <a:spcPts val="0"/>
              </a:spcAft>
              <a:buNone/>
              <a:defRPr b="0" i="0" sz="1000" u="none" cap="none" strike="noStrike">
                <a:solidFill>
                  <a:schemeClr val="lt2"/>
                </a:solidFill>
                <a:latin typeface="Arial"/>
                <a:ea typeface="Arial"/>
                <a:cs typeface="Arial"/>
                <a:sym typeface="Arial"/>
              </a:defRPr>
            </a:lvl4pPr>
            <a:lvl5pPr indent="0" lvl="4" marL="0" marR="0" algn="r">
              <a:spcBef>
                <a:spcPts val="0"/>
              </a:spcBef>
              <a:spcAft>
                <a:spcPts val="0"/>
              </a:spcAft>
              <a:buNone/>
              <a:defRPr b="0" i="0" sz="1000" u="none" cap="none" strike="noStrike">
                <a:solidFill>
                  <a:schemeClr val="lt2"/>
                </a:solidFill>
                <a:latin typeface="Arial"/>
                <a:ea typeface="Arial"/>
                <a:cs typeface="Arial"/>
                <a:sym typeface="Arial"/>
              </a:defRPr>
            </a:lvl5pPr>
            <a:lvl6pPr indent="0" lvl="5" marL="0" marR="0" algn="r">
              <a:spcBef>
                <a:spcPts val="0"/>
              </a:spcBef>
              <a:spcAft>
                <a:spcPts val="0"/>
              </a:spcAft>
              <a:buNone/>
              <a:defRPr b="0" i="0" sz="1000" u="none" cap="none" strike="noStrike">
                <a:solidFill>
                  <a:schemeClr val="lt2"/>
                </a:solidFill>
                <a:latin typeface="Arial"/>
                <a:ea typeface="Arial"/>
                <a:cs typeface="Arial"/>
                <a:sym typeface="Arial"/>
              </a:defRPr>
            </a:lvl6pPr>
            <a:lvl7pPr indent="0" lvl="6" marL="0" marR="0" algn="r">
              <a:spcBef>
                <a:spcPts val="0"/>
              </a:spcBef>
              <a:spcAft>
                <a:spcPts val="0"/>
              </a:spcAft>
              <a:buNone/>
              <a:defRPr b="0" i="0" sz="1000" u="none" cap="none" strike="noStrike">
                <a:solidFill>
                  <a:schemeClr val="lt2"/>
                </a:solidFill>
                <a:latin typeface="Arial"/>
                <a:ea typeface="Arial"/>
                <a:cs typeface="Arial"/>
                <a:sym typeface="Arial"/>
              </a:defRPr>
            </a:lvl7pPr>
            <a:lvl8pPr indent="0" lvl="7" marL="0" marR="0" algn="r">
              <a:spcBef>
                <a:spcPts val="0"/>
              </a:spcBef>
              <a:spcAft>
                <a:spcPts val="0"/>
              </a:spcAft>
              <a:buNone/>
              <a:defRPr b="0" i="0" sz="1000" u="none" cap="none" strike="noStrike">
                <a:solidFill>
                  <a:schemeClr val="lt2"/>
                </a:solidFill>
                <a:latin typeface="Arial"/>
                <a:ea typeface="Arial"/>
                <a:cs typeface="Arial"/>
                <a:sym typeface="Arial"/>
              </a:defRPr>
            </a:lvl8pPr>
            <a:lvl9pPr indent="0" lvl="8" marL="0" marR="0" algn="r">
              <a:spcBef>
                <a:spcPts val="0"/>
              </a:spcBef>
              <a:spcAft>
                <a:spcPts val="0"/>
              </a:spcAft>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7" name="Google Shape;47;p5"/>
          <p:cNvSpPr/>
          <p:nvPr/>
        </p:nvSpPr>
        <p:spPr>
          <a:xfrm>
            <a:off x="655786" y="0"/>
            <a:ext cx="1234679" cy="6858000"/>
          </a:xfrm>
          <a:custGeom>
            <a:rect b="b" l="l" r="r" t="t"/>
            <a:pathLst>
              <a:path extrusionOk="0" h="4320" w="1037">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a:noFill/>
          </a:ln>
        </p:spPr>
      </p:sp>
      <p:grpSp>
        <p:nvGrpSpPr>
          <p:cNvPr id="48" name="Google Shape;48;p5" title="left scallop shape"/>
          <p:cNvGrpSpPr/>
          <p:nvPr/>
        </p:nvGrpSpPr>
        <p:grpSpPr>
          <a:xfrm>
            <a:off x="0" y="0"/>
            <a:ext cx="2110979" cy="6858000"/>
            <a:chOff x="0" y="0"/>
            <a:chExt cx="2110979" cy="6858000"/>
          </a:xfrm>
        </p:grpSpPr>
        <p:sp>
          <p:nvSpPr>
            <p:cNvPr id="49" name="Google Shape;49;p5" title="left scallop shape"/>
            <p:cNvSpPr/>
            <p:nvPr/>
          </p:nvSpPr>
          <p:spPr>
            <a:xfrm>
              <a:off x="0" y="0"/>
              <a:ext cx="2110979" cy="6858000"/>
            </a:xfrm>
            <a:custGeom>
              <a:rect b="b" l="l" r="r" t="t"/>
              <a:pathLst>
                <a:path extrusionOk="0" h="4320" w="1773">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lt2"/>
            </a:solidFill>
            <a:ln>
              <a:noFill/>
            </a:ln>
          </p:spPr>
        </p:sp>
        <p:sp>
          <p:nvSpPr>
            <p:cNvPr id="50" name="Google Shape;50;p5" title="left scallop inline"/>
            <p:cNvSpPr/>
            <p:nvPr/>
          </p:nvSpPr>
          <p:spPr>
            <a:xfrm>
              <a:off x="655786" y="0"/>
              <a:ext cx="1234679" cy="6858000"/>
            </a:xfrm>
            <a:custGeom>
              <a:rect b="b" l="l" r="r" t="t"/>
              <a:pathLst>
                <a:path extrusionOk="0" h="4320" w="1037">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a:noFill/>
            </a:ln>
          </p:spPr>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6"/>
          <p:cNvSpPr txBox="1"/>
          <p:nvPr>
            <p:ph type="title"/>
          </p:nvPr>
        </p:nvSpPr>
        <p:spPr>
          <a:xfrm>
            <a:off x="942975" y="381001"/>
            <a:ext cx="7629525" cy="1493517"/>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6"/>
          <p:cNvSpPr txBox="1"/>
          <p:nvPr>
            <p:ph idx="1" type="body"/>
          </p:nvPr>
        </p:nvSpPr>
        <p:spPr>
          <a:xfrm>
            <a:off x="941832" y="2199634"/>
            <a:ext cx="3611880" cy="632529"/>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700"/>
              </a:spcBef>
              <a:spcAft>
                <a:spcPts val="0"/>
              </a:spcAft>
              <a:buSzPts val="1800"/>
              <a:buNone/>
              <a:defRPr b="1" sz="1800" cap="none">
                <a:solidFill>
                  <a:schemeClr val="dk2"/>
                </a:solidFill>
              </a:defRPr>
            </a:lvl1pPr>
            <a:lvl2pPr indent="-228600" lvl="1" marL="914400" algn="l">
              <a:lnSpc>
                <a:spcPct val="110000"/>
              </a:lnSpc>
              <a:spcBef>
                <a:spcPts val="700"/>
              </a:spcBef>
              <a:spcAft>
                <a:spcPts val="0"/>
              </a:spcAft>
              <a:buSzPts val="1500"/>
              <a:buNone/>
              <a:defRPr b="1" sz="1500"/>
            </a:lvl2pPr>
            <a:lvl3pPr indent="-228600" lvl="2" marL="1371600" algn="l">
              <a:lnSpc>
                <a:spcPct val="110000"/>
              </a:lnSpc>
              <a:spcBef>
                <a:spcPts val="700"/>
              </a:spcBef>
              <a:spcAft>
                <a:spcPts val="0"/>
              </a:spcAft>
              <a:buSzPts val="1350"/>
              <a:buNone/>
              <a:defRPr b="1" sz="1350"/>
            </a:lvl3pPr>
            <a:lvl4pPr indent="-228600" lvl="3" marL="1828800" algn="l">
              <a:lnSpc>
                <a:spcPct val="110000"/>
              </a:lnSpc>
              <a:spcBef>
                <a:spcPts val="700"/>
              </a:spcBef>
              <a:spcAft>
                <a:spcPts val="0"/>
              </a:spcAft>
              <a:buSzPts val="1200"/>
              <a:buNone/>
              <a:defRPr b="1" sz="1200"/>
            </a:lvl4pPr>
            <a:lvl5pPr indent="-228600" lvl="4" marL="2286000" algn="l">
              <a:lnSpc>
                <a:spcPct val="110000"/>
              </a:lnSpc>
              <a:spcBef>
                <a:spcPts val="700"/>
              </a:spcBef>
              <a:spcAft>
                <a:spcPts val="0"/>
              </a:spcAft>
              <a:buSzPts val="1200"/>
              <a:buNone/>
              <a:defRPr b="1" sz="1200"/>
            </a:lvl5pPr>
            <a:lvl6pPr indent="-228600" lvl="5" marL="2743200" algn="l">
              <a:lnSpc>
                <a:spcPct val="110000"/>
              </a:lnSpc>
              <a:spcBef>
                <a:spcPts val="700"/>
              </a:spcBef>
              <a:spcAft>
                <a:spcPts val="0"/>
              </a:spcAft>
              <a:buSzPts val="1200"/>
              <a:buNone/>
              <a:defRPr b="1" sz="1200"/>
            </a:lvl6pPr>
            <a:lvl7pPr indent="-228600" lvl="6" marL="3200400" algn="l">
              <a:lnSpc>
                <a:spcPct val="110000"/>
              </a:lnSpc>
              <a:spcBef>
                <a:spcPts val="700"/>
              </a:spcBef>
              <a:spcAft>
                <a:spcPts val="0"/>
              </a:spcAft>
              <a:buSzPts val="1200"/>
              <a:buNone/>
              <a:defRPr b="1" sz="1200"/>
            </a:lvl7pPr>
            <a:lvl8pPr indent="-228600" lvl="7" marL="3657600" algn="l">
              <a:lnSpc>
                <a:spcPct val="110000"/>
              </a:lnSpc>
              <a:spcBef>
                <a:spcPts val="700"/>
              </a:spcBef>
              <a:spcAft>
                <a:spcPts val="0"/>
              </a:spcAft>
              <a:buSzPts val="1200"/>
              <a:buNone/>
              <a:defRPr b="1" sz="1200"/>
            </a:lvl8pPr>
            <a:lvl9pPr indent="-228600" lvl="8" marL="4114800" algn="l">
              <a:lnSpc>
                <a:spcPct val="110000"/>
              </a:lnSpc>
              <a:spcBef>
                <a:spcPts val="700"/>
              </a:spcBef>
              <a:spcAft>
                <a:spcPts val="0"/>
              </a:spcAft>
              <a:buSzPts val="1200"/>
              <a:buNone/>
              <a:defRPr b="1" sz="1200"/>
            </a:lvl9pPr>
          </a:lstStyle>
          <a:p/>
        </p:txBody>
      </p:sp>
      <p:sp>
        <p:nvSpPr>
          <p:cNvPr id="54" name="Google Shape;54;p6"/>
          <p:cNvSpPr txBox="1"/>
          <p:nvPr>
            <p:ph idx="2" type="body"/>
          </p:nvPr>
        </p:nvSpPr>
        <p:spPr>
          <a:xfrm>
            <a:off x="941832" y="2909102"/>
            <a:ext cx="3611880" cy="2996398"/>
          </a:xfrm>
          <a:prstGeom prst="rect">
            <a:avLst/>
          </a:prstGeom>
          <a:noFill/>
          <a:ln>
            <a:noFill/>
          </a:ln>
        </p:spPr>
        <p:txBody>
          <a:bodyPr anchorCtr="0" anchor="t" bIns="45700" lIns="91425" spcFirstLastPara="1" rIns="91425" wrap="square" tIns="45700">
            <a:noAutofit/>
          </a:bodyPr>
          <a:lstStyle>
            <a:lvl1pPr indent="-342900" lvl="0" marL="457200" algn="l">
              <a:lnSpc>
                <a:spcPct val="110000"/>
              </a:lnSpc>
              <a:spcBef>
                <a:spcPts val="700"/>
              </a:spcBef>
              <a:spcAft>
                <a:spcPts val="0"/>
              </a:spcAft>
              <a:buSzPts val="1800"/>
              <a:buChar char="•"/>
              <a:defRPr/>
            </a:lvl1pPr>
            <a:lvl2pPr indent="-342900" lvl="1" marL="914400" algn="l">
              <a:lnSpc>
                <a:spcPct val="110000"/>
              </a:lnSpc>
              <a:spcBef>
                <a:spcPts val="700"/>
              </a:spcBef>
              <a:spcAft>
                <a:spcPts val="0"/>
              </a:spcAft>
              <a:buSzPts val="1800"/>
              <a:buChar char="–"/>
              <a:defRPr/>
            </a:lvl2pPr>
            <a:lvl3pPr indent="-342900" lvl="2" marL="1371600" algn="l">
              <a:lnSpc>
                <a:spcPct val="110000"/>
              </a:lnSpc>
              <a:spcBef>
                <a:spcPts val="700"/>
              </a:spcBef>
              <a:spcAft>
                <a:spcPts val="0"/>
              </a:spcAft>
              <a:buSzPts val="1800"/>
              <a:buChar char="•"/>
              <a:defRPr/>
            </a:lvl3pPr>
            <a:lvl4pPr indent="-342900" lvl="3" marL="1828800" algn="l">
              <a:lnSpc>
                <a:spcPct val="110000"/>
              </a:lnSpc>
              <a:spcBef>
                <a:spcPts val="700"/>
              </a:spcBef>
              <a:spcAft>
                <a:spcPts val="0"/>
              </a:spcAft>
              <a:buSzPts val="1800"/>
              <a:buChar char="–"/>
              <a:defRPr/>
            </a:lvl4pPr>
            <a:lvl5pPr indent="-342900" lvl="4" marL="2286000" algn="l">
              <a:lnSpc>
                <a:spcPct val="110000"/>
              </a:lnSpc>
              <a:spcBef>
                <a:spcPts val="700"/>
              </a:spcBef>
              <a:spcAft>
                <a:spcPts val="0"/>
              </a:spcAft>
              <a:buSzPts val="1800"/>
              <a:buChar char="•"/>
              <a:defRPr/>
            </a:lvl5pPr>
            <a:lvl6pPr indent="-342900" lvl="5" marL="2743200" algn="l">
              <a:lnSpc>
                <a:spcPct val="110000"/>
              </a:lnSpc>
              <a:spcBef>
                <a:spcPts val="700"/>
              </a:spcBef>
              <a:spcAft>
                <a:spcPts val="0"/>
              </a:spcAft>
              <a:buSzPts val="1800"/>
              <a:buChar char="–"/>
              <a:defRPr/>
            </a:lvl6pPr>
            <a:lvl7pPr indent="-342900" lvl="6" marL="3200400" algn="l">
              <a:lnSpc>
                <a:spcPct val="110000"/>
              </a:lnSpc>
              <a:spcBef>
                <a:spcPts val="700"/>
              </a:spcBef>
              <a:spcAft>
                <a:spcPts val="0"/>
              </a:spcAft>
              <a:buSzPts val="1800"/>
              <a:buChar char="•"/>
              <a:defRPr/>
            </a:lvl7pPr>
            <a:lvl8pPr indent="-342900" lvl="7" marL="3657600" algn="l">
              <a:lnSpc>
                <a:spcPct val="110000"/>
              </a:lnSpc>
              <a:spcBef>
                <a:spcPts val="700"/>
              </a:spcBef>
              <a:spcAft>
                <a:spcPts val="0"/>
              </a:spcAft>
              <a:buSzPts val="1800"/>
              <a:buChar char="–"/>
              <a:defRPr/>
            </a:lvl8pPr>
            <a:lvl9pPr indent="-342900" lvl="8" marL="4114800" algn="l">
              <a:lnSpc>
                <a:spcPct val="110000"/>
              </a:lnSpc>
              <a:spcBef>
                <a:spcPts val="700"/>
              </a:spcBef>
              <a:spcAft>
                <a:spcPts val="0"/>
              </a:spcAft>
              <a:buSzPts val="1800"/>
              <a:buChar char="•"/>
              <a:defRPr/>
            </a:lvl9pPr>
          </a:lstStyle>
          <a:p/>
        </p:txBody>
      </p:sp>
      <p:sp>
        <p:nvSpPr>
          <p:cNvPr id="55" name="Google Shape;55;p6"/>
          <p:cNvSpPr txBox="1"/>
          <p:nvPr>
            <p:ph idx="3" type="body"/>
          </p:nvPr>
        </p:nvSpPr>
        <p:spPr>
          <a:xfrm>
            <a:off x="4975398" y="2199634"/>
            <a:ext cx="3611880" cy="632529"/>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700"/>
              </a:spcBef>
              <a:spcAft>
                <a:spcPts val="0"/>
              </a:spcAft>
              <a:buSzPts val="1800"/>
              <a:buNone/>
              <a:defRPr b="1" sz="1800" cap="none">
                <a:solidFill>
                  <a:schemeClr val="dk2"/>
                </a:solidFill>
              </a:defRPr>
            </a:lvl1pPr>
            <a:lvl2pPr indent="-228600" lvl="1" marL="914400" algn="l">
              <a:lnSpc>
                <a:spcPct val="110000"/>
              </a:lnSpc>
              <a:spcBef>
                <a:spcPts val="700"/>
              </a:spcBef>
              <a:spcAft>
                <a:spcPts val="0"/>
              </a:spcAft>
              <a:buSzPts val="1500"/>
              <a:buNone/>
              <a:defRPr b="1" sz="1500"/>
            </a:lvl2pPr>
            <a:lvl3pPr indent="-228600" lvl="2" marL="1371600" algn="l">
              <a:lnSpc>
                <a:spcPct val="110000"/>
              </a:lnSpc>
              <a:spcBef>
                <a:spcPts val="700"/>
              </a:spcBef>
              <a:spcAft>
                <a:spcPts val="0"/>
              </a:spcAft>
              <a:buSzPts val="1350"/>
              <a:buNone/>
              <a:defRPr b="1" sz="1350"/>
            </a:lvl3pPr>
            <a:lvl4pPr indent="-228600" lvl="3" marL="1828800" algn="l">
              <a:lnSpc>
                <a:spcPct val="110000"/>
              </a:lnSpc>
              <a:spcBef>
                <a:spcPts val="700"/>
              </a:spcBef>
              <a:spcAft>
                <a:spcPts val="0"/>
              </a:spcAft>
              <a:buSzPts val="1200"/>
              <a:buNone/>
              <a:defRPr b="1" sz="1200"/>
            </a:lvl4pPr>
            <a:lvl5pPr indent="-228600" lvl="4" marL="2286000" algn="l">
              <a:lnSpc>
                <a:spcPct val="110000"/>
              </a:lnSpc>
              <a:spcBef>
                <a:spcPts val="700"/>
              </a:spcBef>
              <a:spcAft>
                <a:spcPts val="0"/>
              </a:spcAft>
              <a:buSzPts val="1200"/>
              <a:buNone/>
              <a:defRPr b="1" sz="1200"/>
            </a:lvl5pPr>
            <a:lvl6pPr indent="-228600" lvl="5" marL="2743200" algn="l">
              <a:lnSpc>
                <a:spcPct val="110000"/>
              </a:lnSpc>
              <a:spcBef>
                <a:spcPts val="700"/>
              </a:spcBef>
              <a:spcAft>
                <a:spcPts val="0"/>
              </a:spcAft>
              <a:buSzPts val="1200"/>
              <a:buNone/>
              <a:defRPr b="1" sz="1200"/>
            </a:lvl6pPr>
            <a:lvl7pPr indent="-228600" lvl="6" marL="3200400" algn="l">
              <a:lnSpc>
                <a:spcPct val="110000"/>
              </a:lnSpc>
              <a:spcBef>
                <a:spcPts val="700"/>
              </a:spcBef>
              <a:spcAft>
                <a:spcPts val="0"/>
              </a:spcAft>
              <a:buSzPts val="1200"/>
              <a:buNone/>
              <a:defRPr b="1" sz="1200"/>
            </a:lvl7pPr>
            <a:lvl8pPr indent="-228600" lvl="7" marL="3657600" algn="l">
              <a:lnSpc>
                <a:spcPct val="110000"/>
              </a:lnSpc>
              <a:spcBef>
                <a:spcPts val="700"/>
              </a:spcBef>
              <a:spcAft>
                <a:spcPts val="0"/>
              </a:spcAft>
              <a:buSzPts val="1200"/>
              <a:buNone/>
              <a:defRPr b="1" sz="1200"/>
            </a:lvl8pPr>
            <a:lvl9pPr indent="-228600" lvl="8" marL="4114800" algn="l">
              <a:lnSpc>
                <a:spcPct val="110000"/>
              </a:lnSpc>
              <a:spcBef>
                <a:spcPts val="700"/>
              </a:spcBef>
              <a:spcAft>
                <a:spcPts val="0"/>
              </a:spcAft>
              <a:buSzPts val="1200"/>
              <a:buNone/>
              <a:defRPr b="1" sz="1200"/>
            </a:lvl9pPr>
          </a:lstStyle>
          <a:p/>
        </p:txBody>
      </p:sp>
      <p:sp>
        <p:nvSpPr>
          <p:cNvPr id="56" name="Google Shape;56;p6"/>
          <p:cNvSpPr txBox="1"/>
          <p:nvPr>
            <p:ph idx="4" type="body"/>
          </p:nvPr>
        </p:nvSpPr>
        <p:spPr>
          <a:xfrm>
            <a:off x="4975398" y="2909102"/>
            <a:ext cx="3611880" cy="2996398"/>
          </a:xfrm>
          <a:prstGeom prst="rect">
            <a:avLst/>
          </a:prstGeom>
          <a:noFill/>
          <a:ln>
            <a:noFill/>
          </a:ln>
        </p:spPr>
        <p:txBody>
          <a:bodyPr anchorCtr="0" anchor="t" bIns="45700" lIns="91425" spcFirstLastPara="1" rIns="91425" wrap="square" tIns="45700">
            <a:noAutofit/>
          </a:bodyPr>
          <a:lstStyle>
            <a:lvl1pPr indent="-342900" lvl="0" marL="457200" algn="l">
              <a:lnSpc>
                <a:spcPct val="110000"/>
              </a:lnSpc>
              <a:spcBef>
                <a:spcPts val="700"/>
              </a:spcBef>
              <a:spcAft>
                <a:spcPts val="0"/>
              </a:spcAft>
              <a:buSzPts val="1800"/>
              <a:buChar char="•"/>
              <a:defRPr/>
            </a:lvl1pPr>
            <a:lvl2pPr indent="-342900" lvl="1" marL="914400" algn="l">
              <a:lnSpc>
                <a:spcPct val="110000"/>
              </a:lnSpc>
              <a:spcBef>
                <a:spcPts val="700"/>
              </a:spcBef>
              <a:spcAft>
                <a:spcPts val="0"/>
              </a:spcAft>
              <a:buSzPts val="1800"/>
              <a:buChar char="–"/>
              <a:defRPr/>
            </a:lvl2pPr>
            <a:lvl3pPr indent="-342900" lvl="2" marL="1371600" algn="l">
              <a:lnSpc>
                <a:spcPct val="110000"/>
              </a:lnSpc>
              <a:spcBef>
                <a:spcPts val="700"/>
              </a:spcBef>
              <a:spcAft>
                <a:spcPts val="0"/>
              </a:spcAft>
              <a:buSzPts val="1800"/>
              <a:buChar char="•"/>
              <a:defRPr/>
            </a:lvl3pPr>
            <a:lvl4pPr indent="-342900" lvl="3" marL="1828800" algn="l">
              <a:lnSpc>
                <a:spcPct val="110000"/>
              </a:lnSpc>
              <a:spcBef>
                <a:spcPts val="700"/>
              </a:spcBef>
              <a:spcAft>
                <a:spcPts val="0"/>
              </a:spcAft>
              <a:buSzPts val="1800"/>
              <a:buChar char="–"/>
              <a:defRPr/>
            </a:lvl4pPr>
            <a:lvl5pPr indent="-342900" lvl="4" marL="2286000" algn="l">
              <a:lnSpc>
                <a:spcPct val="110000"/>
              </a:lnSpc>
              <a:spcBef>
                <a:spcPts val="700"/>
              </a:spcBef>
              <a:spcAft>
                <a:spcPts val="0"/>
              </a:spcAft>
              <a:buSzPts val="1800"/>
              <a:buChar char="•"/>
              <a:defRPr/>
            </a:lvl5pPr>
            <a:lvl6pPr indent="-342900" lvl="5" marL="2743200" algn="l">
              <a:lnSpc>
                <a:spcPct val="110000"/>
              </a:lnSpc>
              <a:spcBef>
                <a:spcPts val="700"/>
              </a:spcBef>
              <a:spcAft>
                <a:spcPts val="0"/>
              </a:spcAft>
              <a:buSzPts val="1800"/>
              <a:buChar char="–"/>
              <a:defRPr/>
            </a:lvl6pPr>
            <a:lvl7pPr indent="-342900" lvl="6" marL="3200400" algn="l">
              <a:lnSpc>
                <a:spcPct val="110000"/>
              </a:lnSpc>
              <a:spcBef>
                <a:spcPts val="700"/>
              </a:spcBef>
              <a:spcAft>
                <a:spcPts val="0"/>
              </a:spcAft>
              <a:buSzPts val="1800"/>
              <a:buChar char="•"/>
              <a:defRPr/>
            </a:lvl7pPr>
            <a:lvl8pPr indent="-342900" lvl="7" marL="3657600" algn="l">
              <a:lnSpc>
                <a:spcPct val="110000"/>
              </a:lnSpc>
              <a:spcBef>
                <a:spcPts val="700"/>
              </a:spcBef>
              <a:spcAft>
                <a:spcPts val="0"/>
              </a:spcAft>
              <a:buSzPts val="1800"/>
              <a:buChar char="–"/>
              <a:defRPr/>
            </a:lvl8pPr>
            <a:lvl9pPr indent="-342900" lvl="8" marL="4114800" algn="l">
              <a:lnSpc>
                <a:spcPct val="110000"/>
              </a:lnSpc>
              <a:spcBef>
                <a:spcPts val="700"/>
              </a:spcBef>
              <a:spcAft>
                <a:spcPts val="0"/>
              </a:spcAft>
              <a:buSzPts val="1800"/>
              <a:buChar char="•"/>
              <a:defRPr/>
            </a:lvl9pPr>
          </a:lstStyle>
          <a:p/>
        </p:txBody>
      </p:sp>
      <p:sp>
        <p:nvSpPr>
          <p:cNvPr id="57" name="Google Shape;57;p6"/>
          <p:cNvSpPr txBox="1"/>
          <p:nvPr>
            <p:ph idx="10" type="dt"/>
          </p:nvPr>
        </p:nvSpPr>
        <p:spPr>
          <a:xfrm>
            <a:off x="938758" y="6375679"/>
            <a:ext cx="1747292"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6"/>
          <p:cNvSpPr txBox="1"/>
          <p:nvPr>
            <p:ph idx="11" type="ftr"/>
          </p:nvPr>
        </p:nvSpPr>
        <p:spPr>
          <a:xfrm>
            <a:off x="3028950" y="6375679"/>
            <a:ext cx="3086100"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6"/>
          <p:cNvSpPr txBox="1"/>
          <p:nvPr>
            <p:ph idx="12" type="sldNum"/>
          </p:nvPr>
        </p:nvSpPr>
        <p:spPr>
          <a:xfrm>
            <a:off x="6457951" y="6375679"/>
            <a:ext cx="2114549" cy="345796"/>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sp>
        <p:nvSpPr>
          <p:cNvPr id="61" name="Google Shape;61;p7"/>
          <p:cNvSpPr txBox="1"/>
          <p:nvPr>
            <p:ph type="title"/>
          </p:nvPr>
        </p:nvSpPr>
        <p:spPr>
          <a:xfrm>
            <a:off x="938758" y="382385"/>
            <a:ext cx="7633742" cy="1492132"/>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7"/>
          <p:cNvSpPr txBox="1"/>
          <p:nvPr>
            <p:ph idx="10" type="dt"/>
          </p:nvPr>
        </p:nvSpPr>
        <p:spPr>
          <a:xfrm>
            <a:off x="938758" y="6375679"/>
            <a:ext cx="1747292"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7"/>
          <p:cNvSpPr txBox="1"/>
          <p:nvPr>
            <p:ph idx="11" type="ftr"/>
          </p:nvPr>
        </p:nvSpPr>
        <p:spPr>
          <a:xfrm>
            <a:off x="3028950" y="6375679"/>
            <a:ext cx="3086100"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7"/>
          <p:cNvSpPr txBox="1"/>
          <p:nvPr>
            <p:ph idx="12" type="sldNum"/>
          </p:nvPr>
        </p:nvSpPr>
        <p:spPr>
          <a:xfrm>
            <a:off x="6457951" y="6375679"/>
            <a:ext cx="2114549" cy="345796"/>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5" name="Shape 65"/>
        <p:cNvGrpSpPr/>
        <p:nvPr/>
      </p:nvGrpSpPr>
      <p:grpSpPr>
        <a:xfrm>
          <a:off x="0" y="0"/>
          <a:ext cx="0" cy="0"/>
          <a:chOff x="0" y="0"/>
          <a:chExt cx="0" cy="0"/>
        </a:xfrm>
      </p:grpSpPr>
      <p:sp>
        <p:nvSpPr>
          <p:cNvPr id="66" name="Google Shape;66;p8"/>
          <p:cNvSpPr txBox="1"/>
          <p:nvPr>
            <p:ph idx="10" type="dt"/>
          </p:nvPr>
        </p:nvSpPr>
        <p:spPr>
          <a:xfrm>
            <a:off x="938758" y="6375679"/>
            <a:ext cx="1747292"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
          <p:cNvSpPr txBox="1"/>
          <p:nvPr>
            <p:ph idx="11" type="ftr"/>
          </p:nvPr>
        </p:nvSpPr>
        <p:spPr>
          <a:xfrm>
            <a:off x="3028950" y="6375679"/>
            <a:ext cx="3086100"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8"/>
          <p:cNvSpPr txBox="1"/>
          <p:nvPr>
            <p:ph idx="12" type="sldNum"/>
          </p:nvPr>
        </p:nvSpPr>
        <p:spPr>
          <a:xfrm>
            <a:off x="6457951" y="6375679"/>
            <a:ext cx="2114549" cy="345796"/>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69" name="Shape 69"/>
        <p:cNvGrpSpPr/>
        <p:nvPr/>
      </p:nvGrpSpPr>
      <p:grpSpPr>
        <a:xfrm>
          <a:off x="0" y="0"/>
          <a:ext cx="0" cy="0"/>
          <a:chOff x="0" y="0"/>
          <a:chExt cx="0" cy="0"/>
        </a:xfrm>
      </p:grpSpPr>
      <p:sp>
        <p:nvSpPr>
          <p:cNvPr id="70" name="Google Shape;70;p9" title="right scallop background shape"/>
          <p:cNvSpPr/>
          <p:nvPr/>
        </p:nvSpPr>
        <p:spPr>
          <a:xfrm>
            <a:off x="5542359" y="0"/>
            <a:ext cx="3601641" cy="6858000"/>
          </a:xfrm>
          <a:custGeom>
            <a:rect b="b" l="l" r="r" t="t"/>
            <a:pathLst>
              <a:path extrusionOk="0" h="4320" w="3025">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dk2"/>
          </a:solidFill>
          <a:ln>
            <a:noFill/>
          </a:ln>
        </p:spPr>
      </p:sp>
      <p:sp>
        <p:nvSpPr>
          <p:cNvPr id="71" name="Google Shape;71;p9"/>
          <p:cNvSpPr txBox="1"/>
          <p:nvPr>
            <p:ph type="title"/>
          </p:nvPr>
        </p:nvSpPr>
        <p:spPr>
          <a:xfrm>
            <a:off x="6253414" y="457200"/>
            <a:ext cx="2319086" cy="119667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1800"/>
              <a:buFont typeface="Gill Sans"/>
              <a:buNone/>
              <a:defRPr b="1" i="0" sz="1800" cap="none">
                <a:solidFill>
                  <a:schemeClr val="accent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9"/>
          <p:cNvSpPr txBox="1"/>
          <p:nvPr>
            <p:ph idx="1" type="body"/>
          </p:nvPr>
        </p:nvSpPr>
        <p:spPr>
          <a:xfrm>
            <a:off x="573788" y="920377"/>
            <a:ext cx="4618814" cy="4985124"/>
          </a:xfrm>
          <a:prstGeom prst="rect">
            <a:avLst/>
          </a:prstGeom>
          <a:noFill/>
          <a:ln>
            <a:noFill/>
          </a:ln>
        </p:spPr>
        <p:txBody>
          <a:bodyPr anchorCtr="0" anchor="t" bIns="45700" lIns="91425" spcFirstLastPara="1" rIns="91425" wrap="square" tIns="45700">
            <a:noAutofit/>
          </a:bodyPr>
          <a:lstStyle>
            <a:lvl1pPr indent="-381000" lvl="0" marL="457200" algn="l">
              <a:lnSpc>
                <a:spcPct val="110000"/>
              </a:lnSpc>
              <a:spcBef>
                <a:spcPts val="700"/>
              </a:spcBef>
              <a:spcAft>
                <a:spcPts val="0"/>
              </a:spcAft>
              <a:buSzPts val="2400"/>
              <a:buChar char="•"/>
              <a:defRPr sz="2400"/>
            </a:lvl1pPr>
            <a:lvl2pPr indent="-361950" lvl="1" marL="914400" algn="l">
              <a:lnSpc>
                <a:spcPct val="110000"/>
              </a:lnSpc>
              <a:spcBef>
                <a:spcPts val="700"/>
              </a:spcBef>
              <a:spcAft>
                <a:spcPts val="0"/>
              </a:spcAft>
              <a:buSzPts val="2100"/>
              <a:buChar char="–"/>
              <a:defRPr sz="2100"/>
            </a:lvl2pPr>
            <a:lvl3pPr indent="-342900" lvl="2" marL="1371600" algn="l">
              <a:lnSpc>
                <a:spcPct val="110000"/>
              </a:lnSpc>
              <a:spcBef>
                <a:spcPts val="700"/>
              </a:spcBef>
              <a:spcAft>
                <a:spcPts val="0"/>
              </a:spcAft>
              <a:buSzPts val="1800"/>
              <a:buChar char="•"/>
              <a:defRPr sz="1800"/>
            </a:lvl3pPr>
            <a:lvl4pPr indent="-323850" lvl="3" marL="1828800" algn="l">
              <a:lnSpc>
                <a:spcPct val="110000"/>
              </a:lnSpc>
              <a:spcBef>
                <a:spcPts val="700"/>
              </a:spcBef>
              <a:spcAft>
                <a:spcPts val="0"/>
              </a:spcAft>
              <a:buSzPts val="1500"/>
              <a:buChar char="–"/>
              <a:defRPr sz="1500"/>
            </a:lvl4pPr>
            <a:lvl5pPr indent="-323850" lvl="4" marL="2286000" algn="l">
              <a:lnSpc>
                <a:spcPct val="110000"/>
              </a:lnSpc>
              <a:spcBef>
                <a:spcPts val="700"/>
              </a:spcBef>
              <a:spcAft>
                <a:spcPts val="0"/>
              </a:spcAft>
              <a:buSzPts val="1500"/>
              <a:buChar char="•"/>
              <a:defRPr sz="1500"/>
            </a:lvl5pPr>
            <a:lvl6pPr indent="-323850" lvl="5" marL="2743200" algn="l">
              <a:lnSpc>
                <a:spcPct val="110000"/>
              </a:lnSpc>
              <a:spcBef>
                <a:spcPts val="700"/>
              </a:spcBef>
              <a:spcAft>
                <a:spcPts val="0"/>
              </a:spcAft>
              <a:buSzPts val="1500"/>
              <a:buChar char="–"/>
              <a:defRPr sz="1500"/>
            </a:lvl6pPr>
            <a:lvl7pPr indent="-323850" lvl="6" marL="3200400" algn="l">
              <a:lnSpc>
                <a:spcPct val="110000"/>
              </a:lnSpc>
              <a:spcBef>
                <a:spcPts val="700"/>
              </a:spcBef>
              <a:spcAft>
                <a:spcPts val="0"/>
              </a:spcAft>
              <a:buSzPts val="1500"/>
              <a:buChar char="•"/>
              <a:defRPr sz="1500"/>
            </a:lvl7pPr>
            <a:lvl8pPr indent="-323850" lvl="7" marL="3657600" algn="l">
              <a:lnSpc>
                <a:spcPct val="110000"/>
              </a:lnSpc>
              <a:spcBef>
                <a:spcPts val="700"/>
              </a:spcBef>
              <a:spcAft>
                <a:spcPts val="0"/>
              </a:spcAft>
              <a:buSzPts val="1500"/>
              <a:buChar char="–"/>
              <a:defRPr sz="1500"/>
            </a:lvl8pPr>
            <a:lvl9pPr indent="-323850" lvl="8" marL="4114800" algn="l">
              <a:lnSpc>
                <a:spcPct val="110000"/>
              </a:lnSpc>
              <a:spcBef>
                <a:spcPts val="700"/>
              </a:spcBef>
              <a:spcAft>
                <a:spcPts val="0"/>
              </a:spcAft>
              <a:buSzPts val="1500"/>
              <a:buChar char="•"/>
              <a:defRPr sz="1500"/>
            </a:lvl9pPr>
          </a:lstStyle>
          <a:p/>
        </p:txBody>
      </p:sp>
      <p:sp>
        <p:nvSpPr>
          <p:cNvPr id="73" name="Google Shape;73;p9"/>
          <p:cNvSpPr txBox="1"/>
          <p:nvPr>
            <p:ph idx="2" type="body"/>
          </p:nvPr>
        </p:nvSpPr>
        <p:spPr>
          <a:xfrm>
            <a:off x="6253414" y="1741336"/>
            <a:ext cx="2319086" cy="4164164"/>
          </a:xfrm>
          <a:prstGeom prst="rect">
            <a:avLst/>
          </a:prstGeom>
          <a:noFill/>
          <a:ln>
            <a:noFill/>
          </a:ln>
        </p:spPr>
        <p:txBody>
          <a:bodyPr anchorCtr="0" anchor="t" bIns="45700" lIns="91425" spcFirstLastPara="1" rIns="91425" wrap="square" tIns="45700">
            <a:noAutofit/>
          </a:bodyPr>
          <a:lstStyle>
            <a:lvl1pPr indent="-228600" lvl="0" marL="457200" algn="l">
              <a:lnSpc>
                <a:spcPct val="110000"/>
              </a:lnSpc>
              <a:spcBef>
                <a:spcPts val="1200"/>
              </a:spcBef>
              <a:spcAft>
                <a:spcPts val="0"/>
              </a:spcAft>
              <a:buSzPts val="1400"/>
              <a:buNone/>
              <a:defRPr sz="1400">
                <a:solidFill>
                  <a:schemeClr val="lt2"/>
                </a:solidFill>
              </a:defRPr>
            </a:lvl1pPr>
            <a:lvl2pPr indent="-228600" lvl="1" marL="914400" algn="l">
              <a:lnSpc>
                <a:spcPct val="110000"/>
              </a:lnSpc>
              <a:spcBef>
                <a:spcPts val="700"/>
              </a:spcBef>
              <a:spcAft>
                <a:spcPts val="0"/>
              </a:spcAft>
              <a:buSzPts val="1050"/>
              <a:buNone/>
              <a:defRPr sz="1050"/>
            </a:lvl2pPr>
            <a:lvl3pPr indent="-228600" lvl="2" marL="1371600" algn="l">
              <a:lnSpc>
                <a:spcPct val="110000"/>
              </a:lnSpc>
              <a:spcBef>
                <a:spcPts val="700"/>
              </a:spcBef>
              <a:spcAft>
                <a:spcPts val="0"/>
              </a:spcAft>
              <a:buSzPts val="900"/>
              <a:buNone/>
              <a:defRPr sz="900"/>
            </a:lvl3pPr>
            <a:lvl4pPr indent="-228600" lvl="3" marL="1828800" algn="l">
              <a:lnSpc>
                <a:spcPct val="110000"/>
              </a:lnSpc>
              <a:spcBef>
                <a:spcPts val="700"/>
              </a:spcBef>
              <a:spcAft>
                <a:spcPts val="0"/>
              </a:spcAft>
              <a:buSzPts val="750"/>
              <a:buNone/>
              <a:defRPr sz="750"/>
            </a:lvl4pPr>
            <a:lvl5pPr indent="-228600" lvl="4" marL="2286000" algn="l">
              <a:lnSpc>
                <a:spcPct val="110000"/>
              </a:lnSpc>
              <a:spcBef>
                <a:spcPts val="700"/>
              </a:spcBef>
              <a:spcAft>
                <a:spcPts val="0"/>
              </a:spcAft>
              <a:buSzPts val="750"/>
              <a:buNone/>
              <a:defRPr sz="750"/>
            </a:lvl5pPr>
            <a:lvl6pPr indent="-228600" lvl="5" marL="2743200" algn="l">
              <a:lnSpc>
                <a:spcPct val="110000"/>
              </a:lnSpc>
              <a:spcBef>
                <a:spcPts val="700"/>
              </a:spcBef>
              <a:spcAft>
                <a:spcPts val="0"/>
              </a:spcAft>
              <a:buSzPts val="750"/>
              <a:buNone/>
              <a:defRPr sz="750"/>
            </a:lvl6pPr>
            <a:lvl7pPr indent="-228600" lvl="6" marL="3200400" algn="l">
              <a:lnSpc>
                <a:spcPct val="110000"/>
              </a:lnSpc>
              <a:spcBef>
                <a:spcPts val="700"/>
              </a:spcBef>
              <a:spcAft>
                <a:spcPts val="0"/>
              </a:spcAft>
              <a:buSzPts val="750"/>
              <a:buNone/>
              <a:defRPr sz="750"/>
            </a:lvl7pPr>
            <a:lvl8pPr indent="-228600" lvl="7" marL="3657600" algn="l">
              <a:lnSpc>
                <a:spcPct val="110000"/>
              </a:lnSpc>
              <a:spcBef>
                <a:spcPts val="700"/>
              </a:spcBef>
              <a:spcAft>
                <a:spcPts val="0"/>
              </a:spcAft>
              <a:buSzPts val="750"/>
              <a:buNone/>
              <a:defRPr sz="750"/>
            </a:lvl8pPr>
            <a:lvl9pPr indent="-228600" lvl="8" marL="4114800" algn="l">
              <a:lnSpc>
                <a:spcPct val="110000"/>
              </a:lnSpc>
              <a:spcBef>
                <a:spcPts val="700"/>
              </a:spcBef>
              <a:spcAft>
                <a:spcPts val="0"/>
              </a:spcAft>
              <a:buSzPts val="750"/>
              <a:buNone/>
              <a:defRPr sz="750"/>
            </a:lvl9pPr>
          </a:lstStyle>
          <a:p/>
        </p:txBody>
      </p:sp>
      <p:sp>
        <p:nvSpPr>
          <p:cNvPr id="74" name="Google Shape;74;p9"/>
          <p:cNvSpPr txBox="1"/>
          <p:nvPr>
            <p:ph idx="10" type="dt"/>
          </p:nvPr>
        </p:nvSpPr>
        <p:spPr>
          <a:xfrm>
            <a:off x="573789" y="6375679"/>
            <a:ext cx="925016"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9"/>
          <p:cNvSpPr txBox="1"/>
          <p:nvPr>
            <p:ph idx="11" type="ftr"/>
          </p:nvPr>
        </p:nvSpPr>
        <p:spPr>
          <a:xfrm>
            <a:off x="1577716" y="6375679"/>
            <a:ext cx="2611634"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9"/>
          <p:cNvSpPr txBox="1"/>
          <p:nvPr>
            <p:ph idx="12" type="sldNum"/>
          </p:nvPr>
        </p:nvSpPr>
        <p:spPr>
          <a:xfrm>
            <a:off x="4268261" y="6375679"/>
            <a:ext cx="924342" cy="345796"/>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
        <p:nvSpPr>
          <p:cNvPr id="77" name="Google Shape;77;p9"/>
          <p:cNvSpPr/>
          <p:nvPr/>
        </p:nvSpPr>
        <p:spPr>
          <a:xfrm>
            <a:off x="0" y="0"/>
            <a:ext cx="21259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9" title="left edge border"/>
          <p:cNvSpPr/>
          <p:nvPr/>
        </p:nvSpPr>
        <p:spPr>
          <a:xfrm>
            <a:off x="0" y="0"/>
            <a:ext cx="21259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79" name="Shape 79"/>
        <p:cNvGrpSpPr/>
        <p:nvPr/>
      </p:nvGrpSpPr>
      <p:grpSpPr>
        <a:xfrm>
          <a:off x="0" y="0"/>
          <a:ext cx="0" cy="0"/>
          <a:chOff x="0" y="0"/>
          <a:chExt cx="0" cy="0"/>
        </a:xfrm>
      </p:grpSpPr>
      <p:sp>
        <p:nvSpPr>
          <p:cNvPr id="80" name="Google Shape;80;p10"/>
          <p:cNvSpPr/>
          <p:nvPr>
            <p:ph idx="2" type="pic"/>
          </p:nvPr>
        </p:nvSpPr>
        <p:spPr>
          <a:xfrm>
            <a:off x="212598" y="1"/>
            <a:ext cx="5516689" cy="6857999"/>
          </a:xfrm>
          <a:prstGeom prst="rect">
            <a:avLst/>
          </a:prstGeom>
          <a:noFill/>
          <a:ln>
            <a:noFill/>
          </a:ln>
        </p:spPr>
        <p:txBody>
          <a:bodyPr anchorCtr="0" anchor="t" bIns="45700" lIns="91425" spcFirstLastPara="1" rIns="91425" wrap="square" tIns="45700">
            <a:noAutofit/>
          </a:bodyPr>
          <a:lstStyle>
            <a:lvl1pPr lvl="0" marR="0" rtl="0" algn="l">
              <a:lnSpc>
                <a:spcPct val="110000"/>
              </a:lnSpc>
              <a:spcBef>
                <a:spcPts val="700"/>
              </a:spcBef>
              <a:spcAft>
                <a:spcPts val="0"/>
              </a:spcAft>
              <a:buClr>
                <a:schemeClr val="dk2"/>
              </a:buClr>
              <a:buSzPts val="2400"/>
              <a:buFont typeface="Arial"/>
              <a:buNone/>
              <a:defRPr b="0" i="0" sz="2400" u="none" cap="none" strike="noStrike">
                <a:solidFill>
                  <a:srgbClr val="595959"/>
                </a:solidFill>
                <a:latin typeface="Gill Sans"/>
                <a:ea typeface="Gill Sans"/>
                <a:cs typeface="Gill Sans"/>
                <a:sym typeface="Gill Sans"/>
              </a:defRPr>
            </a:lvl1pPr>
            <a:lvl2pPr lvl="1" marR="0" rtl="0" algn="l">
              <a:lnSpc>
                <a:spcPct val="110000"/>
              </a:lnSpc>
              <a:spcBef>
                <a:spcPts val="700"/>
              </a:spcBef>
              <a:spcAft>
                <a:spcPts val="0"/>
              </a:spcAft>
              <a:buClr>
                <a:schemeClr val="dk2"/>
              </a:buClr>
              <a:buSzPts val="2100"/>
              <a:buFont typeface="Gill Sans"/>
              <a:buNone/>
              <a:defRPr b="0" i="0" sz="2100" u="none" cap="none" strike="noStrike">
                <a:solidFill>
                  <a:srgbClr val="595959"/>
                </a:solidFill>
                <a:latin typeface="Gill Sans"/>
                <a:ea typeface="Gill Sans"/>
                <a:cs typeface="Gill Sans"/>
                <a:sym typeface="Gill Sans"/>
              </a:defRPr>
            </a:lvl2pPr>
            <a:lvl3pPr lvl="2" marR="0" rtl="0" algn="l">
              <a:lnSpc>
                <a:spcPct val="110000"/>
              </a:lnSpc>
              <a:spcBef>
                <a:spcPts val="700"/>
              </a:spcBef>
              <a:spcAft>
                <a:spcPts val="0"/>
              </a:spcAft>
              <a:buClr>
                <a:schemeClr val="dk2"/>
              </a:buClr>
              <a:buSzPts val="1800"/>
              <a:buFont typeface="Arial"/>
              <a:buNone/>
              <a:defRPr b="0" i="0" sz="1800" u="none" cap="none" strike="noStrike">
                <a:solidFill>
                  <a:srgbClr val="595959"/>
                </a:solidFill>
                <a:latin typeface="Gill Sans"/>
                <a:ea typeface="Gill Sans"/>
                <a:cs typeface="Gill Sans"/>
                <a:sym typeface="Gill Sans"/>
              </a:defRPr>
            </a:lvl3pPr>
            <a:lvl4pPr lvl="3" marR="0" rtl="0" algn="l">
              <a:lnSpc>
                <a:spcPct val="110000"/>
              </a:lnSpc>
              <a:spcBef>
                <a:spcPts val="700"/>
              </a:spcBef>
              <a:spcAft>
                <a:spcPts val="0"/>
              </a:spcAft>
              <a:buClr>
                <a:schemeClr val="dk2"/>
              </a:buClr>
              <a:buSzPts val="1500"/>
              <a:buFont typeface="Gill Sans"/>
              <a:buNone/>
              <a:defRPr b="0" i="0" sz="1500" u="none" cap="none" strike="noStrike">
                <a:solidFill>
                  <a:srgbClr val="595959"/>
                </a:solidFill>
                <a:latin typeface="Gill Sans"/>
                <a:ea typeface="Gill Sans"/>
                <a:cs typeface="Gill Sans"/>
                <a:sym typeface="Gill Sans"/>
              </a:defRPr>
            </a:lvl4pPr>
            <a:lvl5pPr lvl="4" marR="0" rtl="0" algn="l">
              <a:lnSpc>
                <a:spcPct val="110000"/>
              </a:lnSpc>
              <a:spcBef>
                <a:spcPts val="700"/>
              </a:spcBef>
              <a:spcAft>
                <a:spcPts val="0"/>
              </a:spcAft>
              <a:buClr>
                <a:schemeClr val="dk2"/>
              </a:buClr>
              <a:buSzPts val="1500"/>
              <a:buFont typeface="Arial"/>
              <a:buNone/>
              <a:defRPr b="0" i="0" sz="1500" u="none" cap="none" strike="noStrike">
                <a:solidFill>
                  <a:srgbClr val="595959"/>
                </a:solidFill>
                <a:latin typeface="Gill Sans"/>
                <a:ea typeface="Gill Sans"/>
                <a:cs typeface="Gill Sans"/>
                <a:sym typeface="Gill Sans"/>
              </a:defRPr>
            </a:lvl5pPr>
            <a:lvl6pPr lvl="5" marR="0" rtl="0" algn="l">
              <a:lnSpc>
                <a:spcPct val="110000"/>
              </a:lnSpc>
              <a:spcBef>
                <a:spcPts val="700"/>
              </a:spcBef>
              <a:spcAft>
                <a:spcPts val="0"/>
              </a:spcAft>
              <a:buClr>
                <a:schemeClr val="dk2"/>
              </a:buClr>
              <a:buSzPts val="1500"/>
              <a:buFont typeface="Gill Sans"/>
              <a:buNone/>
              <a:defRPr b="0" i="0" sz="1500" u="none" cap="none" strike="noStrike">
                <a:solidFill>
                  <a:srgbClr val="595959"/>
                </a:solidFill>
                <a:latin typeface="Gill Sans"/>
                <a:ea typeface="Gill Sans"/>
                <a:cs typeface="Gill Sans"/>
                <a:sym typeface="Gill Sans"/>
              </a:defRPr>
            </a:lvl6pPr>
            <a:lvl7pPr lvl="6" marR="0" rtl="0" algn="l">
              <a:lnSpc>
                <a:spcPct val="110000"/>
              </a:lnSpc>
              <a:spcBef>
                <a:spcPts val="700"/>
              </a:spcBef>
              <a:spcAft>
                <a:spcPts val="0"/>
              </a:spcAft>
              <a:buClr>
                <a:schemeClr val="dk2"/>
              </a:buClr>
              <a:buSzPts val="1500"/>
              <a:buFont typeface="Arial"/>
              <a:buNone/>
              <a:defRPr b="0" i="0" sz="1500" u="none" cap="none" strike="noStrike">
                <a:solidFill>
                  <a:srgbClr val="595959"/>
                </a:solidFill>
                <a:latin typeface="Gill Sans"/>
                <a:ea typeface="Gill Sans"/>
                <a:cs typeface="Gill Sans"/>
                <a:sym typeface="Gill Sans"/>
              </a:defRPr>
            </a:lvl7pPr>
            <a:lvl8pPr lvl="7" marR="0" rtl="0" algn="l">
              <a:lnSpc>
                <a:spcPct val="110000"/>
              </a:lnSpc>
              <a:spcBef>
                <a:spcPts val="700"/>
              </a:spcBef>
              <a:spcAft>
                <a:spcPts val="0"/>
              </a:spcAft>
              <a:buClr>
                <a:schemeClr val="dk2"/>
              </a:buClr>
              <a:buSzPts val="1500"/>
              <a:buFont typeface="Gill Sans"/>
              <a:buNone/>
              <a:defRPr b="0" i="0" sz="1500" u="none" cap="none" strike="noStrike">
                <a:solidFill>
                  <a:srgbClr val="595959"/>
                </a:solidFill>
                <a:latin typeface="Gill Sans"/>
                <a:ea typeface="Gill Sans"/>
                <a:cs typeface="Gill Sans"/>
                <a:sym typeface="Gill Sans"/>
              </a:defRPr>
            </a:lvl8pPr>
            <a:lvl9pPr lvl="8" marR="0" rtl="0" algn="l">
              <a:lnSpc>
                <a:spcPct val="110000"/>
              </a:lnSpc>
              <a:spcBef>
                <a:spcPts val="700"/>
              </a:spcBef>
              <a:spcAft>
                <a:spcPts val="0"/>
              </a:spcAft>
              <a:buClr>
                <a:schemeClr val="dk2"/>
              </a:buClr>
              <a:buSzPts val="1500"/>
              <a:buFont typeface="Arial"/>
              <a:buNone/>
              <a:defRPr b="0" i="0" sz="1500" u="none" cap="none" strike="noStrike">
                <a:solidFill>
                  <a:srgbClr val="595959"/>
                </a:solidFill>
                <a:latin typeface="Gill Sans"/>
                <a:ea typeface="Gill Sans"/>
                <a:cs typeface="Gill Sans"/>
                <a:sym typeface="Gill Sans"/>
              </a:defRPr>
            </a:lvl9pPr>
          </a:lstStyle>
          <a:p/>
        </p:txBody>
      </p:sp>
      <p:sp>
        <p:nvSpPr>
          <p:cNvPr id="81" name="Google Shape;81;p10" title="right scallop background shape"/>
          <p:cNvSpPr/>
          <p:nvPr/>
        </p:nvSpPr>
        <p:spPr>
          <a:xfrm>
            <a:off x="5542359" y="0"/>
            <a:ext cx="3601641" cy="6858000"/>
          </a:xfrm>
          <a:custGeom>
            <a:rect b="b" l="l" r="r" t="t"/>
            <a:pathLst>
              <a:path extrusionOk="0" h="4320" w="3025">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dk2"/>
          </a:solidFill>
          <a:ln>
            <a:noFill/>
          </a:ln>
        </p:spPr>
      </p:sp>
      <p:sp>
        <p:nvSpPr>
          <p:cNvPr id="82" name="Google Shape;82;p10"/>
          <p:cNvSpPr/>
          <p:nvPr/>
        </p:nvSpPr>
        <p:spPr>
          <a:xfrm>
            <a:off x="0" y="0"/>
            <a:ext cx="21259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0"/>
          <p:cNvSpPr txBox="1"/>
          <p:nvPr>
            <p:ph type="title"/>
          </p:nvPr>
        </p:nvSpPr>
        <p:spPr>
          <a:xfrm>
            <a:off x="6253413" y="457200"/>
            <a:ext cx="2319088" cy="119667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1800"/>
              <a:buFont typeface="Gill Sans"/>
              <a:buNone/>
              <a:defRPr b="1" i="0" sz="1800">
                <a:solidFill>
                  <a:schemeClr val="accent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0"/>
          <p:cNvSpPr txBox="1"/>
          <p:nvPr>
            <p:ph idx="1" type="body"/>
          </p:nvPr>
        </p:nvSpPr>
        <p:spPr>
          <a:xfrm>
            <a:off x="6253413" y="1741336"/>
            <a:ext cx="2319088" cy="4164164"/>
          </a:xfrm>
          <a:prstGeom prst="rect">
            <a:avLst/>
          </a:prstGeom>
          <a:noFill/>
          <a:ln>
            <a:noFill/>
          </a:ln>
        </p:spPr>
        <p:txBody>
          <a:bodyPr anchorCtr="0" anchor="t" bIns="45700" lIns="91425" spcFirstLastPara="1" rIns="91425" wrap="square" tIns="45700">
            <a:noAutofit/>
          </a:bodyPr>
          <a:lstStyle>
            <a:lvl1pPr indent="-228600" lvl="0" marL="457200" algn="l">
              <a:lnSpc>
                <a:spcPct val="110000"/>
              </a:lnSpc>
              <a:spcBef>
                <a:spcPts val="1200"/>
              </a:spcBef>
              <a:spcAft>
                <a:spcPts val="0"/>
              </a:spcAft>
              <a:buSzPts val="1400"/>
              <a:buNone/>
              <a:defRPr sz="1400">
                <a:solidFill>
                  <a:schemeClr val="lt2"/>
                </a:solidFill>
              </a:defRPr>
            </a:lvl1pPr>
            <a:lvl2pPr indent="-228600" lvl="1" marL="914400" algn="l">
              <a:lnSpc>
                <a:spcPct val="110000"/>
              </a:lnSpc>
              <a:spcBef>
                <a:spcPts val="700"/>
              </a:spcBef>
              <a:spcAft>
                <a:spcPts val="0"/>
              </a:spcAft>
              <a:buSzPts val="1050"/>
              <a:buNone/>
              <a:defRPr sz="1050"/>
            </a:lvl2pPr>
            <a:lvl3pPr indent="-228600" lvl="2" marL="1371600" algn="l">
              <a:lnSpc>
                <a:spcPct val="110000"/>
              </a:lnSpc>
              <a:spcBef>
                <a:spcPts val="700"/>
              </a:spcBef>
              <a:spcAft>
                <a:spcPts val="0"/>
              </a:spcAft>
              <a:buSzPts val="900"/>
              <a:buNone/>
              <a:defRPr sz="900"/>
            </a:lvl3pPr>
            <a:lvl4pPr indent="-228600" lvl="3" marL="1828800" algn="l">
              <a:lnSpc>
                <a:spcPct val="110000"/>
              </a:lnSpc>
              <a:spcBef>
                <a:spcPts val="700"/>
              </a:spcBef>
              <a:spcAft>
                <a:spcPts val="0"/>
              </a:spcAft>
              <a:buSzPts val="750"/>
              <a:buNone/>
              <a:defRPr sz="750"/>
            </a:lvl4pPr>
            <a:lvl5pPr indent="-228600" lvl="4" marL="2286000" algn="l">
              <a:lnSpc>
                <a:spcPct val="110000"/>
              </a:lnSpc>
              <a:spcBef>
                <a:spcPts val="700"/>
              </a:spcBef>
              <a:spcAft>
                <a:spcPts val="0"/>
              </a:spcAft>
              <a:buSzPts val="750"/>
              <a:buNone/>
              <a:defRPr sz="750"/>
            </a:lvl5pPr>
            <a:lvl6pPr indent="-228600" lvl="5" marL="2743200" algn="l">
              <a:lnSpc>
                <a:spcPct val="110000"/>
              </a:lnSpc>
              <a:spcBef>
                <a:spcPts val="700"/>
              </a:spcBef>
              <a:spcAft>
                <a:spcPts val="0"/>
              </a:spcAft>
              <a:buSzPts val="750"/>
              <a:buNone/>
              <a:defRPr sz="750"/>
            </a:lvl6pPr>
            <a:lvl7pPr indent="-228600" lvl="6" marL="3200400" algn="l">
              <a:lnSpc>
                <a:spcPct val="110000"/>
              </a:lnSpc>
              <a:spcBef>
                <a:spcPts val="700"/>
              </a:spcBef>
              <a:spcAft>
                <a:spcPts val="0"/>
              </a:spcAft>
              <a:buSzPts val="750"/>
              <a:buNone/>
              <a:defRPr sz="750"/>
            </a:lvl7pPr>
            <a:lvl8pPr indent="-228600" lvl="7" marL="3657600" algn="l">
              <a:lnSpc>
                <a:spcPct val="110000"/>
              </a:lnSpc>
              <a:spcBef>
                <a:spcPts val="700"/>
              </a:spcBef>
              <a:spcAft>
                <a:spcPts val="0"/>
              </a:spcAft>
              <a:buSzPts val="750"/>
              <a:buNone/>
              <a:defRPr sz="750"/>
            </a:lvl8pPr>
            <a:lvl9pPr indent="-228600" lvl="8" marL="4114800" algn="l">
              <a:lnSpc>
                <a:spcPct val="110000"/>
              </a:lnSpc>
              <a:spcBef>
                <a:spcPts val="700"/>
              </a:spcBef>
              <a:spcAft>
                <a:spcPts val="0"/>
              </a:spcAft>
              <a:buSzPts val="750"/>
              <a:buNone/>
              <a:defRPr sz="750"/>
            </a:lvl9pPr>
          </a:lstStyle>
          <a:p/>
        </p:txBody>
      </p:sp>
      <p:sp>
        <p:nvSpPr>
          <p:cNvPr id="85" name="Google Shape;85;p10"/>
          <p:cNvSpPr txBox="1"/>
          <p:nvPr>
            <p:ph idx="10" type="dt"/>
          </p:nvPr>
        </p:nvSpPr>
        <p:spPr>
          <a:xfrm>
            <a:off x="574463" y="6375679"/>
            <a:ext cx="924342"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0"/>
          <p:cNvSpPr txBox="1"/>
          <p:nvPr>
            <p:ph idx="11" type="ftr"/>
          </p:nvPr>
        </p:nvSpPr>
        <p:spPr>
          <a:xfrm>
            <a:off x="1577716" y="6375679"/>
            <a:ext cx="2611634"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0"/>
          <p:cNvSpPr txBox="1"/>
          <p:nvPr>
            <p:ph idx="12" type="sldNum"/>
          </p:nvPr>
        </p:nvSpPr>
        <p:spPr>
          <a:xfrm>
            <a:off x="4256153" y="6375679"/>
            <a:ext cx="947460" cy="345796"/>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
        <p:nvSpPr>
          <p:cNvPr id="88" name="Google Shape;88;p10" title="left edge border"/>
          <p:cNvSpPr/>
          <p:nvPr/>
        </p:nvSpPr>
        <p:spPr>
          <a:xfrm>
            <a:off x="0" y="0"/>
            <a:ext cx="21259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9" name="Shape 89"/>
        <p:cNvGrpSpPr/>
        <p:nvPr/>
      </p:nvGrpSpPr>
      <p:grpSpPr>
        <a:xfrm>
          <a:off x="0" y="0"/>
          <a:ext cx="0" cy="0"/>
          <a:chOff x="0" y="0"/>
          <a:chExt cx="0" cy="0"/>
        </a:xfrm>
      </p:grpSpPr>
      <p:sp>
        <p:nvSpPr>
          <p:cNvPr id="90" name="Google Shape;90;p11"/>
          <p:cNvSpPr txBox="1"/>
          <p:nvPr>
            <p:ph type="title"/>
          </p:nvPr>
        </p:nvSpPr>
        <p:spPr>
          <a:xfrm>
            <a:off x="938758" y="382385"/>
            <a:ext cx="7633742" cy="1492132"/>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11"/>
          <p:cNvSpPr txBox="1"/>
          <p:nvPr>
            <p:ph idx="1" type="body"/>
          </p:nvPr>
        </p:nvSpPr>
        <p:spPr>
          <a:xfrm rot="5400000">
            <a:off x="2958833" y="265926"/>
            <a:ext cx="3593591" cy="7633742"/>
          </a:xfrm>
          <a:prstGeom prst="rect">
            <a:avLst/>
          </a:prstGeom>
          <a:noFill/>
          <a:ln>
            <a:noFill/>
          </a:ln>
        </p:spPr>
        <p:txBody>
          <a:bodyPr anchorCtr="0" anchor="t" bIns="45700" lIns="91425" spcFirstLastPara="1" rIns="91425" wrap="square" tIns="45700">
            <a:noAutofit/>
          </a:bodyPr>
          <a:lstStyle>
            <a:lvl1pPr indent="-342900" lvl="0" marL="457200" algn="l">
              <a:lnSpc>
                <a:spcPct val="110000"/>
              </a:lnSpc>
              <a:spcBef>
                <a:spcPts val="700"/>
              </a:spcBef>
              <a:spcAft>
                <a:spcPts val="0"/>
              </a:spcAft>
              <a:buSzPts val="1800"/>
              <a:buChar char="•"/>
              <a:defRPr/>
            </a:lvl1pPr>
            <a:lvl2pPr indent="-342900" lvl="1" marL="914400" algn="l">
              <a:lnSpc>
                <a:spcPct val="110000"/>
              </a:lnSpc>
              <a:spcBef>
                <a:spcPts val="700"/>
              </a:spcBef>
              <a:spcAft>
                <a:spcPts val="0"/>
              </a:spcAft>
              <a:buSzPts val="1800"/>
              <a:buChar char="–"/>
              <a:defRPr/>
            </a:lvl2pPr>
            <a:lvl3pPr indent="-342900" lvl="2" marL="1371600" algn="l">
              <a:lnSpc>
                <a:spcPct val="110000"/>
              </a:lnSpc>
              <a:spcBef>
                <a:spcPts val="700"/>
              </a:spcBef>
              <a:spcAft>
                <a:spcPts val="0"/>
              </a:spcAft>
              <a:buSzPts val="1800"/>
              <a:buChar char="•"/>
              <a:defRPr/>
            </a:lvl3pPr>
            <a:lvl4pPr indent="-342900" lvl="3" marL="1828800" algn="l">
              <a:lnSpc>
                <a:spcPct val="110000"/>
              </a:lnSpc>
              <a:spcBef>
                <a:spcPts val="700"/>
              </a:spcBef>
              <a:spcAft>
                <a:spcPts val="0"/>
              </a:spcAft>
              <a:buSzPts val="1800"/>
              <a:buChar char="–"/>
              <a:defRPr/>
            </a:lvl4pPr>
            <a:lvl5pPr indent="-342900" lvl="4" marL="2286000" algn="l">
              <a:lnSpc>
                <a:spcPct val="110000"/>
              </a:lnSpc>
              <a:spcBef>
                <a:spcPts val="700"/>
              </a:spcBef>
              <a:spcAft>
                <a:spcPts val="0"/>
              </a:spcAft>
              <a:buSzPts val="1800"/>
              <a:buChar char="•"/>
              <a:defRPr/>
            </a:lvl5pPr>
            <a:lvl6pPr indent="-342900" lvl="5" marL="2743200" algn="l">
              <a:lnSpc>
                <a:spcPct val="110000"/>
              </a:lnSpc>
              <a:spcBef>
                <a:spcPts val="700"/>
              </a:spcBef>
              <a:spcAft>
                <a:spcPts val="0"/>
              </a:spcAft>
              <a:buSzPts val="1800"/>
              <a:buChar char="–"/>
              <a:defRPr/>
            </a:lvl6pPr>
            <a:lvl7pPr indent="-342900" lvl="6" marL="3200400" algn="l">
              <a:lnSpc>
                <a:spcPct val="110000"/>
              </a:lnSpc>
              <a:spcBef>
                <a:spcPts val="700"/>
              </a:spcBef>
              <a:spcAft>
                <a:spcPts val="0"/>
              </a:spcAft>
              <a:buSzPts val="1800"/>
              <a:buChar char="•"/>
              <a:defRPr/>
            </a:lvl7pPr>
            <a:lvl8pPr indent="-342900" lvl="7" marL="3657600" algn="l">
              <a:lnSpc>
                <a:spcPct val="110000"/>
              </a:lnSpc>
              <a:spcBef>
                <a:spcPts val="700"/>
              </a:spcBef>
              <a:spcAft>
                <a:spcPts val="0"/>
              </a:spcAft>
              <a:buSzPts val="1800"/>
              <a:buChar char="–"/>
              <a:defRPr/>
            </a:lvl8pPr>
            <a:lvl9pPr indent="-342900" lvl="8" marL="4114800" algn="l">
              <a:lnSpc>
                <a:spcPct val="110000"/>
              </a:lnSpc>
              <a:spcBef>
                <a:spcPts val="700"/>
              </a:spcBef>
              <a:spcAft>
                <a:spcPts val="0"/>
              </a:spcAft>
              <a:buSzPts val="1800"/>
              <a:buChar char="•"/>
              <a:defRPr/>
            </a:lvl9pPr>
          </a:lstStyle>
          <a:p/>
        </p:txBody>
      </p:sp>
      <p:sp>
        <p:nvSpPr>
          <p:cNvPr id="92" name="Google Shape;92;p11"/>
          <p:cNvSpPr txBox="1"/>
          <p:nvPr>
            <p:ph idx="10" type="dt"/>
          </p:nvPr>
        </p:nvSpPr>
        <p:spPr>
          <a:xfrm>
            <a:off x="938758" y="6375679"/>
            <a:ext cx="1747292"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1"/>
          <p:cNvSpPr txBox="1"/>
          <p:nvPr>
            <p:ph idx="11" type="ftr"/>
          </p:nvPr>
        </p:nvSpPr>
        <p:spPr>
          <a:xfrm>
            <a:off x="3028950" y="6375679"/>
            <a:ext cx="3086100"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1"/>
          <p:cNvSpPr txBox="1"/>
          <p:nvPr>
            <p:ph idx="12" type="sldNum"/>
          </p:nvPr>
        </p:nvSpPr>
        <p:spPr>
          <a:xfrm>
            <a:off x="6457951" y="6375679"/>
            <a:ext cx="2114549" cy="345796"/>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5" name="Shape 95"/>
        <p:cNvGrpSpPr/>
        <p:nvPr/>
      </p:nvGrpSpPr>
      <p:grpSpPr>
        <a:xfrm>
          <a:off x="0" y="0"/>
          <a:ext cx="0" cy="0"/>
          <a:chOff x="0" y="0"/>
          <a:chExt cx="0" cy="0"/>
        </a:xfrm>
      </p:grpSpPr>
      <p:sp>
        <p:nvSpPr>
          <p:cNvPr id="96" name="Google Shape;96;p12"/>
          <p:cNvSpPr txBox="1"/>
          <p:nvPr>
            <p:ph type="title"/>
          </p:nvPr>
        </p:nvSpPr>
        <p:spPr>
          <a:xfrm rot="5400000">
            <a:off x="4982674" y="2296623"/>
            <a:ext cx="5600404" cy="1771930"/>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2"/>
          <p:cNvSpPr txBox="1"/>
          <p:nvPr>
            <p:ph idx="1" type="body"/>
          </p:nvPr>
        </p:nvSpPr>
        <p:spPr>
          <a:xfrm rot="5400000">
            <a:off x="1047530" y="277830"/>
            <a:ext cx="5600404" cy="5809517"/>
          </a:xfrm>
          <a:prstGeom prst="rect">
            <a:avLst/>
          </a:prstGeom>
          <a:noFill/>
          <a:ln>
            <a:noFill/>
          </a:ln>
        </p:spPr>
        <p:txBody>
          <a:bodyPr anchorCtr="0" anchor="t" bIns="45700" lIns="91425" spcFirstLastPara="1" rIns="91425" wrap="square" tIns="45700">
            <a:noAutofit/>
          </a:bodyPr>
          <a:lstStyle>
            <a:lvl1pPr indent="-342900" lvl="0" marL="457200" algn="l">
              <a:lnSpc>
                <a:spcPct val="110000"/>
              </a:lnSpc>
              <a:spcBef>
                <a:spcPts val="700"/>
              </a:spcBef>
              <a:spcAft>
                <a:spcPts val="0"/>
              </a:spcAft>
              <a:buSzPts val="1800"/>
              <a:buChar char="•"/>
              <a:defRPr/>
            </a:lvl1pPr>
            <a:lvl2pPr indent="-342900" lvl="1" marL="914400" algn="l">
              <a:lnSpc>
                <a:spcPct val="110000"/>
              </a:lnSpc>
              <a:spcBef>
                <a:spcPts val="700"/>
              </a:spcBef>
              <a:spcAft>
                <a:spcPts val="0"/>
              </a:spcAft>
              <a:buSzPts val="1800"/>
              <a:buChar char="–"/>
              <a:defRPr/>
            </a:lvl2pPr>
            <a:lvl3pPr indent="-342900" lvl="2" marL="1371600" algn="l">
              <a:lnSpc>
                <a:spcPct val="110000"/>
              </a:lnSpc>
              <a:spcBef>
                <a:spcPts val="700"/>
              </a:spcBef>
              <a:spcAft>
                <a:spcPts val="0"/>
              </a:spcAft>
              <a:buSzPts val="1800"/>
              <a:buChar char="•"/>
              <a:defRPr/>
            </a:lvl3pPr>
            <a:lvl4pPr indent="-342900" lvl="3" marL="1828800" algn="l">
              <a:lnSpc>
                <a:spcPct val="110000"/>
              </a:lnSpc>
              <a:spcBef>
                <a:spcPts val="700"/>
              </a:spcBef>
              <a:spcAft>
                <a:spcPts val="0"/>
              </a:spcAft>
              <a:buSzPts val="1800"/>
              <a:buChar char="–"/>
              <a:defRPr/>
            </a:lvl4pPr>
            <a:lvl5pPr indent="-342900" lvl="4" marL="2286000" algn="l">
              <a:lnSpc>
                <a:spcPct val="110000"/>
              </a:lnSpc>
              <a:spcBef>
                <a:spcPts val="700"/>
              </a:spcBef>
              <a:spcAft>
                <a:spcPts val="0"/>
              </a:spcAft>
              <a:buSzPts val="1800"/>
              <a:buChar char="•"/>
              <a:defRPr/>
            </a:lvl5pPr>
            <a:lvl6pPr indent="-342900" lvl="5" marL="2743200" algn="l">
              <a:lnSpc>
                <a:spcPct val="110000"/>
              </a:lnSpc>
              <a:spcBef>
                <a:spcPts val="700"/>
              </a:spcBef>
              <a:spcAft>
                <a:spcPts val="0"/>
              </a:spcAft>
              <a:buSzPts val="1800"/>
              <a:buChar char="–"/>
              <a:defRPr/>
            </a:lvl6pPr>
            <a:lvl7pPr indent="-342900" lvl="6" marL="3200400" algn="l">
              <a:lnSpc>
                <a:spcPct val="110000"/>
              </a:lnSpc>
              <a:spcBef>
                <a:spcPts val="700"/>
              </a:spcBef>
              <a:spcAft>
                <a:spcPts val="0"/>
              </a:spcAft>
              <a:buSzPts val="1800"/>
              <a:buChar char="•"/>
              <a:defRPr/>
            </a:lvl7pPr>
            <a:lvl8pPr indent="-342900" lvl="7" marL="3657600" algn="l">
              <a:lnSpc>
                <a:spcPct val="110000"/>
              </a:lnSpc>
              <a:spcBef>
                <a:spcPts val="700"/>
              </a:spcBef>
              <a:spcAft>
                <a:spcPts val="0"/>
              </a:spcAft>
              <a:buSzPts val="1800"/>
              <a:buChar char="–"/>
              <a:defRPr/>
            </a:lvl8pPr>
            <a:lvl9pPr indent="-342900" lvl="8" marL="4114800" algn="l">
              <a:lnSpc>
                <a:spcPct val="110000"/>
              </a:lnSpc>
              <a:spcBef>
                <a:spcPts val="700"/>
              </a:spcBef>
              <a:spcAft>
                <a:spcPts val="0"/>
              </a:spcAft>
              <a:buSzPts val="1800"/>
              <a:buChar char="•"/>
              <a:defRPr/>
            </a:lvl9pPr>
          </a:lstStyle>
          <a:p/>
        </p:txBody>
      </p:sp>
      <p:sp>
        <p:nvSpPr>
          <p:cNvPr id="98" name="Google Shape;98;p12"/>
          <p:cNvSpPr txBox="1"/>
          <p:nvPr>
            <p:ph idx="10" type="dt"/>
          </p:nvPr>
        </p:nvSpPr>
        <p:spPr>
          <a:xfrm>
            <a:off x="938758" y="6375679"/>
            <a:ext cx="1747292" cy="3484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2"/>
          <p:cNvSpPr txBox="1"/>
          <p:nvPr>
            <p:ph idx="11" type="ftr"/>
          </p:nvPr>
        </p:nvSpPr>
        <p:spPr>
          <a:xfrm>
            <a:off x="3028950" y="6375679"/>
            <a:ext cx="3086100" cy="345796"/>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2"/>
          <p:cNvSpPr txBox="1"/>
          <p:nvPr>
            <p:ph idx="12" type="sldNum"/>
          </p:nvPr>
        </p:nvSpPr>
        <p:spPr>
          <a:xfrm>
            <a:off x="6457951" y="6375679"/>
            <a:ext cx="2114549" cy="345796"/>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938758" y="382385"/>
            <a:ext cx="7633742" cy="149213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2"/>
              </a:buClr>
              <a:buSzPts val="5100"/>
              <a:buFont typeface="Impact"/>
              <a:buNone/>
              <a:defRPr b="0" i="0" sz="5100" u="none" cap="none" strike="noStrike">
                <a:solidFill>
                  <a:schemeClr val="dk2"/>
                </a:solidFill>
                <a:latin typeface="Impact"/>
                <a:ea typeface="Impact"/>
                <a:cs typeface="Impact"/>
                <a:sym typeface="Impac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938758" y="2286002"/>
            <a:ext cx="7633742" cy="3593591"/>
          </a:xfrm>
          <a:prstGeom prst="rect">
            <a:avLst/>
          </a:prstGeom>
          <a:noFill/>
          <a:ln>
            <a:noFill/>
          </a:ln>
        </p:spPr>
        <p:txBody>
          <a:bodyPr anchorCtr="0" anchor="t" bIns="45700" lIns="91425" spcFirstLastPara="1" rIns="91425" wrap="square" tIns="45700">
            <a:noAutofit/>
          </a:bodyPr>
          <a:lstStyle>
            <a:lvl1pPr indent="-355600" lvl="0" marL="457200" marR="0" rtl="0" algn="l">
              <a:lnSpc>
                <a:spcPct val="110000"/>
              </a:lnSpc>
              <a:spcBef>
                <a:spcPts val="700"/>
              </a:spcBef>
              <a:spcAft>
                <a:spcPts val="0"/>
              </a:spcAft>
              <a:buClr>
                <a:schemeClr val="dk2"/>
              </a:buClr>
              <a:buSzPts val="2000"/>
              <a:buFont typeface="Arial"/>
              <a:buChar char="•"/>
              <a:defRPr b="0" i="0" sz="2000" u="none" cap="none" strike="noStrike">
                <a:solidFill>
                  <a:srgbClr val="595959"/>
                </a:solidFill>
                <a:latin typeface="Gill Sans"/>
                <a:ea typeface="Gill Sans"/>
                <a:cs typeface="Gill Sans"/>
                <a:sym typeface="Gill Sans"/>
              </a:defRPr>
            </a:lvl1pPr>
            <a:lvl2pPr indent="-342900" lvl="1" marL="914400" marR="0" rtl="0" algn="l">
              <a:lnSpc>
                <a:spcPct val="110000"/>
              </a:lnSpc>
              <a:spcBef>
                <a:spcPts val="700"/>
              </a:spcBef>
              <a:spcAft>
                <a:spcPts val="0"/>
              </a:spcAft>
              <a:buClr>
                <a:schemeClr val="dk2"/>
              </a:buClr>
              <a:buSzPts val="1800"/>
              <a:buFont typeface="Gill Sans"/>
              <a:buChar char="–"/>
              <a:defRPr b="0" i="0" sz="1800" u="none" cap="none" strike="noStrike">
                <a:solidFill>
                  <a:srgbClr val="595959"/>
                </a:solidFill>
                <a:latin typeface="Gill Sans"/>
                <a:ea typeface="Gill Sans"/>
                <a:cs typeface="Gill Sans"/>
                <a:sym typeface="Gill Sans"/>
              </a:defRPr>
            </a:lvl2pPr>
            <a:lvl3pPr indent="-330200" lvl="2" marL="1371600" marR="0" rtl="0" algn="l">
              <a:lnSpc>
                <a:spcPct val="110000"/>
              </a:lnSpc>
              <a:spcBef>
                <a:spcPts val="700"/>
              </a:spcBef>
              <a:spcAft>
                <a:spcPts val="0"/>
              </a:spcAft>
              <a:buClr>
                <a:schemeClr val="dk2"/>
              </a:buClr>
              <a:buSzPts val="1600"/>
              <a:buFont typeface="Arial"/>
              <a:buChar char="•"/>
              <a:defRPr b="0" i="0" sz="1600" u="none" cap="none" strike="noStrike">
                <a:solidFill>
                  <a:srgbClr val="595959"/>
                </a:solidFill>
                <a:latin typeface="Gill Sans"/>
                <a:ea typeface="Gill Sans"/>
                <a:cs typeface="Gill Sans"/>
                <a:sym typeface="Gill Sans"/>
              </a:defRPr>
            </a:lvl3pPr>
            <a:lvl4pPr indent="-317500" lvl="3" marL="1828800" marR="0" rtl="0" algn="l">
              <a:lnSpc>
                <a:spcPct val="110000"/>
              </a:lnSpc>
              <a:spcBef>
                <a:spcPts val="700"/>
              </a:spcBef>
              <a:spcAft>
                <a:spcPts val="0"/>
              </a:spcAft>
              <a:buClr>
                <a:schemeClr val="dk2"/>
              </a:buClr>
              <a:buSzPts val="1400"/>
              <a:buFont typeface="Gill Sans"/>
              <a:buChar char="–"/>
              <a:defRPr b="0" i="0" sz="1400" u="none" cap="none" strike="noStrike">
                <a:solidFill>
                  <a:srgbClr val="595959"/>
                </a:solidFill>
                <a:latin typeface="Gill Sans"/>
                <a:ea typeface="Gill Sans"/>
                <a:cs typeface="Gill Sans"/>
                <a:sym typeface="Gill Sans"/>
              </a:defRPr>
            </a:lvl4pPr>
            <a:lvl5pPr indent="-317500" lvl="4" marL="2286000" marR="0" rtl="0" algn="l">
              <a:lnSpc>
                <a:spcPct val="110000"/>
              </a:lnSpc>
              <a:spcBef>
                <a:spcPts val="700"/>
              </a:spcBef>
              <a:spcAft>
                <a:spcPts val="0"/>
              </a:spcAft>
              <a:buClr>
                <a:schemeClr val="dk2"/>
              </a:buClr>
              <a:buSzPts val="1400"/>
              <a:buFont typeface="Arial"/>
              <a:buChar char="•"/>
              <a:defRPr b="0" i="0" sz="1400" u="none" cap="none" strike="noStrike">
                <a:solidFill>
                  <a:srgbClr val="595959"/>
                </a:solidFill>
                <a:latin typeface="Gill Sans"/>
                <a:ea typeface="Gill Sans"/>
                <a:cs typeface="Gill Sans"/>
                <a:sym typeface="Gill Sans"/>
              </a:defRPr>
            </a:lvl5pPr>
            <a:lvl6pPr indent="-317500" lvl="5" marL="2743200" marR="0" rtl="0" algn="l">
              <a:lnSpc>
                <a:spcPct val="110000"/>
              </a:lnSpc>
              <a:spcBef>
                <a:spcPts val="700"/>
              </a:spcBef>
              <a:spcAft>
                <a:spcPts val="0"/>
              </a:spcAft>
              <a:buClr>
                <a:schemeClr val="dk2"/>
              </a:buClr>
              <a:buSzPts val="1400"/>
              <a:buFont typeface="Gill Sans"/>
              <a:buChar char="–"/>
              <a:defRPr b="0" i="0" sz="1400" u="none" cap="none" strike="noStrike">
                <a:solidFill>
                  <a:srgbClr val="595959"/>
                </a:solidFill>
                <a:latin typeface="Gill Sans"/>
                <a:ea typeface="Gill Sans"/>
                <a:cs typeface="Gill Sans"/>
                <a:sym typeface="Gill Sans"/>
              </a:defRPr>
            </a:lvl6pPr>
            <a:lvl7pPr indent="-317500" lvl="6" marL="3200400" marR="0" rtl="0" algn="l">
              <a:lnSpc>
                <a:spcPct val="110000"/>
              </a:lnSpc>
              <a:spcBef>
                <a:spcPts val="700"/>
              </a:spcBef>
              <a:spcAft>
                <a:spcPts val="0"/>
              </a:spcAft>
              <a:buClr>
                <a:schemeClr val="dk2"/>
              </a:buClr>
              <a:buSzPts val="1400"/>
              <a:buFont typeface="Arial"/>
              <a:buChar char="•"/>
              <a:defRPr b="0" i="0" sz="1400" u="none" cap="none" strike="noStrike">
                <a:solidFill>
                  <a:srgbClr val="595959"/>
                </a:solidFill>
                <a:latin typeface="Gill Sans"/>
                <a:ea typeface="Gill Sans"/>
                <a:cs typeface="Gill Sans"/>
                <a:sym typeface="Gill Sans"/>
              </a:defRPr>
            </a:lvl7pPr>
            <a:lvl8pPr indent="-317500" lvl="7" marL="3657600" marR="0" rtl="0" algn="l">
              <a:lnSpc>
                <a:spcPct val="110000"/>
              </a:lnSpc>
              <a:spcBef>
                <a:spcPts val="700"/>
              </a:spcBef>
              <a:spcAft>
                <a:spcPts val="0"/>
              </a:spcAft>
              <a:buClr>
                <a:schemeClr val="dk2"/>
              </a:buClr>
              <a:buSzPts val="1400"/>
              <a:buFont typeface="Gill Sans"/>
              <a:buChar char="–"/>
              <a:defRPr b="0" i="0" sz="1400" u="none" cap="none" strike="noStrike">
                <a:solidFill>
                  <a:srgbClr val="595959"/>
                </a:solidFill>
                <a:latin typeface="Gill Sans"/>
                <a:ea typeface="Gill Sans"/>
                <a:cs typeface="Gill Sans"/>
                <a:sym typeface="Gill Sans"/>
              </a:defRPr>
            </a:lvl8pPr>
            <a:lvl9pPr indent="-317500" lvl="8" marL="4114800" marR="0" rtl="0" algn="l">
              <a:lnSpc>
                <a:spcPct val="110000"/>
              </a:lnSpc>
              <a:spcBef>
                <a:spcPts val="700"/>
              </a:spcBef>
              <a:spcAft>
                <a:spcPts val="0"/>
              </a:spcAft>
              <a:buClr>
                <a:schemeClr val="dk2"/>
              </a:buClr>
              <a:buSzPts val="1400"/>
              <a:buFont typeface="Arial"/>
              <a:buChar char="•"/>
              <a:defRPr b="0" i="0" sz="1400" u="none" cap="none" strike="noStrike">
                <a:solidFill>
                  <a:srgbClr val="595959"/>
                </a:solidFill>
                <a:latin typeface="Gill Sans"/>
                <a:ea typeface="Gill Sans"/>
                <a:cs typeface="Gill Sans"/>
                <a:sym typeface="Gill Sans"/>
              </a:defRPr>
            </a:lvl9pPr>
          </a:lstStyle>
          <a:p/>
        </p:txBody>
      </p:sp>
      <p:sp>
        <p:nvSpPr>
          <p:cNvPr id="12" name="Google Shape;12;p1"/>
          <p:cNvSpPr txBox="1"/>
          <p:nvPr>
            <p:ph idx="10" type="dt"/>
          </p:nvPr>
        </p:nvSpPr>
        <p:spPr>
          <a:xfrm>
            <a:off x="938758" y="6375679"/>
            <a:ext cx="1747292" cy="348462"/>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028950" y="6375679"/>
            <a:ext cx="3086100" cy="345796"/>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0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457951" y="6375679"/>
            <a:ext cx="2114549" cy="345796"/>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000" u="none" cap="none" strike="noStrike">
                <a:solidFill>
                  <a:srgbClr val="595959"/>
                </a:solidFill>
                <a:latin typeface="Arial"/>
                <a:ea typeface="Arial"/>
                <a:cs typeface="Arial"/>
                <a:sym typeface="Arial"/>
              </a:defRPr>
            </a:lvl1pPr>
            <a:lvl2pPr indent="0" lvl="1" marL="0" marR="0" rtl="0" algn="r">
              <a:spcBef>
                <a:spcPts val="0"/>
              </a:spcBef>
              <a:spcAft>
                <a:spcPts val="0"/>
              </a:spcAft>
              <a:buNone/>
              <a:defRPr b="0" i="0" sz="1000" u="none" cap="none" strike="noStrike">
                <a:solidFill>
                  <a:srgbClr val="595959"/>
                </a:solidFill>
                <a:latin typeface="Arial"/>
                <a:ea typeface="Arial"/>
                <a:cs typeface="Arial"/>
                <a:sym typeface="Arial"/>
              </a:defRPr>
            </a:lvl2pPr>
            <a:lvl3pPr indent="0" lvl="2" marL="0" marR="0" rtl="0" algn="r">
              <a:spcBef>
                <a:spcPts val="0"/>
              </a:spcBef>
              <a:spcAft>
                <a:spcPts val="0"/>
              </a:spcAft>
              <a:buNone/>
              <a:defRPr b="0" i="0" sz="1000" u="none" cap="none" strike="noStrike">
                <a:solidFill>
                  <a:srgbClr val="595959"/>
                </a:solidFill>
                <a:latin typeface="Arial"/>
                <a:ea typeface="Arial"/>
                <a:cs typeface="Arial"/>
                <a:sym typeface="Arial"/>
              </a:defRPr>
            </a:lvl3pPr>
            <a:lvl4pPr indent="0" lvl="3" marL="0" marR="0" rtl="0" algn="r">
              <a:spcBef>
                <a:spcPts val="0"/>
              </a:spcBef>
              <a:spcAft>
                <a:spcPts val="0"/>
              </a:spcAft>
              <a:buNone/>
              <a:defRPr b="0" i="0" sz="1000" u="none" cap="none" strike="noStrike">
                <a:solidFill>
                  <a:srgbClr val="595959"/>
                </a:solidFill>
                <a:latin typeface="Arial"/>
                <a:ea typeface="Arial"/>
                <a:cs typeface="Arial"/>
                <a:sym typeface="Arial"/>
              </a:defRPr>
            </a:lvl4pPr>
            <a:lvl5pPr indent="0" lvl="4" marL="0" marR="0" rtl="0" algn="r">
              <a:spcBef>
                <a:spcPts val="0"/>
              </a:spcBef>
              <a:spcAft>
                <a:spcPts val="0"/>
              </a:spcAft>
              <a:buNone/>
              <a:defRPr b="0" i="0" sz="1000" u="none" cap="none" strike="noStrike">
                <a:solidFill>
                  <a:srgbClr val="595959"/>
                </a:solidFill>
                <a:latin typeface="Arial"/>
                <a:ea typeface="Arial"/>
                <a:cs typeface="Arial"/>
                <a:sym typeface="Arial"/>
              </a:defRPr>
            </a:lvl5pPr>
            <a:lvl6pPr indent="0" lvl="5" marL="0" marR="0" rtl="0" algn="r">
              <a:spcBef>
                <a:spcPts val="0"/>
              </a:spcBef>
              <a:spcAft>
                <a:spcPts val="0"/>
              </a:spcAft>
              <a:buNone/>
              <a:defRPr b="0" i="0" sz="1000" u="none" cap="none" strike="noStrike">
                <a:solidFill>
                  <a:srgbClr val="595959"/>
                </a:solidFill>
                <a:latin typeface="Arial"/>
                <a:ea typeface="Arial"/>
                <a:cs typeface="Arial"/>
                <a:sym typeface="Arial"/>
              </a:defRPr>
            </a:lvl6pPr>
            <a:lvl7pPr indent="0" lvl="6" marL="0" marR="0" rtl="0" algn="r">
              <a:spcBef>
                <a:spcPts val="0"/>
              </a:spcBef>
              <a:spcAft>
                <a:spcPts val="0"/>
              </a:spcAft>
              <a:buNone/>
              <a:defRPr b="0" i="0" sz="1000" u="none" cap="none" strike="noStrike">
                <a:solidFill>
                  <a:srgbClr val="595959"/>
                </a:solidFill>
                <a:latin typeface="Arial"/>
                <a:ea typeface="Arial"/>
                <a:cs typeface="Arial"/>
                <a:sym typeface="Arial"/>
              </a:defRPr>
            </a:lvl7pPr>
            <a:lvl8pPr indent="0" lvl="7" marL="0" marR="0" rtl="0" algn="r">
              <a:spcBef>
                <a:spcPts val="0"/>
              </a:spcBef>
              <a:spcAft>
                <a:spcPts val="0"/>
              </a:spcAft>
              <a:buNone/>
              <a:defRPr b="0" i="0" sz="1000" u="none" cap="none" strike="noStrike">
                <a:solidFill>
                  <a:srgbClr val="595959"/>
                </a:solidFill>
                <a:latin typeface="Arial"/>
                <a:ea typeface="Arial"/>
                <a:cs typeface="Arial"/>
                <a:sym typeface="Arial"/>
              </a:defRPr>
            </a:lvl8pPr>
            <a:lvl9pPr indent="0" lvl="8" marL="0" marR="0" rtl="0" algn="r">
              <a:spcBef>
                <a:spcPts val="0"/>
              </a:spcBef>
              <a:spcAft>
                <a:spcPts val="0"/>
              </a:spcAft>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8931402" y="0"/>
            <a:ext cx="21259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title="right edge border"/>
          <p:cNvSpPr/>
          <p:nvPr/>
        </p:nvSpPr>
        <p:spPr>
          <a:xfrm>
            <a:off x="8931402" y="0"/>
            <a:ext cx="21259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1" y="0"/>
            <a:ext cx="679090" cy="6858000"/>
          </a:xfrm>
          <a:custGeom>
            <a:rect b="b" l="l" r="r" t="t"/>
            <a:pathLst>
              <a:path extrusionOk="0" h="2160" w="211">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792">
          <p15:clr>
            <a:srgbClr val="F26B43"/>
          </p15:clr>
        </p15:guide>
        <p15:guide id="2" pos="7200">
          <p15:clr>
            <a:srgbClr val="F26B43"/>
          </p15:clr>
        </p15:guide>
        <p15:guide id="3" pos="594">
          <p15:clr>
            <a:srgbClr val="F26B43"/>
          </p15:clr>
        </p15:guide>
        <p15:guide id="4" pos="5400">
          <p15:clr>
            <a:srgbClr val="F26B43"/>
          </p15:clr>
        </p15:guide>
        <p15:guide id="5" orient="horz" pos="4008">
          <p15:clr>
            <a:srgbClr val="F26B43"/>
          </p15:clr>
        </p15:guide>
        <p15:guide id="6" orient="horz" pos="1440">
          <p15:clr>
            <a:srgbClr val="F26B43"/>
          </p15:clr>
        </p15:guide>
        <p15:guide id="7" orient="horz" pos="3720">
          <p15:clr>
            <a:srgbClr val="F26B43"/>
          </p15:clr>
        </p15:guide>
        <p15:guide id="8"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vimeo.com/249750338"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bigfuture.collegeboard.org/" TargetMode="External"/><Relationship Id="rId4" Type="http://schemas.openxmlformats.org/officeDocument/2006/relationships/hyperlink" Target="https://nces.ed.gov/collegenavigator/" TargetMode="External"/><Relationship Id="rId5" Type="http://schemas.openxmlformats.org/officeDocument/2006/relationships/hyperlink" Target="https://www.chegg.com/schools" TargetMode="External"/><Relationship Id="rId6" Type="http://schemas.openxmlformats.org/officeDocument/2006/relationships/hyperlink" Target="https://www.niche.com/colleges/search/best-college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www.osfa.la.gov/"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www.unlockmyfuture.org/" TargetMode="External"/><Relationship Id="rId4" Type="http://schemas.openxmlformats.org/officeDocument/2006/relationships/hyperlink" Target="https://www.16personalities.com/free-personality-test" TargetMode="External"/><Relationship Id="rId5" Type="http://schemas.openxmlformats.org/officeDocument/2006/relationships/hyperlink" Target="https://www.bls.gov/ooh/"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www.dcc.edu/" TargetMode="External"/><Relationship Id="rId4" Type="http://schemas.openxmlformats.org/officeDocument/2006/relationships/hyperlink" Target="https://www.rpcc.edu/admissions/reserve-campus" TargetMode="External"/><Relationship Id="rId5" Type="http://schemas.openxmlformats.org/officeDocument/2006/relationships/hyperlink" Target="https://aveda.edu/"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www.ieci.org/apprenticeship" TargetMode="External"/><Relationship Id="rId4" Type="http://schemas.openxmlformats.org/officeDocument/2006/relationships/hyperlink" Target="http://www.ieci.org/apprenticeship" TargetMode="External"/><Relationship Id="rId5" Type="http://schemas.openxmlformats.org/officeDocument/2006/relationships/hyperlink" Target="https://www.carpenterstfla.org/" TargetMode="External"/><Relationship Id="rId6" Type="http://schemas.openxmlformats.org/officeDocument/2006/relationships/hyperlink" Target="https://www.carpenterstfla.org/" TargetMode="External"/><Relationship Id="rId7" Type="http://schemas.openxmlformats.org/officeDocument/2006/relationships/hyperlink" Target="http://www.ualocal60.org/" TargetMode="External"/><Relationship Id="rId8" Type="http://schemas.openxmlformats.org/officeDocument/2006/relationships/hyperlink" Target="http://www.ualocal60.or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s://www.lsu.edu/" TargetMode="External"/><Relationship Id="rId4" Type="http://schemas.openxmlformats.org/officeDocument/2006/relationships/hyperlink" Target="http://www.dcc.edu/" TargetMode="External"/><Relationship Id="rId5" Type="http://schemas.openxmlformats.org/officeDocument/2006/relationships/hyperlink" Target="https://www.rpcc.edu/admissions/reserve-campu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www.eligibilitycenter.org"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5A5A5"/>
        </a:solidFill>
      </p:bgPr>
    </p:bg>
    <p:spTree>
      <p:nvGrpSpPr>
        <p:cNvPr id="104" name="Shape 104"/>
        <p:cNvGrpSpPr/>
        <p:nvPr/>
      </p:nvGrpSpPr>
      <p:grpSpPr>
        <a:xfrm>
          <a:off x="0" y="0"/>
          <a:ext cx="0" cy="0"/>
          <a:chOff x="0" y="0"/>
          <a:chExt cx="0" cy="0"/>
        </a:xfrm>
      </p:grpSpPr>
      <p:sp>
        <p:nvSpPr>
          <p:cNvPr id="105" name="Google Shape;105;p13"/>
          <p:cNvSpPr txBox="1"/>
          <p:nvPr>
            <p:ph type="ctrTitle"/>
          </p:nvPr>
        </p:nvSpPr>
        <p:spPr>
          <a:xfrm>
            <a:off x="1587350" y="1590325"/>
            <a:ext cx="6621000" cy="1524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990033"/>
              </a:buClr>
              <a:buSzPts val="8800"/>
              <a:buFont typeface="Arial"/>
              <a:buNone/>
            </a:pPr>
            <a:r>
              <a:rPr lang="en-US" sz="8800">
                <a:solidFill>
                  <a:srgbClr val="990033"/>
                </a:solidFill>
                <a:latin typeface="Arial"/>
                <a:ea typeface="Arial"/>
                <a:cs typeface="Arial"/>
                <a:sym typeface="Arial"/>
              </a:rPr>
              <a:t>WELCOME</a:t>
            </a:r>
            <a:endParaRPr/>
          </a:p>
        </p:txBody>
      </p:sp>
      <p:sp>
        <p:nvSpPr>
          <p:cNvPr id="106" name="Google Shape;106;p13"/>
          <p:cNvSpPr txBox="1"/>
          <p:nvPr>
            <p:ph idx="1" type="subTitle"/>
          </p:nvPr>
        </p:nvSpPr>
        <p:spPr>
          <a:xfrm>
            <a:off x="942975" y="3048000"/>
            <a:ext cx="7611600" cy="1143000"/>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SzPts val="715"/>
              <a:buNone/>
            </a:pPr>
            <a:r>
              <a:rPr lang="en-US" sz="715">
                <a:solidFill>
                  <a:schemeClr val="dk2"/>
                </a:solidFill>
              </a:rPr>
              <a:t>		 	    </a:t>
            </a:r>
            <a:endParaRPr/>
          </a:p>
          <a:p>
            <a:pPr indent="0" lvl="0" marL="0" rtl="0" algn="ctr">
              <a:lnSpc>
                <a:spcPct val="80000"/>
              </a:lnSpc>
              <a:spcBef>
                <a:spcPts val="700"/>
              </a:spcBef>
              <a:spcAft>
                <a:spcPts val="0"/>
              </a:spcAft>
              <a:buSzPts val="3185"/>
              <a:buNone/>
            </a:pPr>
            <a:r>
              <a:rPr lang="en-US" sz="3185">
                <a:solidFill>
                  <a:schemeClr val="dk2"/>
                </a:solidFill>
              </a:rPr>
              <a:t>JUNIOR</a:t>
            </a:r>
            <a:r>
              <a:rPr lang="en-US" sz="3185"/>
              <a:t> &amp; </a:t>
            </a:r>
            <a:r>
              <a:rPr lang="en-US" sz="3185">
                <a:solidFill>
                  <a:schemeClr val="dk2"/>
                </a:solidFill>
              </a:rPr>
              <a:t>SENIOR </a:t>
            </a:r>
            <a:endParaRPr sz="3185">
              <a:solidFill>
                <a:schemeClr val="dk2"/>
              </a:solidFill>
            </a:endParaRPr>
          </a:p>
          <a:p>
            <a:pPr indent="0" lvl="0" marL="0" rtl="0" algn="ctr">
              <a:lnSpc>
                <a:spcPct val="80000"/>
              </a:lnSpc>
              <a:spcBef>
                <a:spcPts val="700"/>
              </a:spcBef>
              <a:spcAft>
                <a:spcPts val="0"/>
              </a:spcAft>
              <a:buSzPts val="3185"/>
              <a:buNone/>
            </a:pPr>
            <a:r>
              <a:rPr lang="en-US" sz="3185">
                <a:solidFill>
                  <a:schemeClr val="dk2"/>
                </a:solidFill>
              </a:rPr>
              <a:t>PARENT NIGHT</a:t>
            </a:r>
            <a:endParaRPr/>
          </a:p>
          <a:p>
            <a:pPr indent="0" lvl="0" marL="0" rtl="0" algn="ctr">
              <a:lnSpc>
                <a:spcPct val="80000"/>
              </a:lnSpc>
              <a:spcBef>
                <a:spcPts val="700"/>
              </a:spcBef>
              <a:spcAft>
                <a:spcPts val="0"/>
              </a:spcAft>
              <a:buSzPts val="1365"/>
              <a:buNone/>
            </a:pPr>
            <a:r>
              <a:t/>
            </a:r>
            <a:endParaRPr sz="1365">
              <a:solidFill>
                <a:schemeClr val="dk2"/>
              </a:solidFill>
            </a:endParaRP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4"/>
          <p:cNvSpPr txBox="1"/>
          <p:nvPr>
            <p:ph type="title"/>
          </p:nvPr>
        </p:nvSpPr>
        <p:spPr>
          <a:xfrm>
            <a:off x="819235" y="864443"/>
            <a:ext cx="7055400" cy="1071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990033"/>
              </a:buClr>
              <a:buSzPts val="5100"/>
              <a:buFont typeface="Times New Roman"/>
              <a:buNone/>
            </a:pPr>
            <a:r>
              <a:rPr lang="en-US">
                <a:solidFill>
                  <a:srgbClr val="990033"/>
                </a:solidFill>
                <a:latin typeface="Times New Roman"/>
                <a:ea typeface="Times New Roman"/>
                <a:cs typeface="Times New Roman"/>
                <a:sym typeface="Times New Roman"/>
              </a:rPr>
              <a:t>DHS Counselors</a:t>
            </a:r>
            <a:endParaRPr/>
          </a:p>
        </p:txBody>
      </p:sp>
      <p:sp>
        <p:nvSpPr>
          <p:cNvPr id="112" name="Google Shape;112;p14"/>
          <p:cNvSpPr txBox="1"/>
          <p:nvPr>
            <p:ph idx="1" type="body"/>
          </p:nvPr>
        </p:nvSpPr>
        <p:spPr>
          <a:xfrm>
            <a:off x="1197475" y="1632200"/>
            <a:ext cx="7633800" cy="3593700"/>
          </a:xfrm>
          <a:prstGeom prst="rect">
            <a:avLst/>
          </a:prstGeom>
          <a:noFill/>
          <a:ln>
            <a:noFill/>
          </a:ln>
        </p:spPr>
        <p:txBody>
          <a:bodyPr anchorCtr="0" anchor="t" bIns="45700" lIns="91425" spcFirstLastPara="1" rIns="91425" wrap="square" tIns="45700">
            <a:noAutofit/>
          </a:bodyPr>
          <a:lstStyle/>
          <a:p>
            <a:pPr indent="-101600" lvl="0" marL="228600" rtl="0" algn="l">
              <a:lnSpc>
                <a:spcPct val="110000"/>
              </a:lnSpc>
              <a:spcBef>
                <a:spcPts val="0"/>
              </a:spcBef>
              <a:spcAft>
                <a:spcPts val="0"/>
              </a:spcAft>
              <a:buSzPts val="2000"/>
              <a:buNone/>
            </a:pPr>
            <a:r>
              <a:t/>
            </a:r>
            <a:endParaRPr/>
          </a:p>
          <a:p>
            <a:pPr indent="-228600" lvl="0" marL="228600" rtl="0" algn="l">
              <a:lnSpc>
                <a:spcPct val="110000"/>
              </a:lnSpc>
              <a:spcBef>
                <a:spcPts val="700"/>
              </a:spcBef>
              <a:spcAft>
                <a:spcPts val="0"/>
              </a:spcAft>
              <a:buSzPts val="3200"/>
              <a:buChar char="•"/>
            </a:pPr>
            <a:r>
              <a:rPr lang="en-US" sz="3200">
                <a:solidFill>
                  <a:schemeClr val="dk1"/>
                </a:solidFill>
                <a:latin typeface="Times New Roman"/>
                <a:ea typeface="Times New Roman"/>
                <a:cs typeface="Times New Roman"/>
                <a:sym typeface="Times New Roman"/>
              </a:rPr>
              <a:t>A-D  Mrs. Amanda Bourgeois</a:t>
            </a:r>
            <a:endParaRPr sz="3200">
              <a:solidFill>
                <a:schemeClr val="dk1"/>
              </a:solidFill>
              <a:latin typeface="Times New Roman"/>
              <a:ea typeface="Times New Roman"/>
              <a:cs typeface="Times New Roman"/>
              <a:sym typeface="Times New Roman"/>
            </a:endParaRPr>
          </a:p>
          <a:p>
            <a:pPr indent="-228600" lvl="0" marL="228600" rtl="0" algn="l">
              <a:lnSpc>
                <a:spcPct val="110000"/>
              </a:lnSpc>
              <a:spcBef>
                <a:spcPts val="700"/>
              </a:spcBef>
              <a:spcAft>
                <a:spcPts val="0"/>
              </a:spcAft>
              <a:buSzPts val="3200"/>
              <a:buChar char="•"/>
            </a:pPr>
            <a:r>
              <a:rPr lang="en-US" sz="3200">
                <a:solidFill>
                  <a:schemeClr val="dk1"/>
                </a:solidFill>
                <a:latin typeface="Times New Roman"/>
                <a:ea typeface="Times New Roman"/>
                <a:cs typeface="Times New Roman"/>
                <a:sym typeface="Times New Roman"/>
              </a:rPr>
              <a:t>E-K  Mrs. Bonny Maise </a:t>
            </a:r>
            <a:endParaRPr/>
          </a:p>
          <a:p>
            <a:pPr indent="-228600" lvl="0" marL="228600" rtl="0" algn="l">
              <a:lnSpc>
                <a:spcPct val="110000"/>
              </a:lnSpc>
              <a:spcBef>
                <a:spcPts val="700"/>
              </a:spcBef>
              <a:spcAft>
                <a:spcPts val="0"/>
              </a:spcAft>
              <a:buSzPts val="3200"/>
              <a:buChar char="•"/>
            </a:pPr>
            <a:r>
              <a:rPr lang="en-US" sz="3200">
                <a:solidFill>
                  <a:schemeClr val="dk1"/>
                </a:solidFill>
                <a:latin typeface="Times New Roman"/>
                <a:ea typeface="Times New Roman"/>
                <a:cs typeface="Times New Roman"/>
                <a:sym typeface="Times New Roman"/>
              </a:rPr>
              <a:t>L-Robertson  Ms. Jeannine Taylor</a:t>
            </a:r>
            <a:endParaRPr/>
          </a:p>
          <a:p>
            <a:pPr indent="-228600" lvl="0" marL="228600" rtl="0" algn="l">
              <a:lnSpc>
                <a:spcPct val="110000"/>
              </a:lnSpc>
              <a:spcBef>
                <a:spcPts val="700"/>
              </a:spcBef>
              <a:spcAft>
                <a:spcPts val="0"/>
              </a:spcAft>
              <a:buSzPts val="3200"/>
              <a:buChar char="•"/>
            </a:pPr>
            <a:r>
              <a:rPr lang="en-US" sz="3200">
                <a:solidFill>
                  <a:schemeClr val="dk1"/>
                </a:solidFill>
                <a:latin typeface="Times New Roman"/>
                <a:ea typeface="Times New Roman"/>
                <a:cs typeface="Times New Roman"/>
                <a:sym typeface="Times New Roman"/>
              </a:rPr>
              <a:t>Robicheaux –Z  Ms. Robin Valerius </a:t>
            </a:r>
            <a:endParaRPr/>
          </a:p>
          <a:p>
            <a:pPr indent="-228600" lvl="0" marL="228600" rtl="0" algn="l">
              <a:lnSpc>
                <a:spcPct val="110000"/>
              </a:lnSpc>
              <a:spcBef>
                <a:spcPts val="700"/>
              </a:spcBef>
              <a:spcAft>
                <a:spcPts val="0"/>
              </a:spcAft>
              <a:buSzPts val="3200"/>
              <a:buChar char="•"/>
            </a:pPr>
            <a:r>
              <a:rPr lang="en-US" sz="3200">
                <a:solidFill>
                  <a:schemeClr val="dk1"/>
                </a:solidFill>
                <a:latin typeface="Times New Roman"/>
                <a:ea typeface="Times New Roman"/>
                <a:cs typeface="Times New Roman"/>
                <a:sym typeface="Times New Roman"/>
              </a:rPr>
              <a:t>Special Assignment  Mrs. Carla Shelton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5"/>
          <p:cNvSpPr txBox="1"/>
          <p:nvPr>
            <p:ph type="title"/>
          </p:nvPr>
        </p:nvSpPr>
        <p:spPr>
          <a:xfrm>
            <a:off x="1007758" y="445350"/>
            <a:ext cx="7367100" cy="1065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2"/>
              </a:buClr>
              <a:buSzPts val="5100"/>
              <a:buFont typeface="Times New Roman"/>
              <a:buNone/>
            </a:pPr>
            <a:r>
              <a:rPr lang="en-US">
                <a:latin typeface="Times New Roman"/>
                <a:ea typeface="Times New Roman"/>
                <a:cs typeface="Times New Roman"/>
                <a:sym typeface="Times New Roman"/>
              </a:rPr>
              <a:t>Agenda</a:t>
            </a:r>
            <a:endParaRPr/>
          </a:p>
        </p:txBody>
      </p:sp>
      <p:sp>
        <p:nvSpPr>
          <p:cNvPr id="118" name="Google Shape;118;p15"/>
          <p:cNvSpPr txBox="1"/>
          <p:nvPr>
            <p:ph idx="1" type="body"/>
          </p:nvPr>
        </p:nvSpPr>
        <p:spPr>
          <a:xfrm>
            <a:off x="707450" y="1344300"/>
            <a:ext cx="7967700" cy="5223900"/>
          </a:xfrm>
          <a:prstGeom prst="rect">
            <a:avLst/>
          </a:prstGeom>
          <a:noFill/>
          <a:ln>
            <a:noFill/>
          </a:ln>
        </p:spPr>
        <p:txBody>
          <a:bodyPr anchorCtr="0" anchor="t" bIns="45700" lIns="91425" spcFirstLastPara="1" rIns="91425" wrap="square" tIns="45700">
            <a:noAutofit/>
          </a:bodyPr>
          <a:lstStyle/>
          <a:p>
            <a:pPr indent="-812800" lvl="0" marL="812800" rtl="0" algn="l">
              <a:lnSpc>
                <a:spcPct val="100000"/>
              </a:lnSpc>
              <a:spcBef>
                <a:spcPts val="0"/>
              </a:spcBef>
              <a:spcAft>
                <a:spcPts val="0"/>
              </a:spcAft>
              <a:buSzPts val="2590"/>
              <a:buFont typeface="Noto Sans Symbols"/>
              <a:buAutoNum type="arabicPeriod"/>
            </a:pPr>
            <a:r>
              <a:rPr lang="en-US" sz="2590">
                <a:solidFill>
                  <a:schemeClr val="dk1"/>
                </a:solidFill>
                <a:latin typeface="Times New Roman"/>
                <a:ea typeface="Times New Roman"/>
                <a:cs typeface="Times New Roman"/>
                <a:sym typeface="Times New Roman"/>
              </a:rPr>
              <a:t>Introductions and </a:t>
            </a:r>
            <a:r>
              <a:rPr lang="en-US" sz="2590">
                <a:solidFill>
                  <a:schemeClr val="dk1"/>
                </a:solidFill>
                <a:latin typeface="Times New Roman"/>
                <a:ea typeface="Times New Roman"/>
                <a:cs typeface="Times New Roman"/>
                <a:sym typeface="Times New Roman"/>
              </a:rPr>
              <a:t>Important Dates</a:t>
            </a:r>
            <a:endParaRPr/>
          </a:p>
          <a:p>
            <a:pPr indent="-812800" lvl="0" marL="812800" rtl="0" algn="l">
              <a:lnSpc>
                <a:spcPct val="100000"/>
              </a:lnSpc>
              <a:spcBef>
                <a:spcPts val="700"/>
              </a:spcBef>
              <a:spcAft>
                <a:spcPts val="0"/>
              </a:spcAft>
              <a:buSzPts val="2590"/>
              <a:buFont typeface="Noto Sans Symbols"/>
              <a:buAutoNum type="arabicPeriod"/>
            </a:pPr>
            <a:r>
              <a:rPr lang="en-US" sz="2590">
                <a:solidFill>
                  <a:schemeClr val="dk1"/>
                </a:solidFill>
                <a:latin typeface="Times New Roman"/>
                <a:ea typeface="Times New Roman"/>
                <a:cs typeface="Times New Roman"/>
                <a:sym typeface="Times New Roman"/>
              </a:rPr>
              <a:t>Graduation Pathways and the IGP (5 year plan)</a:t>
            </a:r>
            <a:endParaRPr sz="2590">
              <a:solidFill>
                <a:schemeClr val="dk1"/>
              </a:solidFill>
              <a:latin typeface="Times New Roman"/>
              <a:ea typeface="Times New Roman"/>
              <a:cs typeface="Times New Roman"/>
              <a:sym typeface="Times New Roman"/>
            </a:endParaRPr>
          </a:p>
          <a:p>
            <a:pPr indent="-812800" lvl="0" marL="812800" rtl="0" algn="l">
              <a:lnSpc>
                <a:spcPct val="100000"/>
              </a:lnSpc>
              <a:spcBef>
                <a:spcPts val="700"/>
              </a:spcBef>
              <a:spcAft>
                <a:spcPts val="0"/>
              </a:spcAft>
              <a:buSzPts val="2590"/>
              <a:buFont typeface="Noto Sans Symbols"/>
              <a:buAutoNum type="arabicPeriod"/>
            </a:pPr>
            <a:r>
              <a:rPr lang="en-US" sz="2590">
                <a:solidFill>
                  <a:schemeClr val="dk1"/>
                </a:solidFill>
                <a:latin typeface="Times New Roman"/>
                <a:ea typeface="Times New Roman"/>
                <a:cs typeface="Times New Roman"/>
                <a:sym typeface="Times New Roman"/>
              </a:rPr>
              <a:t>Satellite Center</a:t>
            </a:r>
            <a:endParaRPr sz="2590">
              <a:solidFill>
                <a:schemeClr val="dk1"/>
              </a:solidFill>
              <a:latin typeface="Times New Roman"/>
              <a:ea typeface="Times New Roman"/>
              <a:cs typeface="Times New Roman"/>
              <a:sym typeface="Times New Roman"/>
            </a:endParaRPr>
          </a:p>
          <a:p>
            <a:pPr indent="-812800" lvl="0" marL="812800" rtl="0" algn="l">
              <a:lnSpc>
                <a:spcPct val="100000"/>
              </a:lnSpc>
              <a:spcBef>
                <a:spcPts val="700"/>
              </a:spcBef>
              <a:spcAft>
                <a:spcPts val="0"/>
              </a:spcAft>
              <a:buSzPts val="2590"/>
              <a:buFont typeface="Noto Sans Symbols"/>
              <a:buAutoNum type="arabicPeriod"/>
            </a:pPr>
            <a:r>
              <a:rPr lang="en-US" sz="2590">
                <a:solidFill>
                  <a:schemeClr val="dk1"/>
                </a:solidFill>
                <a:latin typeface="Times New Roman"/>
                <a:ea typeface="Times New Roman"/>
                <a:cs typeface="Times New Roman"/>
                <a:sym typeface="Times New Roman"/>
              </a:rPr>
              <a:t> Dual Enrollment</a:t>
            </a:r>
            <a:endParaRPr sz="2590">
              <a:solidFill>
                <a:schemeClr val="dk1"/>
              </a:solidFill>
              <a:latin typeface="Times New Roman"/>
              <a:ea typeface="Times New Roman"/>
              <a:cs typeface="Times New Roman"/>
              <a:sym typeface="Times New Roman"/>
            </a:endParaRPr>
          </a:p>
          <a:p>
            <a:pPr indent="-812800" lvl="0" marL="812800" rtl="0" algn="l">
              <a:lnSpc>
                <a:spcPct val="100000"/>
              </a:lnSpc>
              <a:spcBef>
                <a:spcPts val="700"/>
              </a:spcBef>
              <a:spcAft>
                <a:spcPts val="0"/>
              </a:spcAft>
              <a:buSzPts val="2590"/>
              <a:buFont typeface="Noto Sans Symbols"/>
              <a:buAutoNum type="arabicPeriod"/>
            </a:pPr>
            <a:r>
              <a:rPr lang="en-US" sz="2590">
                <a:solidFill>
                  <a:schemeClr val="dk1"/>
                </a:solidFill>
                <a:latin typeface="Times New Roman"/>
                <a:ea typeface="Times New Roman"/>
                <a:cs typeface="Times New Roman"/>
                <a:sym typeface="Times New Roman"/>
              </a:rPr>
              <a:t>Choosing a College</a:t>
            </a:r>
            <a:endParaRPr sz="2590">
              <a:solidFill>
                <a:schemeClr val="dk1"/>
              </a:solidFill>
              <a:latin typeface="Times New Roman"/>
              <a:ea typeface="Times New Roman"/>
              <a:cs typeface="Times New Roman"/>
              <a:sym typeface="Times New Roman"/>
            </a:endParaRPr>
          </a:p>
          <a:p>
            <a:pPr indent="-278765" lvl="1" marL="685800" rtl="0" algn="l">
              <a:lnSpc>
                <a:spcPct val="100000"/>
              </a:lnSpc>
              <a:spcBef>
                <a:spcPts val="700"/>
              </a:spcBef>
              <a:spcAft>
                <a:spcPts val="0"/>
              </a:spcAft>
              <a:buClr>
                <a:schemeClr val="dk1"/>
              </a:buClr>
              <a:buSzPts val="2590"/>
              <a:buFont typeface="Times New Roman"/>
              <a:buAutoNum type="alphaLcPeriod"/>
            </a:pPr>
            <a:r>
              <a:rPr lang="en-US" sz="2590">
                <a:solidFill>
                  <a:schemeClr val="dk1"/>
                </a:solidFill>
                <a:latin typeface="Times New Roman"/>
                <a:ea typeface="Times New Roman"/>
                <a:cs typeface="Times New Roman"/>
                <a:sym typeface="Times New Roman"/>
              </a:rPr>
              <a:t>Financial Aid</a:t>
            </a:r>
            <a:endParaRPr sz="2590">
              <a:solidFill>
                <a:schemeClr val="dk1"/>
              </a:solidFill>
              <a:latin typeface="Times New Roman"/>
              <a:ea typeface="Times New Roman"/>
              <a:cs typeface="Times New Roman"/>
              <a:sym typeface="Times New Roman"/>
            </a:endParaRPr>
          </a:p>
          <a:p>
            <a:pPr indent="-278765" lvl="1" marL="685800" rtl="0" algn="l">
              <a:lnSpc>
                <a:spcPct val="100000"/>
              </a:lnSpc>
              <a:spcBef>
                <a:spcPts val="700"/>
              </a:spcBef>
              <a:spcAft>
                <a:spcPts val="0"/>
              </a:spcAft>
              <a:buClr>
                <a:schemeClr val="dk1"/>
              </a:buClr>
              <a:buSzPts val="2590"/>
              <a:buFont typeface="Times New Roman"/>
              <a:buAutoNum type="alphaLcPeriod"/>
            </a:pPr>
            <a:r>
              <a:rPr lang="en-US" sz="2590">
                <a:solidFill>
                  <a:schemeClr val="dk1"/>
                </a:solidFill>
                <a:latin typeface="Times New Roman"/>
                <a:ea typeface="Times New Roman"/>
                <a:cs typeface="Times New Roman"/>
                <a:sym typeface="Times New Roman"/>
              </a:rPr>
              <a:t>TOPS</a:t>
            </a:r>
            <a:endParaRPr sz="2590">
              <a:solidFill>
                <a:schemeClr val="dk1"/>
              </a:solidFill>
              <a:latin typeface="Times New Roman"/>
              <a:ea typeface="Times New Roman"/>
              <a:cs typeface="Times New Roman"/>
              <a:sym typeface="Times New Roman"/>
            </a:endParaRPr>
          </a:p>
          <a:p>
            <a:pPr indent="-812800" lvl="0" marL="812800" rtl="0" algn="l">
              <a:lnSpc>
                <a:spcPct val="100000"/>
              </a:lnSpc>
              <a:spcBef>
                <a:spcPts val="700"/>
              </a:spcBef>
              <a:spcAft>
                <a:spcPts val="0"/>
              </a:spcAft>
              <a:buSzPts val="2590"/>
              <a:buFont typeface="Noto Sans Symbols"/>
              <a:buAutoNum type="arabicPeriod"/>
            </a:pPr>
            <a:r>
              <a:rPr lang="en-US" sz="2590">
                <a:solidFill>
                  <a:schemeClr val="dk1"/>
                </a:solidFill>
                <a:latin typeface="Times New Roman"/>
                <a:ea typeface="Times New Roman"/>
                <a:cs typeface="Times New Roman"/>
                <a:sym typeface="Times New Roman"/>
              </a:rPr>
              <a:t>Introduce Naviance</a:t>
            </a:r>
            <a:endParaRPr sz="2590">
              <a:solidFill>
                <a:schemeClr val="dk1"/>
              </a:solidFill>
              <a:latin typeface="Times New Roman"/>
              <a:ea typeface="Times New Roman"/>
              <a:cs typeface="Times New Roman"/>
              <a:sym typeface="Times New Roman"/>
            </a:endParaRPr>
          </a:p>
          <a:p>
            <a:pPr indent="-812800" lvl="0" marL="812800" rtl="0" algn="l">
              <a:lnSpc>
                <a:spcPct val="100000"/>
              </a:lnSpc>
              <a:spcBef>
                <a:spcPts val="700"/>
              </a:spcBef>
              <a:spcAft>
                <a:spcPts val="0"/>
              </a:spcAft>
              <a:buClr>
                <a:schemeClr val="dk1"/>
              </a:buClr>
              <a:buSzPts val="2590"/>
              <a:buFont typeface="Times New Roman"/>
              <a:buAutoNum type="arabicPeriod"/>
            </a:pPr>
            <a:r>
              <a:rPr lang="en-US" sz="2590">
                <a:solidFill>
                  <a:schemeClr val="dk1"/>
                </a:solidFill>
                <a:latin typeface="Times New Roman"/>
                <a:ea typeface="Times New Roman"/>
                <a:cs typeface="Times New Roman"/>
                <a:sym typeface="Times New Roman"/>
              </a:rPr>
              <a:t>Post-Secondary Options</a:t>
            </a:r>
            <a:endParaRPr sz="2590">
              <a:solidFill>
                <a:schemeClr val="dk1"/>
              </a:solidFill>
              <a:latin typeface="Times New Roman"/>
              <a:ea typeface="Times New Roman"/>
              <a:cs typeface="Times New Roman"/>
              <a:sym typeface="Times New Roman"/>
            </a:endParaRPr>
          </a:p>
          <a:p>
            <a:pPr indent="-812800" lvl="0" marL="812800" rtl="0" algn="l">
              <a:lnSpc>
                <a:spcPct val="100000"/>
              </a:lnSpc>
              <a:spcBef>
                <a:spcPts val="700"/>
              </a:spcBef>
              <a:spcAft>
                <a:spcPts val="0"/>
              </a:spcAft>
              <a:buClr>
                <a:schemeClr val="dk1"/>
              </a:buClr>
              <a:buSzPts val="2590"/>
              <a:buFont typeface="Times New Roman"/>
              <a:buAutoNum type="arabicPeriod"/>
            </a:pPr>
            <a:r>
              <a:rPr lang="en-US" sz="2590">
                <a:solidFill>
                  <a:schemeClr val="dk1"/>
                </a:solidFill>
                <a:latin typeface="Times New Roman"/>
                <a:ea typeface="Times New Roman"/>
                <a:cs typeface="Times New Roman"/>
                <a:sym typeface="Times New Roman"/>
              </a:rPr>
              <a:t>LA College Admin Policies</a:t>
            </a:r>
            <a:endParaRPr sz="2590">
              <a:solidFill>
                <a:schemeClr val="dk1"/>
              </a:solidFill>
              <a:latin typeface="Times New Roman"/>
              <a:ea typeface="Times New Roman"/>
              <a:cs typeface="Times New Roman"/>
              <a:sym typeface="Times New Roman"/>
            </a:endParaRPr>
          </a:p>
          <a:p>
            <a:pPr indent="0" lvl="0" marL="228600" rtl="0" algn="l">
              <a:lnSpc>
                <a:spcPct val="100000"/>
              </a:lnSpc>
              <a:spcBef>
                <a:spcPts val="700"/>
              </a:spcBef>
              <a:spcAft>
                <a:spcPts val="0"/>
              </a:spcAft>
              <a:buNone/>
            </a:pPr>
            <a:r>
              <a:t/>
            </a:r>
            <a:endParaRPr sz="185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6"/>
          <p:cNvSpPr txBox="1"/>
          <p:nvPr>
            <p:ph type="title"/>
          </p:nvPr>
        </p:nvSpPr>
        <p:spPr>
          <a:xfrm>
            <a:off x="1044310" y="380993"/>
            <a:ext cx="7055400" cy="1071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990033"/>
              </a:buClr>
              <a:buSzPts val="5100"/>
              <a:buFont typeface="Times New Roman"/>
              <a:buNone/>
            </a:pPr>
            <a:r>
              <a:rPr lang="en-US">
                <a:solidFill>
                  <a:srgbClr val="990033"/>
                </a:solidFill>
                <a:latin typeface="Times New Roman"/>
                <a:ea typeface="Times New Roman"/>
                <a:cs typeface="Times New Roman"/>
                <a:sym typeface="Times New Roman"/>
              </a:rPr>
              <a:t>Important</a:t>
            </a:r>
            <a:r>
              <a:rPr lang="en-US">
                <a:solidFill>
                  <a:srgbClr val="990033"/>
                </a:solidFill>
                <a:latin typeface="Times New Roman"/>
                <a:ea typeface="Times New Roman"/>
                <a:cs typeface="Times New Roman"/>
                <a:sym typeface="Times New Roman"/>
              </a:rPr>
              <a:t> Dates</a:t>
            </a:r>
            <a:endParaRPr/>
          </a:p>
        </p:txBody>
      </p:sp>
      <p:sp>
        <p:nvSpPr>
          <p:cNvPr id="124" name="Google Shape;124;p16"/>
          <p:cNvSpPr txBox="1"/>
          <p:nvPr>
            <p:ph idx="1" type="body"/>
          </p:nvPr>
        </p:nvSpPr>
        <p:spPr>
          <a:xfrm>
            <a:off x="681950" y="1219200"/>
            <a:ext cx="8080200" cy="5029200"/>
          </a:xfrm>
          <a:prstGeom prst="rect">
            <a:avLst/>
          </a:prstGeom>
          <a:solidFill>
            <a:schemeClr val="lt1"/>
          </a:solidFill>
          <a:ln>
            <a:noFill/>
          </a:ln>
        </p:spPr>
        <p:txBody>
          <a:bodyPr anchorCtr="0" anchor="t" bIns="45700" lIns="91425" spcFirstLastPara="1" rIns="91425" wrap="square" tIns="45700">
            <a:noAutofit/>
          </a:bodyPr>
          <a:lstStyle/>
          <a:p>
            <a:pPr indent="-254317" lvl="0" marL="228600" rtl="0" algn="l">
              <a:lnSpc>
                <a:spcPct val="90000"/>
              </a:lnSpc>
              <a:spcBef>
                <a:spcPts val="0"/>
              </a:spcBef>
              <a:spcAft>
                <a:spcPts val="0"/>
              </a:spcAft>
              <a:buSzPts val="2000"/>
              <a:buChar char="•"/>
            </a:pPr>
            <a:r>
              <a:rPr lang="en-US">
                <a:solidFill>
                  <a:schemeClr val="dk1"/>
                </a:solidFill>
                <a:latin typeface="Times New Roman"/>
                <a:ea typeface="Times New Roman"/>
                <a:cs typeface="Times New Roman"/>
                <a:sym typeface="Times New Roman"/>
              </a:rPr>
              <a:t>October 2nd </a:t>
            </a:r>
            <a:r>
              <a:rPr lang="en-US">
                <a:solidFill>
                  <a:schemeClr val="dk1"/>
                </a:solidFill>
                <a:latin typeface="Times New Roman"/>
                <a:ea typeface="Times New Roman"/>
                <a:cs typeface="Times New Roman"/>
                <a:sym typeface="Times New Roman"/>
              </a:rPr>
              <a:t> - Senior Saturday (More info to come through google classroom)  Be prepared to be here for the entire morning.  </a:t>
            </a:r>
            <a:endParaRPr>
              <a:solidFill>
                <a:schemeClr val="dk1"/>
              </a:solidFill>
              <a:latin typeface="Times New Roman"/>
              <a:ea typeface="Times New Roman"/>
              <a:cs typeface="Times New Roman"/>
              <a:sym typeface="Times New Roman"/>
            </a:endParaRPr>
          </a:p>
          <a:p>
            <a:pPr indent="-228600" lvl="1" marL="685800" rtl="0" algn="l">
              <a:lnSpc>
                <a:spcPct val="90000"/>
              </a:lnSpc>
              <a:spcBef>
                <a:spcPts val="700"/>
              </a:spcBef>
              <a:spcAft>
                <a:spcPts val="0"/>
              </a:spcAft>
              <a:buSzPts val="1595"/>
              <a:buChar char="–"/>
            </a:pPr>
            <a:r>
              <a:rPr lang="en-US" sz="1595">
                <a:solidFill>
                  <a:schemeClr val="dk1"/>
                </a:solidFill>
                <a:latin typeface="Times New Roman"/>
                <a:ea typeface="Times New Roman"/>
                <a:cs typeface="Times New Roman"/>
                <a:sym typeface="Times New Roman"/>
              </a:rPr>
              <a:t> $5.00 sitting fee for senior yearbook pictures  </a:t>
            </a:r>
            <a:endParaRPr/>
          </a:p>
          <a:p>
            <a:pPr indent="-228600" lvl="1" marL="685800" rtl="0" algn="l">
              <a:lnSpc>
                <a:spcPct val="90000"/>
              </a:lnSpc>
              <a:spcBef>
                <a:spcPts val="700"/>
              </a:spcBef>
              <a:spcAft>
                <a:spcPts val="0"/>
              </a:spcAft>
              <a:buSzPts val="1595"/>
              <a:buChar char="–"/>
            </a:pPr>
            <a:r>
              <a:rPr lang="en-US" sz="1595">
                <a:solidFill>
                  <a:schemeClr val="dk1"/>
                </a:solidFill>
                <a:latin typeface="Times New Roman"/>
                <a:ea typeface="Times New Roman"/>
                <a:cs typeface="Times New Roman"/>
                <a:sym typeface="Times New Roman"/>
              </a:rPr>
              <a:t>order Senior Supplies ($100 deposit required)- cap, gown, and announcements</a:t>
            </a:r>
            <a:endParaRPr/>
          </a:p>
          <a:p>
            <a:pPr indent="-228600" lvl="1" marL="685800" rtl="0" algn="l">
              <a:lnSpc>
                <a:spcPct val="90000"/>
              </a:lnSpc>
              <a:spcBef>
                <a:spcPts val="700"/>
              </a:spcBef>
              <a:spcAft>
                <a:spcPts val="0"/>
              </a:spcAft>
              <a:buSzPts val="1595"/>
              <a:buChar char="–"/>
            </a:pPr>
            <a:r>
              <a:rPr lang="en-US" sz="1595">
                <a:solidFill>
                  <a:schemeClr val="dk1"/>
                </a:solidFill>
                <a:latin typeface="Times New Roman"/>
                <a:ea typeface="Times New Roman"/>
                <a:cs typeface="Times New Roman"/>
                <a:sym typeface="Times New Roman"/>
              </a:rPr>
              <a:t> </a:t>
            </a:r>
            <a:r>
              <a:rPr lang="en-US" sz="1979">
                <a:solidFill>
                  <a:schemeClr val="dk1"/>
                </a:solidFill>
                <a:latin typeface="Times New Roman"/>
                <a:ea typeface="Times New Roman"/>
                <a:cs typeface="Times New Roman"/>
                <a:sym typeface="Times New Roman"/>
              </a:rPr>
              <a:t>senior</a:t>
            </a:r>
            <a:r>
              <a:rPr lang="en-US" sz="1595">
                <a:solidFill>
                  <a:schemeClr val="dk1"/>
                </a:solidFill>
                <a:latin typeface="Times New Roman"/>
                <a:ea typeface="Times New Roman"/>
                <a:cs typeface="Times New Roman"/>
                <a:sym typeface="Times New Roman"/>
              </a:rPr>
              <a:t> shirt ($12-$40)  </a:t>
            </a:r>
            <a:endParaRPr/>
          </a:p>
          <a:p>
            <a:pPr indent="-228600" lvl="1" marL="685800" rtl="0" algn="l">
              <a:lnSpc>
                <a:spcPct val="90000"/>
              </a:lnSpc>
              <a:spcBef>
                <a:spcPts val="700"/>
              </a:spcBef>
              <a:spcAft>
                <a:spcPts val="0"/>
              </a:spcAft>
              <a:buSzPts val="1595"/>
              <a:buChar char="–"/>
            </a:pPr>
            <a:r>
              <a:rPr lang="en-US" sz="1595">
                <a:solidFill>
                  <a:schemeClr val="dk1"/>
                </a:solidFill>
                <a:latin typeface="Times New Roman"/>
                <a:ea typeface="Times New Roman"/>
                <a:cs typeface="Times New Roman"/>
                <a:sym typeface="Times New Roman"/>
              </a:rPr>
              <a:t>purchase sr. yearbook ad ($40-$225) </a:t>
            </a:r>
            <a:endParaRPr/>
          </a:p>
          <a:p>
            <a:pPr indent="-228600" lvl="1" marL="685800" rtl="0" algn="l">
              <a:lnSpc>
                <a:spcPct val="90000"/>
              </a:lnSpc>
              <a:spcBef>
                <a:spcPts val="700"/>
              </a:spcBef>
              <a:spcAft>
                <a:spcPts val="0"/>
              </a:spcAft>
              <a:buSzPts val="1595"/>
              <a:buChar char="–"/>
            </a:pPr>
            <a:r>
              <a:rPr lang="en-US" sz="1595">
                <a:solidFill>
                  <a:schemeClr val="dk1"/>
                </a:solidFill>
                <a:latin typeface="Times New Roman"/>
                <a:ea typeface="Times New Roman"/>
                <a:cs typeface="Times New Roman"/>
                <a:sym typeface="Times New Roman"/>
              </a:rPr>
              <a:t>Bring cash or more than one check.  Mr. Scamardo from Herff Jones will be available several lunch periods in the fall semester to take orders.</a:t>
            </a:r>
            <a:endParaRPr sz="1595">
              <a:solidFill>
                <a:schemeClr val="dk1"/>
              </a:solidFill>
              <a:latin typeface="Times New Roman"/>
              <a:ea typeface="Times New Roman"/>
              <a:cs typeface="Times New Roman"/>
              <a:sym typeface="Times New Roman"/>
            </a:endParaRPr>
          </a:p>
          <a:p>
            <a:pPr indent="-228600" lvl="1" marL="685800" rtl="0" algn="l">
              <a:lnSpc>
                <a:spcPct val="90000"/>
              </a:lnSpc>
              <a:spcBef>
                <a:spcPts val="700"/>
              </a:spcBef>
              <a:spcAft>
                <a:spcPts val="0"/>
              </a:spcAft>
              <a:buClr>
                <a:schemeClr val="dk1"/>
              </a:buClr>
              <a:buSzPts val="1595"/>
              <a:buFont typeface="Times New Roman"/>
              <a:buChar char="–"/>
            </a:pPr>
            <a:r>
              <a:rPr lang="en-US" sz="1595">
                <a:solidFill>
                  <a:schemeClr val="dk1"/>
                </a:solidFill>
                <a:latin typeface="Times New Roman"/>
                <a:ea typeface="Times New Roman"/>
                <a:cs typeface="Times New Roman"/>
                <a:sym typeface="Times New Roman"/>
              </a:rPr>
              <a:t>September  Credit Check Letters were sent to homerooms. (eLearning students were mailed home.  Please sign and return by Sept. 17th.</a:t>
            </a:r>
            <a:endParaRPr sz="1595">
              <a:solidFill>
                <a:schemeClr val="dk1"/>
              </a:solidFill>
              <a:latin typeface="Times New Roman"/>
              <a:ea typeface="Times New Roman"/>
              <a:cs typeface="Times New Roman"/>
              <a:sym typeface="Times New Roman"/>
            </a:endParaRPr>
          </a:p>
          <a:p>
            <a:pPr indent="-254317" lvl="0" marL="228600" rtl="0" algn="l">
              <a:lnSpc>
                <a:spcPct val="90000"/>
              </a:lnSpc>
              <a:spcBef>
                <a:spcPts val="700"/>
              </a:spcBef>
              <a:spcAft>
                <a:spcPts val="0"/>
              </a:spcAft>
              <a:buSzPts val="2000"/>
              <a:buChar char="•"/>
            </a:pPr>
            <a:r>
              <a:rPr lang="en-US">
                <a:solidFill>
                  <a:schemeClr val="dk1"/>
                </a:solidFill>
                <a:latin typeface="Times New Roman"/>
                <a:ea typeface="Times New Roman"/>
                <a:cs typeface="Times New Roman"/>
                <a:sym typeface="Times New Roman"/>
              </a:rPr>
              <a:t>Oct 1-</a:t>
            </a:r>
            <a:r>
              <a:rPr baseline="30000" lang="en-US">
                <a:solidFill>
                  <a:schemeClr val="dk1"/>
                </a:solidFill>
                <a:latin typeface="Times New Roman"/>
                <a:ea typeface="Times New Roman"/>
                <a:cs typeface="Times New Roman"/>
                <a:sym typeface="Times New Roman"/>
              </a:rPr>
              <a:t> </a:t>
            </a:r>
            <a:r>
              <a:rPr lang="en-US">
                <a:solidFill>
                  <a:schemeClr val="dk1"/>
                </a:solidFill>
                <a:latin typeface="Times New Roman"/>
                <a:ea typeface="Times New Roman"/>
                <a:cs typeface="Times New Roman"/>
                <a:sym typeface="Times New Roman"/>
              </a:rPr>
              <a:t>FAFSA opens for students and parents to complete (2020 taxes)</a:t>
            </a:r>
            <a:endParaRPr sz="2040">
              <a:solidFill>
                <a:schemeClr val="dk1"/>
              </a:solidFill>
              <a:highlight>
                <a:srgbClr val="FFFF00"/>
              </a:highlight>
              <a:latin typeface="Times New Roman"/>
              <a:ea typeface="Times New Roman"/>
              <a:cs typeface="Times New Roman"/>
              <a:sym typeface="Times New Roman"/>
            </a:endParaRPr>
          </a:p>
          <a:p>
            <a:pPr indent="-243840" lvl="0" marL="228600" rtl="0" algn="l">
              <a:lnSpc>
                <a:spcPct val="90000"/>
              </a:lnSpc>
              <a:spcBef>
                <a:spcPts val="700"/>
              </a:spcBef>
              <a:spcAft>
                <a:spcPts val="0"/>
              </a:spcAft>
              <a:buClr>
                <a:schemeClr val="dk1"/>
              </a:buClr>
              <a:buSzPts val="2040"/>
              <a:buFont typeface="Times New Roman"/>
              <a:buChar char="•"/>
            </a:pPr>
            <a:r>
              <a:rPr lang="en-US" sz="2040">
                <a:solidFill>
                  <a:schemeClr val="dk1"/>
                </a:solidFill>
                <a:latin typeface="Times New Roman"/>
                <a:ea typeface="Times New Roman"/>
                <a:cs typeface="Times New Roman"/>
                <a:sym typeface="Times New Roman"/>
              </a:rPr>
              <a:t>Nov 5</a:t>
            </a:r>
            <a:r>
              <a:rPr baseline="30000" lang="en-US" sz="2040">
                <a:solidFill>
                  <a:schemeClr val="dk1"/>
                </a:solidFill>
                <a:latin typeface="Times New Roman"/>
                <a:ea typeface="Times New Roman"/>
                <a:cs typeface="Times New Roman"/>
                <a:sym typeface="Times New Roman"/>
              </a:rPr>
              <a:t>th</a:t>
            </a:r>
            <a:r>
              <a:rPr lang="en-US" sz="2040">
                <a:solidFill>
                  <a:schemeClr val="dk1"/>
                </a:solidFill>
                <a:latin typeface="Times New Roman"/>
                <a:ea typeface="Times New Roman"/>
                <a:cs typeface="Times New Roman"/>
                <a:sym typeface="Times New Roman"/>
              </a:rPr>
              <a:t> – ASVAB (sign up in school to career office)</a:t>
            </a:r>
            <a:endParaRPr sz="2040">
              <a:solidFill>
                <a:schemeClr val="dk1"/>
              </a:solidFill>
              <a:latin typeface="Times New Roman"/>
              <a:ea typeface="Times New Roman"/>
              <a:cs typeface="Times New Roman"/>
              <a:sym typeface="Times New Roman"/>
            </a:endParaRPr>
          </a:p>
          <a:p>
            <a:pPr indent="-243840" lvl="0" marL="228600" rtl="0" algn="l">
              <a:lnSpc>
                <a:spcPct val="90000"/>
              </a:lnSpc>
              <a:spcBef>
                <a:spcPts val="700"/>
              </a:spcBef>
              <a:spcAft>
                <a:spcPts val="0"/>
              </a:spcAft>
              <a:buSzPts val="2040"/>
              <a:buChar char="•"/>
            </a:pPr>
            <a:r>
              <a:rPr lang="en-US" sz="2040">
                <a:solidFill>
                  <a:schemeClr val="dk1"/>
                </a:solidFill>
                <a:latin typeface="Times New Roman"/>
                <a:ea typeface="Times New Roman"/>
                <a:cs typeface="Times New Roman"/>
                <a:sym typeface="Times New Roman"/>
              </a:rPr>
              <a:t>Nov  -DHS scholarship applications will be distributed in homeroom.  It is also on google classroom.</a:t>
            </a:r>
            <a:endParaRPr/>
          </a:p>
          <a:p>
            <a:pPr indent="0" lvl="0" marL="228600" rtl="0" algn="l">
              <a:lnSpc>
                <a:spcPct val="90000"/>
              </a:lnSpc>
              <a:spcBef>
                <a:spcPts val="700"/>
              </a:spcBef>
              <a:spcAft>
                <a:spcPts val="0"/>
              </a:spcAft>
              <a:buNone/>
            </a:pPr>
            <a:r>
              <a:t/>
            </a:r>
            <a:endParaRPr/>
          </a:p>
          <a:p>
            <a:pPr indent="0" lvl="0" marL="0" rtl="0" algn="l">
              <a:lnSpc>
                <a:spcPct val="90000"/>
              </a:lnSpc>
              <a:spcBef>
                <a:spcPts val="700"/>
              </a:spcBef>
              <a:spcAft>
                <a:spcPts val="0"/>
              </a:spcAft>
              <a:buNone/>
            </a:pPr>
            <a:br>
              <a:rPr lang="en-US" sz="1100">
                <a:latin typeface="Times New Roman"/>
                <a:ea typeface="Times New Roman"/>
                <a:cs typeface="Times New Roman"/>
                <a:sym typeface="Times New Roman"/>
              </a:rPr>
            </a:br>
            <a:br>
              <a:rPr lang="en-US" sz="1100"/>
            </a:br>
            <a:endParaRPr sz="1100"/>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2">
                                  <p:stCondLst>
                                    <p:cond delay="0"/>
                                  </p:stCondLst>
                                  <p:childTnLst>
                                    <p:set>
                                      <p:cBhvr>
                                        <p:cTn dur="1" fill="hold">
                                          <p:stCondLst>
                                            <p:cond delay="0"/>
                                          </p:stCondLst>
                                        </p:cTn>
                                        <p:tgtEl>
                                          <p:spTgt spid="124">
                                            <p:txEl>
                                              <p:pRg end="0" st="0"/>
                                            </p:txEl>
                                          </p:spTgt>
                                        </p:tgtEl>
                                        <p:attrNameLst>
                                          <p:attrName>style.visibility</p:attrName>
                                        </p:attrNameLst>
                                      </p:cBhvr>
                                      <p:to>
                                        <p:strVal val="visible"/>
                                      </p:to>
                                    </p:set>
                                    <p:anim calcmode="lin" valueType="num">
                                      <p:cBhvr additive="base">
                                        <p:cTn dur="500"/>
                                        <p:tgtEl>
                                          <p:spTgt spid="124">
                                            <p:txEl>
                                              <p:pRg end="0" st="0"/>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1" st="1"/>
                                            </p:txEl>
                                          </p:spTgt>
                                        </p:tgtEl>
                                        <p:attrNameLst>
                                          <p:attrName>style.visibility</p:attrName>
                                        </p:attrNameLst>
                                      </p:cBhvr>
                                      <p:to>
                                        <p:strVal val="visible"/>
                                      </p:to>
                                    </p:set>
                                    <p:anim calcmode="lin" valueType="num">
                                      <p:cBhvr additive="base">
                                        <p:cTn dur="500"/>
                                        <p:tgtEl>
                                          <p:spTgt spid="124">
                                            <p:txEl>
                                              <p:pRg end="1" st="1"/>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2" st="2"/>
                                            </p:txEl>
                                          </p:spTgt>
                                        </p:tgtEl>
                                        <p:attrNameLst>
                                          <p:attrName>style.visibility</p:attrName>
                                        </p:attrNameLst>
                                      </p:cBhvr>
                                      <p:to>
                                        <p:strVal val="visible"/>
                                      </p:to>
                                    </p:set>
                                    <p:anim calcmode="lin" valueType="num">
                                      <p:cBhvr additive="base">
                                        <p:cTn dur="500"/>
                                        <p:tgtEl>
                                          <p:spTgt spid="124">
                                            <p:txEl>
                                              <p:pRg end="2" st="2"/>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3" st="3"/>
                                            </p:txEl>
                                          </p:spTgt>
                                        </p:tgtEl>
                                        <p:attrNameLst>
                                          <p:attrName>style.visibility</p:attrName>
                                        </p:attrNameLst>
                                      </p:cBhvr>
                                      <p:to>
                                        <p:strVal val="visible"/>
                                      </p:to>
                                    </p:set>
                                    <p:anim calcmode="lin" valueType="num">
                                      <p:cBhvr additive="base">
                                        <p:cTn dur="500"/>
                                        <p:tgtEl>
                                          <p:spTgt spid="124">
                                            <p:txEl>
                                              <p:pRg end="3" st="3"/>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4" st="4"/>
                                            </p:txEl>
                                          </p:spTgt>
                                        </p:tgtEl>
                                        <p:attrNameLst>
                                          <p:attrName>style.visibility</p:attrName>
                                        </p:attrNameLst>
                                      </p:cBhvr>
                                      <p:to>
                                        <p:strVal val="visible"/>
                                      </p:to>
                                    </p:set>
                                    <p:anim calcmode="lin" valueType="num">
                                      <p:cBhvr additive="base">
                                        <p:cTn dur="500"/>
                                        <p:tgtEl>
                                          <p:spTgt spid="124">
                                            <p:txEl>
                                              <p:pRg end="4" st="4"/>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5" st="5"/>
                                            </p:txEl>
                                          </p:spTgt>
                                        </p:tgtEl>
                                        <p:attrNameLst>
                                          <p:attrName>style.visibility</p:attrName>
                                        </p:attrNameLst>
                                      </p:cBhvr>
                                      <p:to>
                                        <p:strVal val="visible"/>
                                      </p:to>
                                    </p:set>
                                    <p:anim calcmode="lin" valueType="num">
                                      <p:cBhvr additive="base">
                                        <p:cTn dur="500"/>
                                        <p:tgtEl>
                                          <p:spTgt spid="124">
                                            <p:txEl>
                                              <p:pRg end="5" st="5"/>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6" st="6"/>
                                            </p:txEl>
                                          </p:spTgt>
                                        </p:tgtEl>
                                        <p:attrNameLst>
                                          <p:attrName>style.visibility</p:attrName>
                                        </p:attrNameLst>
                                      </p:cBhvr>
                                      <p:to>
                                        <p:strVal val="visible"/>
                                      </p:to>
                                    </p:set>
                                    <p:anim calcmode="lin" valueType="num">
                                      <p:cBhvr additive="base">
                                        <p:cTn dur="500"/>
                                        <p:tgtEl>
                                          <p:spTgt spid="124">
                                            <p:txEl>
                                              <p:pRg end="6" st="6"/>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7" st="7"/>
                                            </p:txEl>
                                          </p:spTgt>
                                        </p:tgtEl>
                                        <p:attrNameLst>
                                          <p:attrName>style.visibility</p:attrName>
                                        </p:attrNameLst>
                                      </p:cBhvr>
                                      <p:to>
                                        <p:strVal val="visible"/>
                                      </p:to>
                                    </p:set>
                                    <p:anim calcmode="lin" valueType="num">
                                      <p:cBhvr additive="base">
                                        <p:cTn dur="500"/>
                                        <p:tgtEl>
                                          <p:spTgt spid="124">
                                            <p:txEl>
                                              <p:pRg end="7" st="7"/>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8" st="8"/>
                                            </p:txEl>
                                          </p:spTgt>
                                        </p:tgtEl>
                                        <p:attrNameLst>
                                          <p:attrName>style.visibility</p:attrName>
                                        </p:attrNameLst>
                                      </p:cBhvr>
                                      <p:to>
                                        <p:strVal val="visible"/>
                                      </p:to>
                                    </p:set>
                                    <p:anim calcmode="lin" valueType="num">
                                      <p:cBhvr additive="base">
                                        <p:cTn dur="500"/>
                                        <p:tgtEl>
                                          <p:spTgt spid="124">
                                            <p:txEl>
                                              <p:pRg end="8" st="8"/>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9" st="9"/>
                                            </p:txEl>
                                          </p:spTgt>
                                        </p:tgtEl>
                                        <p:attrNameLst>
                                          <p:attrName>style.visibility</p:attrName>
                                        </p:attrNameLst>
                                      </p:cBhvr>
                                      <p:to>
                                        <p:strVal val="visible"/>
                                      </p:to>
                                    </p:set>
                                    <p:anim calcmode="lin" valueType="num">
                                      <p:cBhvr additive="base">
                                        <p:cTn dur="500"/>
                                        <p:tgtEl>
                                          <p:spTgt spid="124">
                                            <p:txEl>
                                              <p:pRg end="9" st="9"/>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10" st="10"/>
                                            </p:txEl>
                                          </p:spTgt>
                                        </p:tgtEl>
                                        <p:attrNameLst>
                                          <p:attrName>style.visibility</p:attrName>
                                        </p:attrNameLst>
                                      </p:cBhvr>
                                      <p:to>
                                        <p:strVal val="visible"/>
                                      </p:to>
                                    </p:set>
                                    <p:anim calcmode="lin" valueType="num">
                                      <p:cBhvr additive="base">
                                        <p:cTn dur="500"/>
                                        <p:tgtEl>
                                          <p:spTgt spid="124">
                                            <p:txEl>
                                              <p:pRg end="10" st="10"/>
                                            </p:txEl>
                                          </p:spTgt>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24">
                                            <p:txEl>
                                              <p:pRg end="11" st="11"/>
                                            </p:txEl>
                                          </p:spTgt>
                                        </p:tgtEl>
                                        <p:attrNameLst>
                                          <p:attrName>style.visibility</p:attrName>
                                        </p:attrNameLst>
                                      </p:cBhvr>
                                      <p:to>
                                        <p:strVal val="visible"/>
                                      </p:to>
                                    </p:set>
                                    <p:anim calcmode="lin" valueType="num">
                                      <p:cBhvr additive="base">
                                        <p:cTn dur="500"/>
                                        <p:tgtEl>
                                          <p:spTgt spid="124">
                                            <p:txEl>
                                              <p:pRg end="11" st="11"/>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7"/>
          <p:cNvSpPr txBox="1"/>
          <p:nvPr>
            <p:ph type="title"/>
          </p:nvPr>
        </p:nvSpPr>
        <p:spPr>
          <a:xfrm>
            <a:off x="685800" y="381000"/>
            <a:ext cx="7772400" cy="1143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990033"/>
              </a:buClr>
              <a:buSzPts val="5100"/>
              <a:buFont typeface="Times New Roman"/>
              <a:buNone/>
            </a:pPr>
            <a:r>
              <a:rPr lang="en-US">
                <a:solidFill>
                  <a:srgbClr val="990033"/>
                </a:solidFill>
                <a:latin typeface="Times New Roman"/>
                <a:ea typeface="Times New Roman"/>
                <a:cs typeface="Times New Roman"/>
                <a:sym typeface="Times New Roman"/>
              </a:rPr>
              <a:t>More Important Dates</a:t>
            </a:r>
            <a:endParaRPr/>
          </a:p>
        </p:txBody>
      </p:sp>
      <p:sp>
        <p:nvSpPr>
          <p:cNvPr id="130" name="Google Shape;130;p17"/>
          <p:cNvSpPr txBox="1"/>
          <p:nvPr>
            <p:ph idx="1" type="body"/>
          </p:nvPr>
        </p:nvSpPr>
        <p:spPr>
          <a:xfrm>
            <a:off x="800100" y="1210825"/>
            <a:ext cx="7772400" cy="5248200"/>
          </a:xfrm>
          <a:prstGeom prst="rect">
            <a:avLst/>
          </a:prstGeom>
          <a:noFill/>
          <a:ln>
            <a:noFill/>
          </a:ln>
        </p:spPr>
        <p:txBody>
          <a:bodyPr anchorCtr="0" anchor="t" bIns="45700" lIns="91425" spcFirstLastPara="1" rIns="91425" wrap="square" tIns="45700">
            <a:noAutofit/>
          </a:bodyPr>
          <a:lstStyle/>
          <a:p>
            <a:pPr indent="-400050" lvl="0" marL="457200" rtl="0" algn="l">
              <a:lnSpc>
                <a:spcPct val="90000"/>
              </a:lnSpc>
              <a:spcBef>
                <a:spcPts val="700"/>
              </a:spcBef>
              <a:spcAft>
                <a:spcPts val="0"/>
              </a:spcAft>
              <a:buClr>
                <a:schemeClr val="dk1"/>
              </a:buClr>
              <a:buSzPts val="2700"/>
              <a:buFont typeface="Times New Roman"/>
              <a:buChar char="●"/>
            </a:pPr>
            <a:r>
              <a:rPr lang="en-US" sz="2700">
                <a:solidFill>
                  <a:schemeClr val="dk1"/>
                </a:solidFill>
                <a:latin typeface="Times New Roman"/>
                <a:ea typeface="Times New Roman"/>
                <a:cs typeface="Times New Roman"/>
                <a:sym typeface="Times New Roman"/>
              </a:rPr>
              <a:t>College and Career Night at Edward Dufresne Center September 30th 2021 at 6:00 to 7:30</a:t>
            </a:r>
            <a:endParaRPr sz="2240">
              <a:solidFill>
                <a:schemeClr val="dk1"/>
              </a:solidFill>
              <a:latin typeface="Times New Roman"/>
              <a:ea typeface="Times New Roman"/>
              <a:cs typeface="Times New Roman"/>
              <a:sym typeface="Times New Roman"/>
            </a:endParaRPr>
          </a:p>
          <a:p>
            <a:pPr indent="-396240" lvl="0" marL="457200" rtl="0" algn="l">
              <a:lnSpc>
                <a:spcPct val="90000"/>
              </a:lnSpc>
              <a:spcBef>
                <a:spcPts val="0"/>
              </a:spcBef>
              <a:spcAft>
                <a:spcPts val="0"/>
              </a:spcAft>
              <a:buClr>
                <a:schemeClr val="dk1"/>
              </a:buClr>
              <a:buSzPts val="2640"/>
              <a:buFont typeface="Times New Roman"/>
              <a:buChar char="●"/>
            </a:pPr>
            <a:r>
              <a:rPr lang="en-US" sz="2640">
                <a:solidFill>
                  <a:schemeClr val="dk1"/>
                </a:solidFill>
                <a:latin typeface="Times New Roman"/>
                <a:ea typeface="Times New Roman"/>
                <a:cs typeface="Times New Roman"/>
                <a:sym typeface="Times New Roman"/>
              </a:rPr>
              <a:t>Early January, 2022 – Be sure to order senior supplies if you want the DHS logo on announcements</a:t>
            </a:r>
            <a:endParaRPr sz="2600"/>
          </a:p>
          <a:p>
            <a:pPr indent="-396240" lvl="0" marL="457200" rtl="0" algn="l">
              <a:lnSpc>
                <a:spcPct val="90000"/>
              </a:lnSpc>
              <a:spcBef>
                <a:spcPts val="0"/>
              </a:spcBef>
              <a:spcAft>
                <a:spcPts val="0"/>
              </a:spcAft>
              <a:buClr>
                <a:schemeClr val="dk1"/>
              </a:buClr>
              <a:buSzPts val="2640"/>
              <a:buFont typeface="Times New Roman"/>
              <a:buChar char="●"/>
            </a:pPr>
            <a:r>
              <a:rPr lang="en-US" sz="2640">
                <a:solidFill>
                  <a:schemeClr val="dk1"/>
                </a:solidFill>
                <a:latin typeface="Times New Roman"/>
                <a:ea typeface="Times New Roman"/>
                <a:cs typeface="Times New Roman"/>
                <a:sym typeface="Times New Roman"/>
              </a:rPr>
              <a:t>March 8th- ACT for all current Juniors/maybe Seniors</a:t>
            </a:r>
            <a:endParaRPr sz="2640">
              <a:solidFill>
                <a:schemeClr val="dk1"/>
              </a:solidFill>
              <a:latin typeface="Times New Roman"/>
              <a:ea typeface="Times New Roman"/>
              <a:cs typeface="Times New Roman"/>
              <a:sym typeface="Times New Roman"/>
            </a:endParaRPr>
          </a:p>
          <a:p>
            <a:pPr indent="-396240" lvl="0" marL="457200" rtl="0" algn="l">
              <a:lnSpc>
                <a:spcPct val="90000"/>
              </a:lnSpc>
              <a:spcBef>
                <a:spcPts val="0"/>
              </a:spcBef>
              <a:spcAft>
                <a:spcPts val="0"/>
              </a:spcAft>
              <a:buClr>
                <a:schemeClr val="dk1"/>
              </a:buClr>
              <a:buSzPts val="2640"/>
              <a:buFont typeface="Times New Roman"/>
              <a:buChar char="●"/>
            </a:pPr>
            <a:r>
              <a:rPr lang="en-US" sz="2640">
                <a:solidFill>
                  <a:schemeClr val="dk1"/>
                </a:solidFill>
                <a:latin typeface="Times New Roman"/>
                <a:ea typeface="Times New Roman"/>
                <a:cs typeface="Times New Roman"/>
                <a:sym typeface="Times New Roman"/>
              </a:rPr>
              <a:t>April Prom- TBA due to the CDC guidelines</a:t>
            </a:r>
            <a:endParaRPr sz="2640">
              <a:solidFill>
                <a:schemeClr val="dk1"/>
              </a:solidFill>
              <a:latin typeface="Times New Roman"/>
              <a:ea typeface="Times New Roman"/>
              <a:cs typeface="Times New Roman"/>
              <a:sym typeface="Times New Roman"/>
            </a:endParaRPr>
          </a:p>
          <a:p>
            <a:pPr indent="-396240" lvl="0" marL="457200" rtl="0" algn="l">
              <a:lnSpc>
                <a:spcPct val="90000"/>
              </a:lnSpc>
              <a:spcBef>
                <a:spcPts val="0"/>
              </a:spcBef>
              <a:spcAft>
                <a:spcPts val="0"/>
              </a:spcAft>
              <a:buClr>
                <a:schemeClr val="dk1"/>
              </a:buClr>
              <a:buSzPts val="2640"/>
              <a:buFont typeface="Times New Roman"/>
              <a:buChar char="●"/>
            </a:pPr>
            <a:r>
              <a:rPr lang="en-US" sz="2640">
                <a:solidFill>
                  <a:schemeClr val="dk1"/>
                </a:solidFill>
                <a:latin typeface="Times New Roman"/>
                <a:ea typeface="Times New Roman"/>
                <a:cs typeface="Times New Roman"/>
                <a:sym typeface="Times New Roman"/>
              </a:rPr>
              <a:t>April 26-  Senior Scholarship Night </a:t>
            </a:r>
            <a:endParaRPr sz="2640">
              <a:solidFill>
                <a:schemeClr val="dk1"/>
              </a:solidFill>
              <a:latin typeface="Times New Roman"/>
              <a:ea typeface="Times New Roman"/>
              <a:cs typeface="Times New Roman"/>
              <a:sym typeface="Times New Roman"/>
            </a:endParaRPr>
          </a:p>
          <a:p>
            <a:pPr indent="-396240" lvl="0" marL="457200" rtl="0" algn="l">
              <a:lnSpc>
                <a:spcPct val="90000"/>
              </a:lnSpc>
              <a:spcBef>
                <a:spcPts val="0"/>
              </a:spcBef>
              <a:spcAft>
                <a:spcPts val="0"/>
              </a:spcAft>
              <a:buClr>
                <a:schemeClr val="dk1"/>
              </a:buClr>
              <a:buSzPts val="2640"/>
              <a:buFont typeface="Times New Roman"/>
              <a:buChar char="●"/>
            </a:pPr>
            <a:r>
              <a:rPr lang="en-US" sz="2640">
                <a:solidFill>
                  <a:schemeClr val="dk1"/>
                </a:solidFill>
                <a:latin typeface="Times New Roman"/>
                <a:ea typeface="Times New Roman"/>
                <a:cs typeface="Times New Roman"/>
                <a:sym typeface="Times New Roman"/>
              </a:rPr>
              <a:t>May 4th- Ring Ceremony (current juniors)</a:t>
            </a:r>
            <a:endParaRPr sz="2640">
              <a:solidFill>
                <a:schemeClr val="dk1"/>
              </a:solidFill>
              <a:latin typeface="Times New Roman"/>
              <a:ea typeface="Times New Roman"/>
              <a:cs typeface="Times New Roman"/>
              <a:sym typeface="Times New Roman"/>
            </a:endParaRPr>
          </a:p>
          <a:p>
            <a:pPr indent="-396240" lvl="0" marL="457200" rtl="0" algn="l">
              <a:lnSpc>
                <a:spcPct val="90000"/>
              </a:lnSpc>
              <a:spcBef>
                <a:spcPts val="0"/>
              </a:spcBef>
              <a:spcAft>
                <a:spcPts val="0"/>
              </a:spcAft>
              <a:buClr>
                <a:schemeClr val="dk1"/>
              </a:buClr>
              <a:buSzPts val="2640"/>
              <a:buFont typeface="Times New Roman"/>
              <a:buChar char="●"/>
            </a:pPr>
            <a:r>
              <a:rPr lang="en-US" sz="2640">
                <a:solidFill>
                  <a:schemeClr val="dk1"/>
                </a:solidFill>
                <a:latin typeface="Times New Roman"/>
                <a:ea typeface="Times New Roman"/>
                <a:cs typeface="Times New Roman"/>
                <a:sym typeface="Times New Roman"/>
              </a:rPr>
              <a:t>May 4th - Seniors’ Last Day</a:t>
            </a:r>
            <a:endParaRPr sz="2640">
              <a:solidFill>
                <a:schemeClr val="dk1"/>
              </a:solidFill>
              <a:latin typeface="Times New Roman"/>
              <a:ea typeface="Times New Roman"/>
              <a:cs typeface="Times New Roman"/>
              <a:sym typeface="Times New Roman"/>
            </a:endParaRPr>
          </a:p>
          <a:p>
            <a:pPr indent="-396240" lvl="0" marL="457200" rtl="0" algn="l">
              <a:lnSpc>
                <a:spcPct val="90000"/>
              </a:lnSpc>
              <a:spcBef>
                <a:spcPts val="0"/>
              </a:spcBef>
              <a:spcAft>
                <a:spcPts val="0"/>
              </a:spcAft>
              <a:buClr>
                <a:schemeClr val="dk1"/>
              </a:buClr>
              <a:buSzPts val="2640"/>
              <a:buFont typeface="Times New Roman"/>
              <a:buChar char="●"/>
            </a:pPr>
            <a:r>
              <a:rPr lang="en-US" sz="2640">
                <a:solidFill>
                  <a:schemeClr val="dk1"/>
                </a:solidFill>
                <a:latin typeface="Times New Roman"/>
                <a:ea typeface="Times New Roman"/>
                <a:cs typeface="Times New Roman"/>
                <a:sym typeface="Times New Roman"/>
              </a:rPr>
              <a:t>May 12th- Graduation Practice</a:t>
            </a:r>
            <a:endParaRPr sz="2640">
              <a:solidFill>
                <a:schemeClr val="dk1"/>
              </a:solidFill>
              <a:latin typeface="Times New Roman"/>
              <a:ea typeface="Times New Roman"/>
              <a:cs typeface="Times New Roman"/>
              <a:sym typeface="Times New Roman"/>
            </a:endParaRPr>
          </a:p>
          <a:p>
            <a:pPr indent="-396240" lvl="0" marL="457200" rtl="0" algn="l">
              <a:lnSpc>
                <a:spcPct val="90000"/>
              </a:lnSpc>
              <a:spcBef>
                <a:spcPts val="0"/>
              </a:spcBef>
              <a:spcAft>
                <a:spcPts val="0"/>
              </a:spcAft>
              <a:buClr>
                <a:schemeClr val="dk1"/>
              </a:buClr>
              <a:buSzPts val="2640"/>
              <a:buFont typeface="Times New Roman"/>
              <a:buChar char="●"/>
            </a:pPr>
            <a:r>
              <a:rPr lang="en-US" sz="2640">
                <a:solidFill>
                  <a:schemeClr val="dk1"/>
                </a:solidFill>
                <a:latin typeface="Times New Roman"/>
                <a:ea typeface="Times New Roman"/>
                <a:cs typeface="Times New Roman"/>
                <a:sym typeface="Times New Roman"/>
              </a:rPr>
              <a:t>May 16th-  Baccalaureate</a:t>
            </a:r>
            <a:endParaRPr sz="2640">
              <a:solidFill>
                <a:schemeClr val="dk1"/>
              </a:solidFill>
              <a:latin typeface="Times New Roman"/>
              <a:ea typeface="Times New Roman"/>
              <a:cs typeface="Times New Roman"/>
              <a:sym typeface="Times New Roman"/>
            </a:endParaRPr>
          </a:p>
          <a:p>
            <a:pPr indent="-396240" lvl="0" marL="457200" rtl="0" algn="l">
              <a:lnSpc>
                <a:spcPct val="90000"/>
              </a:lnSpc>
              <a:spcBef>
                <a:spcPts val="0"/>
              </a:spcBef>
              <a:spcAft>
                <a:spcPts val="0"/>
              </a:spcAft>
              <a:buClr>
                <a:schemeClr val="dk1"/>
              </a:buClr>
              <a:buSzPts val="2640"/>
              <a:buFont typeface="Times New Roman"/>
              <a:buChar char="●"/>
            </a:pPr>
            <a:r>
              <a:rPr lang="en-US" sz="2640">
                <a:solidFill>
                  <a:schemeClr val="dk1"/>
                </a:solidFill>
                <a:latin typeface="Times New Roman"/>
                <a:ea typeface="Times New Roman"/>
                <a:cs typeface="Times New Roman"/>
                <a:sym typeface="Times New Roman"/>
              </a:rPr>
              <a:t>May 19th- Graduation</a:t>
            </a:r>
            <a:endParaRPr sz="2640">
              <a:solidFill>
                <a:schemeClr val="dk1"/>
              </a:solidFill>
              <a:latin typeface="Times New Roman"/>
              <a:ea typeface="Times New Roman"/>
              <a:cs typeface="Times New Roman"/>
              <a:sym typeface="Times New Roman"/>
            </a:endParaRPr>
          </a:p>
          <a:p>
            <a:pPr indent="0" lvl="0" marL="0" rtl="0" algn="l">
              <a:lnSpc>
                <a:spcPct val="90000"/>
              </a:lnSpc>
              <a:spcBef>
                <a:spcPts val="700"/>
              </a:spcBef>
              <a:spcAft>
                <a:spcPts val="0"/>
              </a:spcAft>
              <a:buSzPts val="2040"/>
              <a:buNone/>
            </a:pPr>
            <a:r>
              <a:t/>
            </a:r>
            <a:endParaRPr sz="1700">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8"/>
          <p:cNvSpPr txBox="1"/>
          <p:nvPr>
            <p:ph type="title"/>
          </p:nvPr>
        </p:nvSpPr>
        <p:spPr>
          <a:xfrm>
            <a:off x="938750" y="676007"/>
            <a:ext cx="7633800" cy="14922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990033"/>
              </a:buClr>
              <a:buSzPts val="4860"/>
              <a:buFont typeface="Times New Roman"/>
              <a:buNone/>
            </a:pPr>
            <a:r>
              <a:rPr lang="en-US" sz="4860">
                <a:solidFill>
                  <a:srgbClr val="990033"/>
                </a:solidFill>
                <a:latin typeface="Times New Roman"/>
                <a:ea typeface="Times New Roman"/>
                <a:cs typeface="Times New Roman"/>
                <a:sym typeface="Times New Roman"/>
              </a:rPr>
              <a:t>Graduation</a:t>
            </a:r>
            <a:r>
              <a:rPr lang="en-US" sz="4860">
                <a:solidFill>
                  <a:srgbClr val="990033"/>
                </a:solidFill>
                <a:latin typeface="Times New Roman"/>
                <a:ea typeface="Times New Roman"/>
                <a:cs typeface="Times New Roman"/>
                <a:sym typeface="Times New Roman"/>
              </a:rPr>
              <a:t> Pathways </a:t>
            </a:r>
            <a:endParaRPr sz="2880">
              <a:solidFill>
                <a:srgbClr val="990033"/>
              </a:solidFill>
              <a:latin typeface="Times New Roman"/>
              <a:ea typeface="Times New Roman"/>
              <a:cs typeface="Times New Roman"/>
              <a:sym typeface="Times New Roman"/>
            </a:endParaRPr>
          </a:p>
        </p:txBody>
      </p:sp>
      <p:sp>
        <p:nvSpPr>
          <p:cNvPr id="136" name="Google Shape;136;p18"/>
          <p:cNvSpPr txBox="1"/>
          <p:nvPr>
            <p:ph idx="1" type="body"/>
          </p:nvPr>
        </p:nvSpPr>
        <p:spPr>
          <a:xfrm>
            <a:off x="823475" y="1637800"/>
            <a:ext cx="7749000" cy="4572000"/>
          </a:xfrm>
          <a:prstGeom prst="rect">
            <a:avLst/>
          </a:prstGeom>
          <a:noFill/>
          <a:ln>
            <a:noFill/>
          </a:ln>
        </p:spPr>
        <p:txBody>
          <a:bodyPr anchorCtr="0" anchor="t" bIns="45700" lIns="91425" spcFirstLastPara="1" rIns="91425" wrap="square" tIns="45700">
            <a:noAutofit/>
          </a:bodyPr>
          <a:lstStyle/>
          <a:p>
            <a:pPr indent="-228600" lvl="0" marL="228600" rtl="0" algn="l">
              <a:lnSpc>
                <a:spcPct val="110000"/>
              </a:lnSpc>
              <a:spcBef>
                <a:spcPts val="0"/>
              </a:spcBef>
              <a:spcAft>
                <a:spcPts val="0"/>
              </a:spcAft>
              <a:buSzPts val="3600"/>
              <a:buChar char="•"/>
            </a:pPr>
            <a:r>
              <a:rPr lang="en-US" sz="3600">
                <a:solidFill>
                  <a:schemeClr val="dk1"/>
                </a:solidFill>
                <a:latin typeface="Times New Roman"/>
                <a:ea typeface="Times New Roman"/>
                <a:cs typeface="Times New Roman"/>
                <a:sym typeface="Times New Roman"/>
              </a:rPr>
              <a:t>TOPS University Diploma </a:t>
            </a:r>
            <a:endParaRPr sz="1600"/>
          </a:p>
          <a:p>
            <a:pPr indent="-228600" lvl="0" marL="228600" rtl="0" algn="l">
              <a:lnSpc>
                <a:spcPct val="110000"/>
              </a:lnSpc>
              <a:spcBef>
                <a:spcPts val="700"/>
              </a:spcBef>
              <a:spcAft>
                <a:spcPts val="0"/>
              </a:spcAft>
              <a:buSzPts val="3600"/>
              <a:buChar char="•"/>
            </a:pPr>
            <a:r>
              <a:rPr lang="en-US" sz="3600">
                <a:solidFill>
                  <a:schemeClr val="dk1"/>
                </a:solidFill>
                <a:latin typeface="Times New Roman"/>
                <a:ea typeface="Times New Roman"/>
                <a:cs typeface="Times New Roman"/>
                <a:sym typeface="Times New Roman"/>
              </a:rPr>
              <a:t>Jump Start TOPS Tech Career Diploma</a:t>
            </a:r>
            <a:endParaRPr sz="1600"/>
          </a:p>
          <a:p>
            <a:pPr indent="-228600" lvl="0" marL="228600" rtl="0" algn="l">
              <a:lnSpc>
                <a:spcPct val="110000"/>
              </a:lnSpc>
              <a:spcBef>
                <a:spcPts val="700"/>
              </a:spcBef>
              <a:spcAft>
                <a:spcPts val="0"/>
              </a:spcAft>
              <a:buSzPts val="3600"/>
              <a:buChar char="•"/>
            </a:pPr>
            <a:r>
              <a:rPr lang="en-US" sz="3600">
                <a:solidFill>
                  <a:schemeClr val="dk1"/>
                </a:solidFill>
                <a:latin typeface="Times New Roman"/>
                <a:ea typeface="Times New Roman"/>
                <a:cs typeface="Times New Roman"/>
                <a:sym typeface="Times New Roman"/>
              </a:rPr>
              <a:t>DHS Advanced Studies (honors)Diploma</a:t>
            </a:r>
            <a:endParaRPr sz="1600"/>
          </a:p>
          <a:p>
            <a:pPr indent="-228600" lvl="0" marL="228600" rtl="0" algn="l">
              <a:lnSpc>
                <a:spcPct val="110000"/>
              </a:lnSpc>
              <a:spcBef>
                <a:spcPts val="700"/>
              </a:spcBef>
              <a:spcAft>
                <a:spcPts val="0"/>
              </a:spcAft>
              <a:buSzPts val="3600"/>
              <a:buChar char="•"/>
            </a:pPr>
            <a:r>
              <a:rPr lang="en-US" sz="3600">
                <a:solidFill>
                  <a:schemeClr val="dk1"/>
                </a:solidFill>
                <a:latin typeface="Times New Roman"/>
                <a:ea typeface="Times New Roman"/>
                <a:cs typeface="Times New Roman"/>
                <a:sym typeface="Times New Roman"/>
              </a:rPr>
              <a:t>HiSet - formally GED </a:t>
            </a:r>
            <a:endParaRPr sz="3600">
              <a:solidFill>
                <a:schemeClr val="dk1"/>
              </a:solidFill>
              <a:latin typeface="Times New Roman"/>
              <a:ea typeface="Times New Roman"/>
              <a:cs typeface="Times New Roman"/>
              <a:sym typeface="Times New Roman"/>
            </a:endParaRPr>
          </a:p>
          <a:p>
            <a:pPr indent="0" lvl="0" marL="0" rtl="0" algn="l">
              <a:lnSpc>
                <a:spcPct val="110000"/>
              </a:lnSpc>
              <a:spcBef>
                <a:spcPts val="700"/>
              </a:spcBef>
              <a:spcAft>
                <a:spcPts val="0"/>
              </a:spcAft>
              <a:buSzPts val="3200"/>
              <a:buFont typeface="Noto Sans Symbols"/>
              <a:buNone/>
            </a:pPr>
            <a:r>
              <a:t/>
            </a:r>
            <a:endParaRPr i="1" sz="3200"/>
          </a:p>
          <a:p>
            <a:pPr indent="0" lvl="0" marL="228600" rtl="0" algn="l">
              <a:lnSpc>
                <a:spcPct val="110000"/>
              </a:lnSpc>
              <a:spcBef>
                <a:spcPts val="700"/>
              </a:spcBef>
              <a:spcAft>
                <a:spcPts val="0"/>
              </a:spcAft>
              <a:buSzPts val="3600"/>
              <a:buNone/>
            </a:pPr>
            <a:r>
              <a:t/>
            </a:r>
            <a:endParaRPr sz="3600"/>
          </a:p>
          <a:p>
            <a:pPr indent="0" lvl="0" marL="0" rtl="0" algn="l">
              <a:lnSpc>
                <a:spcPct val="110000"/>
              </a:lnSpc>
              <a:spcBef>
                <a:spcPts val="700"/>
              </a:spcBef>
              <a:spcAft>
                <a:spcPts val="0"/>
              </a:spcAft>
              <a:buSzPts val="3200"/>
              <a:buFont typeface="Noto Sans Symbols"/>
              <a:buNone/>
            </a:pPr>
            <a:r>
              <a:t/>
            </a:r>
            <a:endParaRPr b="1" i="1" sz="3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19"/>
          <p:cNvPicPr preferRelativeResize="0"/>
          <p:nvPr>
            <p:ph idx="1" type="body"/>
          </p:nvPr>
        </p:nvPicPr>
        <p:blipFill rotWithShape="1">
          <a:blip r:embed="rId3">
            <a:alphaModFix/>
          </a:blip>
          <a:srcRect b="0" l="0" r="0" t="0"/>
          <a:stretch/>
        </p:blipFill>
        <p:spPr>
          <a:xfrm>
            <a:off x="1801350" y="263450"/>
            <a:ext cx="5211000" cy="6375000"/>
          </a:xfrm>
          <a:prstGeom prst="rect">
            <a:avLst/>
          </a:prstGeom>
          <a:noFill/>
          <a:ln>
            <a:noFill/>
          </a:ln>
        </p:spPr>
      </p:pic>
      <p:sp>
        <p:nvSpPr>
          <p:cNvPr id="142" name="Google Shape;142;p19"/>
          <p:cNvSpPr txBox="1"/>
          <p:nvPr>
            <p:ph type="title"/>
          </p:nvPr>
        </p:nvSpPr>
        <p:spPr>
          <a:xfrm>
            <a:off x="457200" y="2286000"/>
            <a:ext cx="8229600" cy="660300"/>
          </a:xfrm>
          <a:prstGeom prst="rect">
            <a:avLst/>
          </a:prstGeom>
          <a:solidFill>
            <a:schemeClr val="lt1"/>
          </a:solidFill>
          <a:ln cap="flat" cmpd="sng" w="12700">
            <a:solidFill>
              <a:schemeClr val="accent6"/>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00000"/>
              </a:buClr>
              <a:buSzPts val="4400"/>
              <a:buFont typeface="Times New Roman"/>
              <a:buNone/>
            </a:pPr>
            <a:r>
              <a:rPr lang="en-US" sz="4400">
                <a:solidFill>
                  <a:srgbClr val="800000"/>
                </a:solidFill>
                <a:highlight>
                  <a:schemeClr val="lt2"/>
                </a:highlight>
                <a:latin typeface="Times New Roman"/>
                <a:ea typeface="Times New Roman"/>
                <a:cs typeface="Times New Roman"/>
                <a:sym typeface="Times New Roman"/>
              </a:rPr>
              <a:t>Individual Graduation Plans (IGPs)</a:t>
            </a:r>
            <a:endParaRPr sz="4400">
              <a:solidFill>
                <a:srgbClr val="800000"/>
              </a:solidFill>
              <a:highlight>
                <a:schemeClr val="lt2"/>
              </a:highlight>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0"/>
          <p:cNvSpPr txBox="1"/>
          <p:nvPr>
            <p:ph type="title"/>
          </p:nvPr>
        </p:nvSpPr>
        <p:spPr>
          <a:xfrm>
            <a:off x="685800" y="152400"/>
            <a:ext cx="8229600" cy="1143000"/>
          </a:xfrm>
          <a:prstGeom prst="rect">
            <a:avLst/>
          </a:prstGeom>
          <a:solidFill>
            <a:schemeClr val="lt1"/>
          </a:solid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00000"/>
              </a:buClr>
              <a:buSzPts val="4400"/>
              <a:buFont typeface="Times New Roman"/>
              <a:buNone/>
            </a:pPr>
            <a:r>
              <a:rPr b="1" lang="en-US" sz="4400">
                <a:solidFill>
                  <a:srgbClr val="800000"/>
                </a:solidFill>
                <a:latin typeface="Times New Roman"/>
                <a:ea typeface="Times New Roman"/>
                <a:cs typeface="Times New Roman"/>
                <a:sym typeface="Times New Roman"/>
              </a:rPr>
              <a:t>Graduation Pathways, cont.</a:t>
            </a:r>
            <a:endParaRPr b="1" sz="4400">
              <a:solidFill>
                <a:srgbClr val="800000"/>
              </a:solidFill>
            </a:endParaRPr>
          </a:p>
        </p:txBody>
      </p:sp>
      <p:sp>
        <p:nvSpPr>
          <p:cNvPr id="148" name="Google Shape;148;p20"/>
          <p:cNvSpPr/>
          <p:nvPr/>
        </p:nvSpPr>
        <p:spPr>
          <a:xfrm>
            <a:off x="457200" y="1481138"/>
            <a:ext cx="8229600" cy="4525962"/>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0" lvl="0" marL="0" rtl="0" algn="l">
              <a:spcBef>
                <a:spcPts val="0"/>
              </a:spcBef>
              <a:spcAft>
                <a:spcPts val="0"/>
              </a:spcAft>
              <a:buNone/>
            </a:pPr>
            <a:r>
              <a:t/>
            </a:r>
            <a:endParaRPr/>
          </a:p>
        </p:txBody>
      </p:sp>
      <p:graphicFrame>
        <p:nvGraphicFramePr>
          <p:cNvPr id="149" name="Google Shape;149;p20"/>
          <p:cNvGraphicFramePr/>
          <p:nvPr/>
        </p:nvGraphicFramePr>
        <p:xfrm>
          <a:off x="685788" y="964550"/>
          <a:ext cx="3000000" cy="3000000"/>
        </p:xfrm>
        <a:graphic>
          <a:graphicData uri="http://schemas.openxmlformats.org/drawingml/2006/table">
            <a:tbl>
              <a:tblPr bandRow="1" firstRow="1">
                <a:noFill/>
                <a:tableStyleId>{B79AE7ED-C05C-4B5A-96F2-D888921AFD1E}</a:tableStyleId>
              </a:tblPr>
              <a:tblGrid>
                <a:gridCol w="3987050"/>
                <a:gridCol w="4069600"/>
              </a:tblGrid>
              <a:tr h="458775">
                <a:tc>
                  <a:txBody>
                    <a:bodyPr/>
                    <a:lstStyle/>
                    <a:p>
                      <a:pPr indent="0" lvl="0" marL="0" marR="0" rtl="0" algn="l">
                        <a:spcBef>
                          <a:spcPts val="0"/>
                        </a:spcBef>
                        <a:spcAft>
                          <a:spcPts val="0"/>
                        </a:spcAft>
                        <a:buNone/>
                      </a:pPr>
                      <a:r>
                        <a:rPr lang="en-US" sz="2500" u="none" cap="none" strike="noStrike">
                          <a:solidFill>
                            <a:schemeClr val="dk1"/>
                          </a:solidFill>
                          <a:latin typeface="Times New Roman"/>
                          <a:ea typeface="Times New Roman"/>
                          <a:cs typeface="Times New Roman"/>
                          <a:sym typeface="Times New Roman"/>
                        </a:rPr>
                        <a:t>Tops University</a:t>
                      </a:r>
                      <a:endParaRPr/>
                    </a:p>
                  </a:txBody>
                  <a:tcPr marT="45725" marB="45725" marR="91450" marL="91450">
                    <a:solidFill>
                      <a:srgbClr val="F2F2F2"/>
                    </a:solidFill>
                  </a:tcPr>
                </a:tc>
                <a:tc>
                  <a:txBody>
                    <a:bodyPr/>
                    <a:lstStyle/>
                    <a:p>
                      <a:pPr indent="0" lvl="0" marL="0" marR="0" rtl="0" algn="l">
                        <a:spcBef>
                          <a:spcPts val="0"/>
                        </a:spcBef>
                        <a:spcAft>
                          <a:spcPts val="0"/>
                        </a:spcAft>
                        <a:buNone/>
                      </a:pPr>
                      <a:r>
                        <a:rPr lang="en-US" sz="2500" u="none" cap="none" strike="noStrike">
                          <a:solidFill>
                            <a:schemeClr val="dk1"/>
                          </a:solidFill>
                          <a:latin typeface="Times New Roman"/>
                          <a:ea typeface="Times New Roman"/>
                          <a:cs typeface="Times New Roman"/>
                          <a:sym typeface="Times New Roman"/>
                        </a:rPr>
                        <a:t>Jumpstart TOPS Tech</a:t>
                      </a:r>
                      <a:endParaRPr sz="2500" u="none" cap="none" strike="noStrike">
                        <a:solidFill>
                          <a:schemeClr val="dk1"/>
                        </a:solidFill>
                        <a:latin typeface="Times New Roman"/>
                        <a:ea typeface="Times New Roman"/>
                        <a:cs typeface="Times New Roman"/>
                        <a:sym typeface="Times New Roman"/>
                      </a:endParaRPr>
                    </a:p>
                  </a:txBody>
                  <a:tcPr marT="45725" marB="45725" marR="91450" marL="91450">
                    <a:solidFill>
                      <a:srgbClr val="F2F2F2"/>
                    </a:solidFill>
                  </a:tcPr>
                </a:tc>
              </a:tr>
              <a:tr h="4813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English = </a:t>
                      </a:r>
                      <a:r>
                        <a:rPr lang="en-US" sz="1800" u="none" cap="none" strike="noStrike">
                          <a:solidFill>
                            <a:srgbClr val="800000"/>
                          </a:solidFill>
                          <a:latin typeface="Times New Roman"/>
                          <a:ea typeface="Times New Roman"/>
                          <a:cs typeface="Times New Roman"/>
                          <a:sym typeface="Times New Roman"/>
                        </a:rPr>
                        <a:t>4 Credits</a:t>
                      </a:r>
                      <a:endParaRPr sz="1800">
                        <a:solidFill>
                          <a:srgbClr val="800000"/>
                        </a:solidFill>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English = </a:t>
                      </a:r>
                      <a:r>
                        <a:rPr lang="en-US" sz="1800">
                          <a:solidFill>
                            <a:srgbClr val="800000"/>
                          </a:solidFill>
                          <a:latin typeface="Times New Roman"/>
                          <a:ea typeface="Times New Roman"/>
                          <a:cs typeface="Times New Roman"/>
                          <a:sym typeface="Times New Roman"/>
                        </a:rPr>
                        <a:t>4 Credits</a:t>
                      </a:r>
                      <a:endParaRPr sz="1800">
                        <a:solidFill>
                          <a:srgbClr val="800000"/>
                        </a:solidFill>
                        <a:latin typeface="Times New Roman"/>
                        <a:ea typeface="Times New Roman"/>
                        <a:cs typeface="Times New Roman"/>
                        <a:sym typeface="Times New Roman"/>
                      </a:endParaRPr>
                    </a:p>
                  </a:txBody>
                  <a:tcPr marT="45725" marB="45725" marR="91450" marL="91450"/>
                </a:tc>
              </a:tr>
              <a:tr h="427225">
                <a:tc>
                  <a:txBody>
                    <a:bodyPr/>
                    <a:lstStyle/>
                    <a:p>
                      <a:pPr indent="0" lvl="0" marL="0" marR="0" rtl="0" algn="l">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Math =</a:t>
                      </a:r>
                      <a:r>
                        <a:rPr lang="en-US" sz="1800">
                          <a:latin typeface="Times New Roman"/>
                          <a:ea typeface="Times New Roman"/>
                          <a:cs typeface="Times New Roman"/>
                          <a:sym typeface="Times New Roman"/>
                        </a:rPr>
                        <a:t>  </a:t>
                      </a:r>
                      <a:r>
                        <a:rPr lang="en-US" sz="1800">
                          <a:solidFill>
                            <a:srgbClr val="800000"/>
                          </a:solidFill>
                          <a:latin typeface="Times New Roman"/>
                          <a:ea typeface="Times New Roman"/>
                          <a:cs typeface="Times New Roman"/>
                          <a:sym typeface="Times New Roman"/>
                        </a:rPr>
                        <a:t>4 Credits</a:t>
                      </a:r>
                      <a:endParaRPr sz="1800">
                        <a:solidFill>
                          <a:srgbClr val="800000"/>
                        </a:solidFill>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Math =  </a:t>
                      </a:r>
                      <a:r>
                        <a:rPr lang="en-US" sz="1800">
                          <a:solidFill>
                            <a:srgbClr val="800000"/>
                          </a:solidFill>
                          <a:latin typeface="Times New Roman"/>
                          <a:ea typeface="Times New Roman"/>
                          <a:cs typeface="Times New Roman"/>
                          <a:sym typeface="Times New Roman"/>
                        </a:rPr>
                        <a:t>4 Credits</a:t>
                      </a:r>
                      <a:endParaRPr sz="1800">
                        <a:solidFill>
                          <a:srgbClr val="800000"/>
                        </a:solidFill>
                        <a:latin typeface="Times New Roman"/>
                        <a:ea typeface="Times New Roman"/>
                        <a:cs typeface="Times New Roman"/>
                        <a:sym typeface="Times New Roman"/>
                      </a:endParaRPr>
                    </a:p>
                  </a:txBody>
                  <a:tcPr marT="45725" marB="45725" marR="91450" marL="91450"/>
                </a:tc>
              </a:tr>
              <a:tr h="393125">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Science = </a:t>
                      </a:r>
                      <a:r>
                        <a:rPr lang="en-US" sz="1800">
                          <a:solidFill>
                            <a:srgbClr val="800000"/>
                          </a:solidFill>
                          <a:latin typeface="Times New Roman"/>
                          <a:ea typeface="Times New Roman"/>
                          <a:cs typeface="Times New Roman"/>
                          <a:sym typeface="Times New Roman"/>
                        </a:rPr>
                        <a:t>4 Credits</a:t>
                      </a:r>
                      <a:endParaRPr sz="1800">
                        <a:solidFill>
                          <a:srgbClr val="800000"/>
                        </a:solidFill>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Science = </a:t>
                      </a:r>
                      <a:r>
                        <a:rPr lang="en-US" sz="1800">
                          <a:solidFill>
                            <a:srgbClr val="800000"/>
                          </a:solidFill>
                          <a:latin typeface="Times New Roman"/>
                          <a:ea typeface="Times New Roman"/>
                          <a:cs typeface="Times New Roman"/>
                          <a:sym typeface="Times New Roman"/>
                        </a:rPr>
                        <a:t>2 Credits</a:t>
                      </a:r>
                      <a:endParaRPr sz="1800">
                        <a:solidFill>
                          <a:srgbClr val="800000"/>
                        </a:solidFill>
                        <a:latin typeface="Times New Roman"/>
                        <a:ea typeface="Times New Roman"/>
                        <a:cs typeface="Times New Roman"/>
                        <a:sym typeface="Times New Roman"/>
                      </a:endParaRPr>
                    </a:p>
                  </a:txBody>
                  <a:tcPr marT="45725" marB="45725" marR="91450" marL="91450"/>
                </a:tc>
              </a:tr>
              <a:tr h="357025">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Social Studies = </a:t>
                      </a:r>
                      <a:r>
                        <a:rPr lang="en-US" sz="1800">
                          <a:solidFill>
                            <a:srgbClr val="800000"/>
                          </a:solidFill>
                          <a:latin typeface="Times New Roman"/>
                          <a:ea typeface="Times New Roman"/>
                          <a:cs typeface="Times New Roman"/>
                          <a:sym typeface="Times New Roman"/>
                        </a:rPr>
                        <a:t>4 Credits</a:t>
                      </a:r>
                      <a:endParaRPr sz="1800">
                        <a:solidFill>
                          <a:srgbClr val="800000"/>
                        </a:solidFill>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Social Studies = </a:t>
                      </a:r>
                      <a:r>
                        <a:rPr lang="en-US" sz="1800">
                          <a:solidFill>
                            <a:srgbClr val="800000"/>
                          </a:solidFill>
                          <a:latin typeface="Times New Roman"/>
                          <a:ea typeface="Times New Roman"/>
                          <a:cs typeface="Times New Roman"/>
                          <a:sym typeface="Times New Roman"/>
                        </a:rPr>
                        <a:t>2 Credits</a:t>
                      </a:r>
                      <a:endParaRPr sz="1800">
                        <a:solidFill>
                          <a:srgbClr val="800000"/>
                        </a:solidFill>
                        <a:latin typeface="Times New Roman"/>
                        <a:ea typeface="Times New Roman"/>
                        <a:cs typeface="Times New Roman"/>
                        <a:sym typeface="Times New Roman"/>
                      </a:endParaRPr>
                    </a:p>
                  </a:txBody>
                  <a:tcPr marT="45725" marB="45725" marR="91450" marL="91450"/>
                </a:tc>
              </a:tr>
              <a:tr h="625250">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PE </a:t>
                      </a:r>
                      <a:r>
                        <a:rPr lang="en-US" sz="1800">
                          <a:latin typeface="Times New Roman"/>
                          <a:ea typeface="Times New Roman"/>
                          <a:cs typeface="Times New Roman"/>
                          <a:sym typeface="Times New Roman"/>
                        </a:rPr>
                        <a:t>or ROTC = </a:t>
                      </a:r>
                      <a:r>
                        <a:rPr lang="en-US" sz="1800">
                          <a:solidFill>
                            <a:srgbClr val="800000"/>
                          </a:solidFill>
                          <a:latin typeface="Times New Roman"/>
                          <a:ea typeface="Times New Roman"/>
                          <a:cs typeface="Times New Roman"/>
                          <a:sym typeface="Times New Roman"/>
                        </a:rPr>
                        <a:t>1 and ½ </a:t>
                      </a:r>
                      <a:r>
                        <a:rPr lang="en-US" sz="1800">
                          <a:solidFill>
                            <a:srgbClr val="800000"/>
                          </a:solidFill>
                          <a:latin typeface="Times New Roman"/>
                          <a:ea typeface="Times New Roman"/>
                          <a:cs typeface="Times New Roman"/>
                          <a:sym typeface="Times New Roman"/>
                        </a:rPr>
                        <a:t>Credits</a:t>
                      </a:r>
                      <a:endParaRPr sz="1800">
                        <a:latin typeface="Times New Roman"/>
                        <a:ea typeface="Times New Roman"/>
                        <a:cs typeface="Times New Roman"/>
                        <a:sym typeface="Times New Roman"/>
                      </a:endParaRPr>
                    </a:p>
                    <a:p>
                      <a:pPr indent="0" lvl="0" marL="0" marR="0" rtl="0" algn="l">
                        <a:spcBef>
                          <a:spcPts val="0"/>
                        </a:spcBef>
                        <a:spcAft>
                          <a:spcPts val="0"/>
                        </a:spcAft>
                        <a:buNone/>
                      </a:pPr>
                      <a:r>
                        <a:rPr lang="en-US" sz="1800">
                          <a:latin typeface="Times New Roman"/>
                          <a:ea typeface="Times New Roman"/>
                          <a:cs typeface="Times New Roman"/>
                          <a:sym typeface="Times New Roman"/>
                        </a:rPr>
                        <a:t>Health =  ½</a:t>
                      </a:r>
                      <a:r>
                        <a:rPr lang="en-US" sz="1800">
                          <a:solidFill>
                            <a:srgbClr val="800000"/>
                          </a:solidFill>
                          <a:latin typeface="Times New Roman"/>
                          <a:ea typeface="Times New Roman"/>
                          <a:cs typeface="Times New Roman"/>
                          <a:sym typeface="Times New Roman"/>
                        </a:rPr>
                        <a:t> Credit</a:t>
                      </a:r>
                      <a:endParaRPr sz="1800">
                        <a:solidFill>
                          <a:srgbClr val="800000"/>
                        </a:solidFill>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PE </a:t>
                      </a:r>
                      <a:r>
                        <a:rPr lang="en-US" sz="1800">
                          <a:latin typeface="Times New Roman"/>
                          <a:ea typeface="Times New Roman"/>
                          <a:cs typeface="Times New Roman"/>
                          <a:sym typeface="Times New Roman"/>
                        </a:rPr>
                        <a:t>or ROTC =  </a:t>
                      </a:r>
                      <a:r>
                        <a:rPr lang="en-US" sz="1800">
                          <a:solidFill>
                            <a:srgbClr val="800000"/>
                          </a:solidFill>
                          <a:latin typeface="Times New Roman"/>
                          <a:ea typeface="Times New Roman"/>
                          <a:cs typeface="Times New Roman"/>
                          <a:sym typeface="Times New Roman"/>
                        </a:rPr>
                        <a:t>1 and ½ </a:t>
                      </a:r>
                      <a:r>
                        <a:rPr lang="en-US" sz="1800">
                          <a:solidFill>
                            <a:srgbClr val="800000"/>
                          </a:solidFill>
                          <a:latin typeface="Times New Roman"/>
                          <a:ea typeface="Times New Roman"/>
                          <a:cs typeface="Times New Roman"/>
                          <a:sym typeface="Times New Roman"/>
                        </a:rPr>
                        <a:t>Credits</a:t>
                      </a:r>
                      <a:endParaRPr/>
                    </a:p>
                    <a:p>
                      <a:pPr indent="0" lvl="0" marL="0" marR="0" rtl="0" algn="l">
                        <a:spcBef>
                          <a:spcPts val="0"/>
                        </a:spcBef>
                        <a:spcAft>
                          <a:spcPts val="0"/>
                        </a:spcAft>
                        <a:buNone/>
                      </a:pPr>
                      <a:r>
                        <a:rPr lang="en-US" sz="1800">
                          <a:latin typeface="Times New Roman"/>
                          <a:ea typeface="Times New Roman"/>
                          <a:cs typeface="Times New Roman"/>
                          <a:sym typeface="Times New Roman"/>
                        </a:rPr>
                        <a:t>Health =  ½</a:t>
                      </a:r>
                      <a:r>
                        <a:rPr lang="en-US" sz="1800">
                          <a:solidFill>
                            <a:srgbClr val="800000"/>
                          </a:solidFill>
                          <a:latin typeface="Times New Roman"/>
                          <a:ea typeface="Times New Roman"/>
                          <a:cs typeface="Times New Roman"/>
                          <a:sym typeface="Times New Roman"/>
                        </a:rPr>
                        <a:t> Credit</a:t>
                      </a:r>
                      <a:endParaRPr/>
                    </a:p>
                  </a:txBody>
                  <a:tcPr marT="45725" marB="45725" marR="91450" marL="91450"/>
                </a:tc>
              </a:tr>
              <a:tr h="2071500">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Foreign Language = </a:t>
                      </a:r>
                      <a:r>
                        <a:rPr lang="en-US" sz="1800">
                          <a:solidFill>
                            <a:srgbClr val="800000"/>
                          </a:solidFill>
                          <a:latin typeface="Times New Roman"/>
                          <a:ea typeface="Times New Roman"/>
                          <a:cs typeface="Times New Roman"/>
                          <a:sym typeface="Times New Roman"/>
                        </a:rPr>
                        <a:t>2</a:t>
                      </a:r>
                      <a:r>
                        <a:rPr lang="en-US" sz="1800">
                          <a:solidFill>
                            <a:srgbClr val="800000"/>
                          </a:solidFill>
                          <a:latin typeface="Times New Roman"/>
                          <a:ea typeface="Times New Roman"/>
                          <a:cs typeface="Times New Roman"/>
                          <a:sym typeface="Times New Roman"/>
                        </a:rPr>
                        <a:t> Credits</a:t>
                      </a:r>
                      <a:endParaRPr sz="1800">
                        <a:latin typeface="Times New Roman"/>
                        <a:ea typeface="Times New Roman"/>
                        <a:cs typeface="Times New Roman"/>
                        <a:sym typeface="Times New Roman"/>
                      </a:endParaRPr>
                    </a:p>
                    <a:p>
                      <a:pPr indent="0" lvl="0" marL="0" marR="0" rtl="0" algn="l">
                        <a:spcBef>
                          <a:spcPts val="0"/>
                        </a:spcBef>
                        <a:spcAft>
                          <a:spcPts val="0"/>
                        </a:spcAft>
                        <a:buNone/>
                      </a:pPr>
                      <a:r>
                        <a:rPr lang="en-US" sz="1800">
                          <a:latin typeface="Times New Roman"/>
                          <a:ea typeface="Times New Roman"/>
                          <a:cs typeface="Times New Roman"/>
                          <a:sym typeface="Times New Roman"/>
                        </a:rPr>
                        <a:t>Performance Art = </a:t>
                      </a:r>
                      <a:r>
                        <a:rPr lang="en-US" sz="1800">
                          <a:solidFill>
                            <a:srgbClr val="800000"/>
                          </a:solidFill>
                          <a:latin typeface="Times New Roman"/>
                          <a:ea typeface="Times New Roman"/>
                          <a:cs typeface="Times New Roman"/>
                          <a:sym typeface="Times New Roman"/>
                        </a:rPr>
                        <a:t>1 </a:t>
                      </a:r>
                      <a:r>
                        <a:rPr lang="en-US" sz="1800">
                          <a:solidFill>
                            <a:srgbClr val="800000"/>
                          </a:solidFill>
                          <a:latin typeface="Times New Roman"/>
                          <a:ea typeface="Times New Roman"/>
                          <a:cs typeface="Times New Roman"/>
                          <a:sym typeface="Times New Roman"/>
                        </a:rPr>
                        <a:t>Credit</a:t>
                      </a:r>
                      <a:endParaRPr sz="1800">
                        <a:latin typeface="Times New Roman"/>
                        <a:ea typeface="Times New Roman"/>
                        <a:cs typeface="Times New Roman"/>
                        <a:sym typeface="Times New Roman"/>
                      </a:endParaRPr>
                    </a:p>
                    <a:p>
                      <a:pPr indent="0" lvl="0" marL="0" marR="0" rtl="0" algn="l">
                        <a:spcBef>
                          <a:spcPts val="0"/>
                        </a:spcBef>
                        <a:spcAft>
                          <a:spcPts val="0"/>
                        </a:spcAft>
                        <a:buNone/>
                      </a:pPr>
                      <a:r>
                        <a:rPr lang="en-US" sz="1800">
                          <a:latin typeface="Times New Roman"/>
                          <a:ea typeface="Times New Roman"/>
                          <a:cs typeface="Times New Roman"/>
                          <a:sym typeface="Times New Roman"/>
                        </a:rPr>
                        <a:t>Electives = </a:t>
                      </a:r>
                      <a:r>
                        <a:rPr lang="en-US" sz="1800">
                          <a:solidFill>
                            <a:srgbClr val="800000"/>
                          </a:solidFill>
                          <a:latin typeface="Times New Roman"/>
                          <a:ea typeface="Times New Roman"/>
                          <a:cs typeface="Times New Roman"/>
                          <a:sym typeface="Times New Roman"/>
                        </a:rPr>
                        <a:t>3 </a:t>
                      </a:r>
                      <a:r>
                        <a:rPr lang="en-US" sz="1800">
                          <a:solidFill>
                            <a:srgbClr val="800000"/>
                          </a:solidFill>
                          <a:latin typeface="Times New Roman"/>
                          <a:ea typeface="Times New Roman"/>
                          <a:cs typeface="Times New Roman"/>
                          <a:sym typeface="Times New Roman"/>
                        </a:rPr>
                        <a:t>Credits</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Jumpstart Pathway =</a:t>
                      </a:r>
                      <a:r>
                        <a:rPr lang="en-US" sz="1700">
                          <a:solidFill>
                            <a:srgbClr val="000000"/>
                          </a:solidFill>
                          <a:latin typeface="Times New Roman"/>
                          <a:ea typeface="Times New Roman"/>
                          <a:cs typeface="Times New Roman"/>
                          <a:sym typeface="Times New Roman"/>
                        </a:rPr>
                        <a:t> 9 Elective Credits  And, </a:t>
                      </a:r>
                      <a:r>
                        <a:rPr b="1" lang="en-US" sz="1700">
                          <a:solidFill>
                            <a:srgbClr val="000000"/>
                          </a:solidFill>
                          <a:latin typeface="Times New Roman"/>
                          <a:ea typeface="Times New Roman"/>
                          <a:cs typeface="Times New Roman"/>
                          <a:sym typeface="Times New Roman"/>
                        </a:rPr>
                        <a:t>Must earn Pathway Credentials</a:t>
                      </a:r>
                      <a:endParaRPr b="1">
                        <a:solidFill>
                          <a:srgbClr val="000000"/>
                        </a:solidFill>
                      </a:endParaRPr>
                    </a:p>
                    <a:p>
                      <a:pPr indent="0" lvl="0" marL="0" marR="0" rtl="0" algn="l">
                        <a:spcBef>
                          <a:spcPts val="0"/>
                        </a:spcBef>
                        <a:spcAft>
                          <a:spcPts val="0"/>
                        </a:spcAft>
                        <a:buNone/>
                      </a:pPr>
                      <a:r>
                        <a:rPr lang="en-US" sz="1700">
                          <a:solidFill>
                            <a:srgbClr val="800000"/>
                          </a:solidFill>
                          <a:latin typeface="Times New Roman"/>
                          <a:ea typeface="Times New Roman"/>
                          <a:cs typeface="Times New Roman"/>
                          <a:sym typeface="Times New Roman"/>
                        </a:rPr>
                        <a:t>   Manufacturing, Construction</a:t>
                      </a:r>
                      <a:endParaRPr/>
                    </a:p>
                    <a:p>
                      <a:pPr indent="0" lvl="0" marL="0" marR="0" rtl="0" algn="l">
                        <a:spcBef>
                          <a:spcPts val="0"/>
                        </a:spcBef>
                        <a:spcAft>
                          <a:spcPts val="0"/>
                        </a:spcAft>
                        <a:buNone/>
                      </a:pPr>
                      <a:r>
                        <a:rPr lang="en-US" sz="1700">
                          <a:solidFill>
                            <a:srgbClr val="800000"/>
                          </a:solidFill>
                          <a:latin typeface="Times New Roman"/>
                          <a:ea typeface="Times New Roman"/>
                          <a:cs typeface="Times New Roman"/>
                          <a:sym typeface="Times New Roman"/>
                        </a:rPr>
                        <a:t>   Health Sciences</a:t>
                      </a:r>
                      <a:endParaRPr/>
                    </a:p>
                    <a:p>
                      <a:pPr indent="0" lvl="0" marL="0" marR="0" rtl="0" algn="l">
                        <a:spcBef>
                          <a:spcPts val="0"/>
                        </a:spcBef>
                        <a:spcAft>
                          <a:spcPts val="0"/>
                        </a:spcAft>
                        <a:buNone/>
                      </a:pPr>
                      <a:r>
                        <a:rPr lang="en-US" sz="1700">
                          <a:solidFill>
                            <a:srgbClr val="800000"/>
                          </a:solidFill>
                          <a:latin typeface="Times New Roman"/>
                          <a:ea typeface="Times New Roman"/>
                          <a:cs typeface="Times New Roman"/>
                          <a:sym typeface="Times New Roman"/>
                        </a:rPr>
                        <a:t>   Hospitality, Tourism</a:t>
                      </a:r>
                      <a:endParaRPr/>
                    </a:p>
                    <a:p>
                      <a:pPr indent="0" lvl="0" marL="0" marR="0" rtl="0" algn="l">
                        <a:spcBef>
                          <a:spcPts val="0"/>
                        </a:spcBef>
                        <a:spcAft>
                          <a:spcPts val="0"/>
                        </a:spcAft>
                        <a:buNone/>
                      </a:pPr>
                      <a:r>
                        <a:rPr lang="en-US" sz="1700">
                          <a:solidFill>
                            <a:srgbClr val="800000"/>
                          </a:solidFill>
                          <a:latin typeface="Times New Roman"/>
                          <a:ea typeface="Times New Roman"/>
                          <a:cs typeface="Times New Roman"/>
                          <a:sym typeface="Times New Roman"/>
                        </a:rPr>
                        <a:t>   Entertainment</a:t>
                      </a:r>
                      <a:endParaRPr/>
                    </a:p>
                    <a:p>
                      <a:pPr indent="0" lvl="0" marL="0" marR="0" rtl="0" algn="l">
                        <a:spcBef>
                          <a:spcPts val="0"/>
                        </a:spcBef>
                        <a:spcAft>
                          <a:spcPts val="0"/>
                        </a:spcAft>
                        <a:buNone/>
                      </a:pPr>
                      <a:r>
                        <a:rPr lang="en-US" sz="1700">
                          <a:solidFill>
                            <a:srgbClr val="800000"/>
                          </a:solidFill>
                          <a:latin typeface="Times New Roman"/>
                          <a:ea typeface="Times New Roman"/>
                          <a:cs typeface="Times New Roman"/>
                          <a:sym typeface="Times New Roman"/>
                        </a:rPr>
                        <a:t>   Information technology</a:t>
                      </a:r>
                      <a:endParaRPr sz="1700">
                        <a:solidFill>
                          <a:srgbClr val="000000"/>
                        </a:solidFill>
                        <a:latin typeface="Times New Roman"/>
                        <a:ea typeface="Times New Roman"/>
                        <a:cs typeface="Times New Roman"/>
                        <a:sym typeface="Times New Roman"/>
                      </a:endParaRPr>
                    </a:p>
                  </a:txBody>
                  <a:tcPr marT="45725" marB="45725" marR="91450" marL="91450"/>
                </a:tc>
              </a:tr>
              <a:tr h="362900">
                <a:tc>
                  <a:txBody>
                    <a:bodyPr/>
                    <a:lstStyle/>
                    <a:p>
                      <a:pPr indent="0" lvl="0" marL="0" marR="0" rtl="0" algn="l">
                        <a:spcBef>
                          <a:spcPts val="0"/>
                        </a:spcBef>
                        <a:spcAft>
                          <a:spcPts val="0"/>
                        </a:spcAft>
                        <a:buNone/>
                      </a:pPr>
                      <a:r>
                        <a:rPr b="1" lang="en-US" sz="1800">
                          <a:solidFill>
                            <a:srgbClr val="800000"/>
                          </a:solidFill>
                          <a:latin typeface="Times New Roman"/>
                          <a:ea typeface="Times New Roman"/>
                          <a:cs typeface="Times New Roman"/>
                          <a:sym typeface="Times New Roman"/>
                        </a:rPr>
                        <a:t>                       24 Credits</a:t>
                      </a:r>
                      <a:endParaRPr b="1" sz="1800">
                        <a:solidFill>
                          <a:srgbClr val="800000"/>
                        </a:solidFill>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b="1" lang="en-US" sz="1800">
                          <a:solidFill>
                            <a:srgbClr val="800000"/>
                          </a:solidFill>
                          <a:latin typeface="Times New Roman"/>
                          <a:ea typeface="Times New Roman"/>
                          <a:cs typeface="Times New Roman"/>
                          <a:sym typeface="Times New Roman"/>
                        </a:rPr>
                        <a:t>23 Credits</a:t>
                      </a:r>
                      <a:endParaRPr b="1" sz="1800">
                        <a:solidFill>
                          <a:srgbClr val="800000"/>
                        </a:solidFill>
                        <a:latin typeface="Times New Roman"/>
                        <a:ea typeface="Times New Roman"/>
                        <a:cs typeface="Times New Roman"/>
                        <a:sym typeface="Times New Roman"/>
                      </a:endParaRPr>
                    </a:p>
                  </a:txBody>
                  <a:tcPr marT="45725" marB="45725" marR="91450" marL="9145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1"/>
          <p:cNvSpPr txBox="1"/>
          <p:nvPr>
            <p:ph type="title"/>
          </p:nvPr>
        </p:nvSpPr>
        <p:spPr>
          <a:xfrm>
            <a:off x="840763" y="381000"/>
            <a:ext cx="7055380" cy="91888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A50021"/>
              </a:buClr>
              <a:buSzPts val="3200"/>
              <a:buFont typeface="Times New Roman"/>
              <a:buNone/>
            </a:pPr>
            <a:r>
              <a:rPr b="1" lang="en-US" sz="3600">
                <a:solidFill>
                  <a:srgbClr val="A50021"/>
                </a:solidFill>
                <a:latin typeface="Times New Roman"/>
                <a:ea typeface="Times New Roman"/>
                <a:cs typeface="Times New Roman"/>
                <a:sym typeface="Times New Roman"/>
              </a:rPr>
              <a:t>Advanced Studies Program</a:t>
            </a:r>
            <a:endParaRPr sz="5500"/>
          </a:p>
        </p:txBody>
      </p:sp>
      <p:sp>
        <p:nvSpPr>
          <p:cNvPr id="155" name="Google Shape;155;p21"/>
          <p:cNvSpPr txBox="1"/>
          <p:nvPr>
            <p:ph idx="1" type="body"/>
          </p:nvPr>
        </p:nvSpPr>
        <p:spPr>
          <a:xfrm>
            <a:off x="827700" y="1299883"/>
            <a:ext cx="7401900" cy="4948524"/>
          </a:xfrm>
          <a:prstGeom prst="rect">
            <a:avLst/>
          </a:prstGeom>
          <a:noFill/>
          <a:ln>
            <a:noFill/>
          </a:ln>
        </p:spPr>
        <p:txBody>
          <a:bodyPr anchorCtr="0" anchor="t" bIns="45700" lIns="91425" spcFirstLastPara="1" rIns="91425" wrap="square" tIns="45700">
            <a:noAutofit/>
          </a:bodyPr>
          <a:lstStyle/>
          <a:p>
            <a:pPr indent="-228600" lvl="0" marL="228600" rtl="0" algn="l">
              <a:lnSpc>
                <a:spcPct val="110000"/>
              </a:lnSpc>
              <a:spcBef>
                <a:spcPts val="0"/>
              </a:spcBef>
              <a:spcAft>
                <a:spcPts val="0"/>
              </a:spcAft>
              <a:buSzPts val="1600"/>
              <a:buChar char="•"/>
            </a:pPr>
            <a:r>
              <a:rPr lang="en-US" sz="1600">
                <a:solidFill>
                  <a:schemeClr val="dk1"/>
                </a:solidFill>
                <a:latin typeface="Times New Roman"/>
                <a:ea typeface="Times New Roman"/>
                <a:cs typeface="Times New Roman"/>
                <a:sym typeface="Times New Roman"/>
              </a:rPr>
              <a:t>Students on the Advanced Studies Diploma track engage in accelerated studies that challenge them as critical thinkers and creative problem solvers. To earn an Advanced Studies Diploma, a student must excel in at least 18 classes at the Honors, Gifted, Dual Enrollment (DE), and/or Advanced Placement (AP) level, as detailed below:</a:t>
            </a:r>
            <a:endParaRPr/>
          </a:p>
          <a:p>
            <a:pPr indent="-228600" lvl="0" marL="228600" rtl="0" algn="l">
              <a:lnSpc>
                <a:spcPct val="110000"/>
              </a:lnSpc>
              <a:spcBef>
                <a:spcPts val="700"/>
              </a:spcBef>
              <a:spcAft>
                <a:spcPts val="0"/>
              </a:spcAft>
              <a:buSzPts val="1600"/>
              <a:buChar char="•"/>
            </a:pPr>
            <a:r>
              <a:rPr b="1" lang="en-US" sz="1600" u="sng">
                <a:solidFill>
                  <a:schemeClr val="dk1"/>
                </a:solidFill>
                <a:latin typeface="Times New Roman"/>
                <a:ea typeface="Times New Roman"/>
                <a:cs typeface="Times New Roman"/>
                <a:sym typeface="Times New Roman"/>
              </a:rPr>
              <a:t>Curriculum</a:t>
            </a:r>
            <a:r>
              <a:rPr b="1" lang="en-US" sz="1600">
                <a:solidFill>
                  <a:schemeClr val="dk1"/>
                </a:solidFill>
                <a:latin typeface="Times New Roman"/>
                <a:ea typeface="Times New Roman"/>
                <a:cs typeface="Times New Roman"/>
                <a:sym typeface="Times New Roman"/>
              </a:rPr>
              <a:t> (18 classes)</a:t>
            </a:r>
            <a:endParaRPr sz="1600">
              <a:solidFill>
                <a:schemeClr val="dk1"/>
              </a:solidFill>
              <a:latin typeface="Times New Roman"/>
              <a:ea typeface="Times New Roman"/>
              <a:cs typeface="Times New Roman"/>
              <a:sym typeface="Times New Roman"/>
            </a:endParaRPr>
          </a:p>
          <a:p>
            <a:pPr indent="-228600" lvl="0" marL="2286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English:</a:t>
            </a:r>
            <a:r>
              <a:rPr lang="en-US" sz="1600">
                <a:solidFill>
                  <a:schemeClr val="dk1"/>
                </a:solidFill>
                <a:latin typeface="Times New Roman"/>
                <a:ea typeface="Times New Roman"/>
                <a:cs typeface="Times New Roman"/>
                <a:sym typeface="Times New Roman"/>
              </a:rPr>
              <a:t> 4 Honors, Gifted, DE, or AP classes</a:t>
            </a:r>
            <a:endParaRPr/>
          </a:p>
          <a:p>
            <a:pPr indent="-228600" lvl="0" marL="2286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Math:</a:t>
            </a:r>
            <a:r>
              <a:rPr lang="en-US" sz="1600">
                <a:solidFill>
                  <a:schemeClr val="dk1"/>
                </a:solidFill>
                <a:latin typeface="Times New Roman"/>
                <a:ea typeface="Times New Roman"/>
                <a:cs typeface="Times New Roman"/>
                <a:sym typeface="Times New Roman"/>
              </a:rPr>
              <a:t> 4 Honors, Gifted, DE, or AP classes</a:t>
            </a:r>
            <a:endParaRPr/>
          </a:p>
          <a:p>
            <a:pPr indent="-228600" lvl="0" marL="2286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Science:</a:t>
            </a:r>
            <a:r>
              <a:rPr lang="en-US" sz="1600">
                <a:solidFill>
                  <a:schemeClr val="dk1"/>
                </a:solidFill>
                <a:latin typeface="Times New Roman"/>
                <a:ea typeface="Times New Roman"/>
                <a:cs typeface="Times New Roman"/>
                <a:sym typeface="Times New Roman"/>
              </a:rPr>
              <a:t> 4 Honors, DE, or AP classes (Physics is accepted as a 4th honors science)</a:t>
            </a:r>
            <a:endParaRPr/>
          </a:p>
          <a:p>
            <a:pPr indent="-228600" lvl="0" marL="2286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Social Studies:</a:t>
            </a:r>
            <a:r>
              <a:rPr lang="en-US" sz="1600">
                <a:solidFill>
                  <a:schemeClr val="dk1"/>
                </a:solidFill>
                <a:latin typeface="Times New Roman"/>
                <a:ea typeface="Times New Roman"/>
                <a:cs typeface="Times New Roman"/>
                <a:sym typeface="Times New Roman"/>
              </a:rPr>
              <a:t> 4 Honors, DE, or AP classes (</a:t>
            </a:r>
            <a:r>
              <a:rPr lang="en-US" sz="1600" u="sng">
                <a:solidFill>
                  <a:schemeClr val="dk1"/>
                </a:solidFill>
                <a:latin typeface="Times New Roman"/>
                <a:ea typeface="Times New Roman"/>
                <a:cs typeface="Times New Roman"/>
                <a:sym typeface="Times New Roman"/>
              </a:rPr>
              <a:t>Must</a:t>
            </a:r>
            <a:r>
              <a:rPr lang="en-US" sz="1600">
                <a:solidFill>
                  <a:schemeClr val="dk1"/>
                </a:solidFill>
                <a:latin typeface="Times New Roman"/>
                <a:ea typeface="Times New Roman"/>
                <a:cs typeface="Times New Roman"/>
                <a:sym typeface="Times New Roman"/>
              </a:rPr>
              <a:t> include Honors Civics and AP US History)</a:t>
            </a:r>
            <a:endParaRPr/>
          </a:p>
          <a:p>
            <a:pPr indent="-228600" lvl="0" marL="2286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Electives: </a:t>
            </a:r>
            <a:r>
              <a:rPr lang="en-US" sz="1600">
                <a:solidFill>
                  <a:schemeClr val="dk1"/>
                </a:solidFill>
                <a:latin typeface="Times New Roman"/>
                <a:ea typeface="Times New Roman"/>
                <a:cs typeface="Times New Roman"/>
                <a:sym typeface="Times New Roman"/>
              </a:rPr>
              <a:t> 2 additional Honors, Gifted, DE, or AP classes</a:t>
            </a:r>
            <a:br>
              <a:rPr lang="en-US" sz="1600">
                <a:solidFill>
                  <a:schemeClr val="dk1"/>
                </a:solidFill>
                <a:latin typeface="Times New Roman"/>
                <a:ea typeface="Times New Roman"/>
                <a:cs typeface="Times New Roman"/>
                <a:sym typeface="Times New Roman"/>
              </a:rPr>
            </a:br>
            <a:r>
              <a:rPr lang="en-US" sz="1600">
                <a:solidFill>
                  <a:schemeClr val="dk1"/>
                </a:solidFill>
                <a:latin typeface="Times New Roman"/>
                <a:ea typeface="Times New Roman"/>
                <a:cs typeface="Times New Roman"/>
                <a:sym typeface="Times New Roman"/>
              </a:rPr>
              <a:t> (Does not include </a:t>
            </a:r>
            <a:r>
              <a:rPr i="1" lang="en-US" sz="1600">
                <a:solidFill>
                  <a:schemeClr val="dk1"/>
                </a:solidFill>
                <a:latin typeface="Times New Roman"/>
                <a:ea typeface="Times New Roman"/>
                <a:cs typeface="Times New Roman"/>
                <a:sym typeface="Times New Roman"/>
              </a:rPr>
              <a:t>Gifted Independent Study</a:t>
            </a:r>
            <a:r>
              <a:rPr lang="en-US" sz="1600">
                <a:solidFill>
                  <a:schemeClr val="dk1"/>
                </a:solidFill>
                <a:latin typeface="Times New Roman"/>
                <a:ea typeface="Times New Roman"/>
                <a:cs typeface="Times New Roman"/>
                <a:sym typeface="Times New Roman"/>
              </a:rPr>
              <a:t>)</a:t>
            </a:r>
            <a:endParaRPr/>
          </a:p>
          <a:p>
            <a:pPr indent="-228600" lvl="0" marL="2286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Overall 85 B average in all Honors, Gifted, DE, and AP classes</a:t>
            </a:r>
            <a:endParaRPr/>
          </a:p>
          <a:p>
            <a:pPr indent="-228600" lvl="0" marL="2286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No FINAL grade lower than a C in </a:t>
            </a:r>
            <a:r>
              <a:rPr b="1" i="1" lang="en-US" sz="1600">
                <a:solidFill>
                  <a:schemeClr val="dk1"/>
                </a:solidFill>
                <a:latin typeface="Times New Roman"/>
                <a:ea typeface="Times New Roman"/>
                <a:cs typeface="Times New Roman"/>
                <a:sym typeface="Times New Roman"/>
              </a:rPr>
              <a:t>any</a:t>
            </a:r>
            <a:r>
              <a:rPr b="1" lang="en-US" sz="1600">
                <a:solidFill>
                  <a:schemeClr val="dk1"/>
                </a:solidFill>
                <a:latin typeface="Times New Roman"/>
                <a:ea typeface="Times New Roman"/>
                <a:cs typeface="Times New Roman"/>
                <a:sym typeface="Times New Roman"/>
              </a:rPr>
              <a:t> class</a:t>
            </a:r>
            <a:endParaRPr/>
          </a:p>
          <a:p>
            <a:pPr indent="0" lvl="0" marL="0" rtl="0" algn="l">
              <a:lnSpc>
                <a:spcPct val="110000"/>
              </a:lnSpc>
              <a:spcBef>
                <a:spcPts val="700"/>
              </a:spcBef>
              <a:spcAft>
                <a:spcPts val="0"/>
              </a:spcAft>
              <a:buSzPts val="1800"/>
              <a:buFont typeface="Noto Sans Symbols"/>
              <a:buNone/>
            </a:pPr>
            <a:r>
              <a:t/>
            </a:r>
            <a:endParaRPr sz="1800"/>
          </a:p>
          <a:p>
            <a:pPr indent="-114300" lvl="0" marL="228600" rtl="0" algn="l">
              <a:lnSpc>
                <a:spcPct val="110000"/>
              </a:lnSpc>
              <a:spcBef>
                <a:spcPts val="700"/>
              </a:spcBef>
              <a:spcAft>
                <a:spcPts val="0"/>
              </a:spcAft>
              <a:buSzPts val="1800"/>
              <a:buNone/>
            </a:pPr>
            <a:r>
              <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2"/>
          <p:cNvSpPr txBox="1"/>
          <p:nvPr>
            <p:ph type="title"/>
          </p:nvPr>
        </p:nvSpPr>
        <p:spPr>
          <a:xfrm>
            <a:off x="862050" y="675925"/>
            <a:ext cx="7419900" cy="838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A44D"/>
              </a:buClr>
              <a:buSzPts val="4320"/>
              <a:buFont typeface="Times New Roman"/>
              <a:buNone/>
            </a:pPr>
            <a:r>
              <a:rPr lang="en-US" sz="4320">
                <a:solidFill>
                  <a:srgbClr val="88A44D"/>
                </a:solidFill>
                <a:latin typeface="Times New Roman"/>
                <a:ea typeface="Times New Roman"/>
                <a:cs typeface="Times New Roman"/>
                <a:sym typeface="Times New Roman"/>
              </a:rPr>
              <a:t> </a:t>
            </a:r>
            <a:r>
              <a:rPr lang="en-US" sz="3240">
                <a:solidFill>
                  <a:srgbClr val="A50021"/>
                </a:solidFill>
                <a:latin typeface="Times New Roman"/>
                <a:ea typeface="Times New Roman"/>
                <a:cs typeface="Times New Roman"/>
                <a:sym typeface="Times New Roman"/>
              </a:rPr>
              <a:t>LEAP / Additional Requirements</a:t>
            </a:r>
            <a:endParaRPr b="1" sz="3240">
              <a:solidFill>
                <a:srgbClr val="A50021"/>
              </a:solidFill>
              <a:latin typeface="Times New Roman"/>
              <a:ea typeface="Times New Roman"/>
              <a:cs typeface="Times New Roman"/>
              <a:sym typeface="Times New Roman"/>
            </a:endParaRPr>
          </a:p>
        </p:txBody>
      </p:sp>
      <p:sp>
        <p:nvSpPr>
          <p:cNvPr id="161" name="Google Shape;161;p22"/>
          <p:cNvSpPr txBox="1"/>
          <p:nvPr/>
        </p:nvSpPr>
        <p:spPr>
          <a:xfrm>
            <a:off x="1143000" y="1717000"/>
            <a:ext cx="7010400" cy="4536300"/>
          </a:xfrm>
          <a:prstGeom prst="rect">
            <a:avLst/>
          </a:prstGeom>
          <a:noFill/>
          <a:ln cap="sq" cmpd="sng" w="12700">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000"/>
              <a:buFont typeface="Noto Sans Symbols"/>
              <a:buNone/>
            </a:pPr>
            <a:r>
              <a:t/>
            </a:r>
            <a:endParaRPr b="0" i="0" sz="1000" u="none" cap="none" strike="noStrike">
              <a:solidFill>
                <a:schemeClr val="dk1"/>
              </a:solidFill>
              <a:latin typeface="Libre Baskerville"/>
              <a:ea typeface="Libre Baskerville"/>
              <a:cs typeface="Libre Baskerville"/>
              <a:sym typeface="Libre Baskerville"/>
            </a:endParaRPr>
          </a:p>
          <a:p>
            <a:pPr indent="-152400" lvl="0" marL="0" marR="0" rtl="0" algn="l">
              <a:spcBef>
                <a:spcPts val="1200"/>
              </a:spcBef>
              <a:spcAft>
                <a:spcPts val="0"/>
              </a:spcAft>
              <a:buClr>
                <a:schemeClr val="dk1"/>
              </a:buClr>
              <a:buSzPts val="2400"/>
              <a:buFont typeface="Noto Sans Symbols"/>
              <a:buChar char="▪"/>
            </a:pPr>
            <a:r>
              <a:rPr b="0" i="0" lang="en-US" sz="2400" u="none" cap="none" strike="noStrike">
                <a:solidFill>
                  <a:schemeClr val="dk1"/>
                </a:solidFill>
                <a:latin typeface="Times New Roman"/>
                <a:ea typeface="Times New Roman"/>
                <a:cs typeface="Times New Roman"/>
                <a:sym typeface="Times New Roman"/>
              </a:rPr>
              <a:t>In order to graduate students must pass LEAP 2025: </a:t>
            </a:r>
            <a:endParaRPr b="0" i="0" sz="2400" u="none" cap="none" strike="noStrike">
              <a:solidFill>
                <a:schemeClr val="dk1"/>
              </a:solidFill>
              <a:latin typeface="Times New Roman"/>
              <a:ea typeface="Times New Roman"/>
              <a:cs typeface="Times New Roman"/>
              <a:sym typeface="Times New Roman"/>
            </a:endParaRPr>
          </a:p>
          <a:p>
            <a:pPr indent="-152400" lvl="1" marL="457200" marR="0" rtl="0" algn="l">
              <a:spcBef>
                <a:spcPts val="1200"/>
              </a:spcBef>
              <a:spcAft>
                <a:spcPts val="0"/>
              </a:spcAft>
              <a:buClr>
                <a:schemeClr val="dk1"/>
              </a:buClr>
              <a:buSzPts val="2400"/>
              <a:buFont typeface="Noto Sans Symbols"/>
              <a:buChar char="▪"/>
            </a:pPr>
            <a:r>
              <a:rPr b="0" i="0" lang="en-US" sz="2400" u="none" cap="none" strike="noStrike">
                <a:solidFill>
                  <a:schemeClr val="dk1"/>
                </a:solidFill>
                <a:latin typeface="Times New Roman"/>
                <a:ea typeface="Times New Roman"/>
                <a:cs typeface="Times New Roman"/>
                <a:sym typeface="Times New Roman"/>
              </a:rPr>
              <a:t>English I </a:t>
            </a:r>
            <a:r>
              <a:rPr b="1" i="0" lang="en-US" sz="2400" u="sng" cap="none" strike="noStrike">
                <a:solidFill>
                  <a:schemeClr val="dk1"/>
                </a:solidFill>
                <a:latin typeface="Times New Roman"/>
                <a:ea typeface="Times New Roman"/>
                <a:cs typeface="Times New Roman"/>
                <a:sym typeface="Times New Roman"/>
              </a:rPr>
              <a:t>or</a:t>
            </a:r>
            <a:r>
              <a:rPr b="0" i="0" lang="en-US" sz="2400" u="none" cap="none" strike="noStrike">
                <a:solidFill>
                  <a:schemeClr val="dk1"/>
                </a:solidFill>
                <a:latin typeface="Times New Roman"/>
                <a:ea typeface="Times New Roman"/>
                <a:cs typeface="Times New Roman"/>
                <a:sym typeface="Times New Roman"/>
              </a:rPr>
              <a:t> English II</a:t>
            </a:r>
            <a:endParaRPr b="0" i="0" sz="2400" u="none" cap="none" strike="noStrike">
              <a:solidFill>
                <a:schemeClr val="dk1"/>
              </a:solidFill>
              <a:latin typeface="Times New Roman"/>
              <a:ea typeface="Times New Roman"/>
              <a:cs typeface="Times New Roman"/>
              <a:sym typeface="Times New Roman"/>
            </a:endParaRPr>
          </a:p>
          <a:p>
            <a:pPr indent="-152400" lvl="1" marL="457200" marR="0" rtl="0" algn="l">
              <a:spcBef>
                <a:spcPts val="1200"/>
              </a:spcBef>
              <a:spcAft>
                <a:spcPts val="0"/>
              </a:spcAft>
              <a:buClr>
                <a:schemeClr val="dk1"/>
              </a:buClr>
              <a:buSzPts val="2400"/>
              <a:buFont typeface="Noto Sans Symbols"/>
              <a:buChar char="▪"/>
            </a:pPr>
            <a:r>
              <a:rPr b="0" i="0" lang="en-US" sz="2400" u="none" cap="none" strike="noStrike">
                <a:solidFill>
                  <a:schemeClr val="dk1"/>
                </a:solidFill>
                <a:latin typeface="Times New Roman"/>
                <a:ea typeface="Times New Roman"/>
                <a:cs typeface="Times New Roman"/>
                <a:sym typeface="Times New Roman"/>
              </a:rPr>
              <a:t>Algebra I </a:t>
            </a:r>
            <a:r>
              <a:rPr b="1" i="0" lang="en-US" sz="2400" u="sng" cap="none" strike="noStrike">
                <a:solidFill>
                  <a:schemeClr val="dk1"/>
                </a:solidFill>
                <a:latin typeface="Times New Roman"/>
                <a:ea typeface="Times New Roman"/>
                <a:cs typeface="Times New Roman"/>
                <a:sym typeface="Times New Roman"/>
              </a:rPr>
              <a:t>or</a:t>
            </a:r>
            <a:r>
              <a:rPr b="0" i="0" lang="en-US" sz="2400" u="none" cap="none" strike="noStrike">
                <a:solidFill>
                  <a:schemeClr val="dk1"/>
                </a:solidFill>
                <a:latin typeface="Times New Roman"/>
                <a:ea typeface="Times New Roman"/>
                <a:cs typeface="Times New Roman"/>
                <a:sym typeface="Times New Roman"/>
              </a:rPr>
              <a:t> Geometry</a:t>
            </a:r>
            <a:endParaRPr/>
          </a:p>
          <a:p>
            <a:pPr indent="-152400" lvl="1" marL="457200" marR="0" rtl="0" algn="l">
              <a:spcBef>
                <a:spcPts val="1200"/>
              </a:spcBef>
              <a:spcAft>
                <a:spcPts val="0"/>
              </a:spcAft>
              <a:buClr>
                <a:schemeClr val="dk1"/>
              </a:buClr>
              <a:buSzPts val="2400"/>
              <a:buFont typeface="Noto Sans Symbols"/>
              <a:buChar char="▪"/>
            </a:pPr>
            <a:r>
              <a:rPr b="0" i="0" lang="en-US" sz="2400" u="none" cap="none" strike="noStrike">
                <a:solidFill>
                  <a:schemeClr val="dk1"/>
                </a:solidFill>
                <a:latin typeface="Times New Roman"/>
                <a:ea typeface="Times New Roman"/>
                <a:cs typeface="Times New Roman"/>
                <a:sym typeface="Times New Roman"/>
              </a:rPr>
              <a:t>Biology </a:t>
            </a:r>
            <a:r>
              <a:rPr b="1" i="0" lang="en-US" sz="2400" u="sng" cap="none" strike="noStrike">
                <a:solidFill>
                  <a:schemeClr val="dk1"/>
                </a:solidFill>
                <a:latin typeface="Times New Roman"/>
                <a:ea typeface="Times New Roman"/>
                <a:cs typeface="Times New Roman"/>
                <a:sym typeface="Times New Roman"/>
              </a:rPr>
              <a:t>or</a:t>
            </a:r>
            <a:r>
              <a:rPr b="0" i="0" lang="en-US" sz="2400" u="none" cap="none" strike="noStrike">
                <a:solidFill>
                  <a:schemeClr val="dk1"/>
                </a:solidFill>
                <a:latin typeface="Times New Roman"/>
                <a:ea typeface="Times New Roman"/>
                <a:cs typeface="Times New Roman"/>
                <a:sym typeface="Times New Roman"/>
              </a:rPr>
              <a:t> US History  </a:t>
            </a:r>
            <a:endParaRPr/>
          </a:p>
          <a:p>
            <a:pPr indent="-152400" lvl="1" marL="457200" marR="0" rtl="0" algn="l">
              <a:spcBef>
                <a:spcPts val="1200"/>
              </a:spcBef>
              <a:spcAft>
                <a:spcPts val="0"/>
              </a:spcAft>
              <a:buClr>
                <a:schemeClr val="dk1"/>
              </a:buClr>
              <a:buSzPts val="2400"/>
              <a:buFont typeface="Noto Sans Symbols"/>
              <a:buChar char="▪"/>
            </a:pPr>
            <a:r>
              <a:rPr b="0" i="0" lang="en-US" sz="2400" u="none" cap="none" strike="noStrike">
                <a:solidFill>
                  <a:schemeClr val="dk1"/>
                </a:solidFill>
                <a:latin typeface="Times New Roman"/>
                <a:ea typeface="Times New Roman"/>
                <a:cs typeface="Times New Roman"/>
                <a:sym typeface="Times New Roman"/>
              </a:rPr>
              <a:t>All seniors must complete the FAFSA.  If not, you will have to fill out a parental non-participation form before graduation.  </a:t>
            </a:r>
            <a:endParaRPr b="0" i="0" sz="2400" u="none" cap="none" strike="noStrike">
              <a:solidFill>
                <a:schemeClr val="dk1"/>
              </a:solidFill>
              <a:latin typeface="Times New Roman"/>
              <a:ea typeface="Times New Roman"/>
              <a:cs typeface="Times New Roman"/>
              <a:sym typeface="Times New Roman"/>
            </a:endParaRPr>
          </a:p>
          <a:p>
            <a:pPr indent="-152400" lvl="1" marL="457200" marR="0" rtl="0" algn="l">
              <a:spcBef>
                <a:spcPts val="1200"/>
              </a:spcBef>
              <a:spcAft>
                <a:spcPts val="0"/>
              </a:spcAft>
              <a:buClr>
                <a:schemeClr val="dk1"/>
              </a:buClr>
              <a:buSzPts val="2400"/>
              <a:buFont typeface="Noto Sans Symbols"/>
              <a:buChar char="▪"/>
            </a:pPr>
            <a:r>
              <a:rPr b="0" i="0" lang="en-US" sz="2400" u="none" cap="none" strike="noStrike">
                <a:solidFill>
                  <a:schemeClr val="dk1"/>
                </a:solidFill>
                <a:latin typeface="Times New Roman"/>
                <a:ea typeface="Times New Roman"/>
                <a:cs typeface="Times New Roman"/>
                <a:sym typeface="Times New Roman"/>
              </a:rPr>
              <a:t>Complete graduation pathway requirements </a:t>
            </a:r>
            <a:endParaRPr b="0" i="0" sz="2400" u="none" cap="none" strike="noStrike">
              <a:solidFill>
                <a:schemeClr val="dk1"/>
              </a:solidFill>
              <a:latin typeface="Times New Roman"/>
              <a:ea typeface="Times New Roman"/>
              <a:cs typeface="Times New Roman"/>
              <a:sym typeface="Times New Roman"/>
            </a:endParaRPr>
          </a:p>
          <a:p>
            <a:pPr indent="0" lvl="1" marL="457200" marR="0" rtl="0" algn="l">
              <a:spcBef>
                <a:spcPts val="1000"/>
              </a:spcBef>
              <a:spcAft>
                <a:spcPts val="0"/>
              </a:spcAft>
              <a:buClr>
                <a:schemeClr val="dk1"/>
              </a:buClr>
              <a:buSzPts val="2000"/>
              <a:buFont typeface="Noto Sans Symbols"/>
              <a:buNone/>
            </a:pPr>
            <a:r>
              <a:t/>
            </a:r>
            <a:endParaRPr b="0" i="0" sz="2000" u="none" cap="none" strike="noStrike">
              <a:solidFill>
                <a:schemeClr val="dk1"/>
              </a:solidFill>
              <a:latin typeface="Gill Sans"/>
              <a:ea typeface="Gill Sans"/>
              <a:cs typeface="Gill Sans"/>
              <a:sym typeface="Gill Sans"/>
            </a:endParaRPr>
          </a:p>
          <a:p>
            <a:pPr indent="0" lvl="1" marL="457200" marR="0" rtl="0" algn="l">
              <a:spcBef>
                <a:spcPts val="1000"/>
              </a:spcBef>
              <a:spcAft>
                <a:spcPts val="0"/>
              </a:spcAft>
              <a:buNone/>
            </a:pPr>
            <a:r>
              <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3"/>
          <p:cNvSpPr txBox="1"/>
          <p:nvPr>
            <p:ph type="title"/>
          </p:nvPr>
        </p:nvSpPr>
        <p:spPr>
          <a:xfrm>
            <a:off x="938758" y="382385"/>
            <a:ext cx="7633800" cy="1492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FALL LEAP TESTING DATES </a:t>
            </a:r>
            <a:endParaRPr/>
          </a:p>
        </p:txBody>
      </p:sp>
      <p:sp>
        <p:nvSpPr>
          <p:cNvPr id="168" name="Google Shape;168;p23"/>
          <p:cNvSpPr txBox="1"/>
          <p:nvPr>
            <p:ph idx="1" type="body"/>
          </p:nvPr>
        </p:nvSpPr>
        <p:spPr>
          <a:xfrm>
            <a:off x="838100" y="1533949"/>
            <a:ext cx="7835100" cy="4697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u="sng">
                <a:solidFill>
                  <a:schemeClr val="dk1"/>
                </a:solidFill>
                <a:latin typeface="Arial"/>
                <a:ea typeface="Arial"/>
                <a:cs typeface="Arial"/>
                <a:sym typeface="Arial"/>
              </a:rPr>
              <a:t>Fall LEAP Schedule</a:t>
            </a:r>
            <a:endParaRPr b="1" u="sng">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latin typeface="Arial"/>
                <a:ea typeface="Arial"/>
                <a:cs typeface="Arial"/>
                <a:sym typeface="Arial"/>
              </a:rPr>
              <a:t>December 1 – 1</a:t>
            </a:r>
            <a:r>
              <a:rPr baseline="30000" lang="en-US">
                <a:solidFill>
                  <a:schemeClr val="dk1"/>
                </a:solidFill>
                <a:latin typeface="Arial"/>
                <a:ea typeface="Arial"/>
                <a:cs typeface="Arial"/>
                <a:sym typeface="Arial"/>
              </a:rPr>
              <a:t>st</a:t>
            </a:r>
            <a:r>
              <a:rPr lang="en-US">
                <a:solidFill>
                  <a:schemeClr val="dk1"/>
                </a:solidFill>
                <a:latin typeface="Arial"/>
                <a:ea typeface="Arial"/>
                <a:cs typeface="Arial"/>
                <a:sym typeface="Arial"/>
              </a:rPr>
              <a:t> and 2</a:t>
            </a:r>
            <a:r>
              <a:rPr baseline="30000" lang="en-US">
                <a:solidFill>
                  <a:schemeClr val="dk1"/>
                </a:solidFill>
                <a:latin typeface="Arial"/>
                <a:ea typeface="Arial"/>
                <a:cs typeface="Arial"/>
                <a:sym typeface="Arial"/>
              </a:rPr>
              <a:t>nd</a:t>
            </a:r>
            <a:r>
              <a:rPr lang="en-US">
                <a:solidFill>
                  <a:schemeClr val="dk1"/>
                </a:solidFill>
                <a:latin typeface="Arial"/>
                <a:ea typeface="Arial"/>
                <a:cs typeface="Arial"/>
                <a:sym typeface="Arial"/>
              </a:rPr>
              <a:t> Period English I/II Session 1</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latin typeface="Arial"/>
                <a:ea typeface="Arial"/>
                <a:cs typeface="Arial"/>
                <a:sym typeface="Arial"/>
              </a:rPr>
              <a:t>December 2* – 3</a:t>
            </a:r>
            <a:r>
              <a:rPr baseline="30000" lang="en-US">
                <a:solidFill>
                  <a:schemeClr val="dk1"/>
                </a:solidFill>
                <a:latin typeface="Arial"/>
                <a:ea typeface="Arial"/>
                <a:cs typeface="Arial"/>
                <a:sym typeface="Arial"/>
              </a:rPr>
              <a:t>rd</a:t>
            </a:r>
            <a:r>
              <a:rPr lang="en-US">
                <a:solidFill>
                  <a:schemeClr val="dk1"/>
                </a:solidFill>
                <a:latin typeface="Arial"/>
                <a:ea typeface="Arial"/>
                <a:cs typeface="Arial"/>
                <a:sym typeface="Arial"/>
              </a:rPr>
              <a:t> and 4</a:t>
            </a:r>
            <a:r>
              <a:rPr baseline="30000" lang="en-US">
                <a:solidFill>
                  <a:schemeClr val="dk1"/>
                </a:solidFill>
                <a:latin typeface="Arial"/>
                <a:ea typeface="Arial"/>
                <a:cs typeface="Arial"/>
                <a:sym typeface="Arial"/>
              </a:rPr>
              <a:t>th</a:t>
            </a:r>
            <a:r>
              <a:rPr lang="en-US">
                <a:solidFill>
                  <a:schemeClr val="dk1"/>
                </a:solidFill>
                <a:latin typeface="Arial"/>
                <a:ea typeface="Arial"/>
                <a:cs typeface="Arial"/>
                <a:sym typeface="Arial"/>
              </a:rPr>
              <a:t> Period English I/II Session 1 (May be a flipped schedule as we used to do – TBD)</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latin typeface="Arial"/>
                <a:ea typeface="Arial"/>
                <a:cs typeface="Arial"/>
                <a:sym typeface="Arial"/>
              </a:rPr>
              <a:t>December 3 - Early Dismissal; potentially a make-up day for English Session 1</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latin typeface="Arial"/>
                <a:ea typeface="Arial"/>
                <a:cs typeface="Arial"/>
                <a:sym typeface="Arial"/>
              </a:rPr>
              <a:t>December 6** - Make-Up Day</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latin typeface="Arial"/>
                <a:ea typeface="Arial"/>
                <a:cs typeface="Arial"/>
                <a:sym typeface="Arial"/>
              </a:rPr>
              <a:t>December 7 – English I/II (Sessions 2 and 3)</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latin typeface="Arial"/>
                <a:ea typeface="Arial"/>
                <a:cs typeface="Arial"/>
                <a:sym typeface="Arial"/>
              </a:rPr>
              <a:t>December 8 – US History (All Sessions)</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latin typeface="Arial"/>
                <a:ea typeface="Arial"/>
                <a:cs typeface="Arial"/>
                <a:sym typeface="Arial"/>
              </a:rPr>
              <a:t>December 9 – Algebra I/Geometry (All Sessions)</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latin typeface="Arial"/>
                <a:ea typeface="Arial"/>
                <a:cs typeface="Arial"/>
                <a:sym typeface="Arial"/>
              </a:rPr>
              <a:t>December 10 – Biology (All Sessions)</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Arial"/>
                <a:ea typeface="Arial"/>
                <a:cs typeface="Arial"/>
                <a:sym typeface="Arial"/>
              </a:rPr>
              <a:t> </a:t>
            </a:r>
            <a:endParaRPr sz="13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solidFill>
                <a:srgbClr val="888888"/>
              </a:solidFill>
              <a:latin typeface="Arial"/>
              <a:ea typeface="Arial"/>
              <a:cs typeface="Arial"/>
              <a:sym typeface="Arial"/>
            </a:endParaRPr>
          </a:p>
          <a:p>
            <a:pPr indent="0" lvl="0" marL="0" rtl="0" algn="l">
              <a:spcBef>
                <a:spcPts val="70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4"/>
          <p:cNvSpPr txBox="1"/>
          <p:nvPr>
            <p:ph type="title"/>
          </p:nvPr>
        </p:nvSpPr>
        <p:spPr>
          <a:xfrm>
            <a:off x="1600200" y="381000"/>
            <a:ext cx="6248400" cy="8334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A50021"/>
              </a:buClr>
              <a:buSzPts val="4400"/>
              <a:buFont typeface="Times New Roman"/>
              <a:buNone/>
            </a:pPr>
            <a:r>
              <a:rPr lang="en-US" sz="5800">
                <a:solidFill>
                  <a:srgbClr val="A50021"/>
                </a:solidFill>
                <a:latin typeface="Times New Roman"/>
                <a:ea typeface="Times New Roman"/>
                <a:cs typeface="Times New Roman"/>
                <a:sym typeface="Times New Roman"/>
              </a:rPr>
              <a:t>Satellite</a:t>
            </a:r>
            <a:r>
              <a:rPr lang="en-US" sz="5800">
                <a:solidFill>
                  <a:srgbClr val="A50021"/>
                </a:solidFill>
                <a:latin typeface="Times New Roman"/>
                <a:ea typeface="Times New Roman"/>
                <a:cs typeface="Times New Roman"/>
                <a:sym typeface="Times New Roman"/>
              </a:rPr>
              <a:t> Center</a:t>
            </a:r>
            <a:endParaRPr sz="6500"/>
          </a:p>
        </p:txBody>
      </p:sp>
      <p:sp>
        <p:nvSpPr>
          <p:cNvPr id="174" name="Google Shape;174;p24"/>
          <p:cNvSpPr txBox="1"/>
          <p:nvPr>
            <p:ph idx="1" type="body"/>
          </p:nvPr>
        </p:nvSpPr>
        <p:spPr>
          <a:xfrm>
            <a:off x="1524000" y="1295400"/>
            <a:ext cx="6400800" cy="52578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109537" lvl="1" marL="685800" rtl="0" algn="l">
              <a:lnSpc>
                <a:spcPct val="60000"/>
              </a:lnSpc>
              <a:spcBef>
                <a:spcPts val="0"/>
              </a:spcBef>
              <a:spcAft>
                <a:spcPts val="0"/>
              </a:spcAft>
              <a:buSzPts val="1875"/>
              <a:buNone/>
            </a:pPr>
            <a:r>
              <a:t/>
            </a:r>
            <a:endParaRPr sz="1875">
              <a:latin typeface="Times New Roman"/>
              <a:ea typeface="Times New Roman"/>
              <a:cs typeface="Times New Roman"/>
              <a:sym typeface="Times New Roman"/>
            </a:endParaRPr>
          </a:p>
          <a:p>
            <a:pPr indent="-228600" lvl="0" marL="228600" rtl="0" algn="l">
              <a:lnSpc>
                <a:spcPct val="60000"/>
              </a:lnSpc>
              <a:spcBef>
                <a:spcPts val="700"/>
              </a:spcBef>
              <a:spcAft>
                <a:spcPts val="0"/>
              </a:spcAft>
              <a:buSzPts val="1250"/>
              <a:buFont typeface="Times New Roman"/>
              <a:buNone/>
            </a:pPr>
            <a:r>
              <a:rPr lang="en-US" sz="1250">
                <a:solidFill>
                  <a:schemeClr val="dk1"/>
                </a:solidFill>
                <a:latin typeface="Times New Roman"/>
                <a:ea typeface="Times New Roman"/>
                <a:cs typeface="Times New Roman"/>
                <a:sym typeface="Times New Roman"/>
              </a:rPr>
              <a:t>  </a:t>
            </a:r>
            <a:endParaRPr/>
          </a:p>
          <a:p>
            <a:pPr indent="-228600" lvl="0" marL="228600" rtl="0" algn="ctr">
              <a:lnSpc>
                <a:spcPct val="60000"/>
              </a:lnSpc>
              <a:spcBef>
                <a:spcPts val="700"/>
              </a:spcBef>
              <a:spcAft>
                <a:spcPts val="0"/>
              </a:spcAft>
              <a:buSzPts val="1437"/>
              <a:buFont typeface="Times New Roman"/>
              <a:buNone/>
            </a:pPr>
            <a:r>
              <a:t/>
            </a:r>
            <a:endParaRPr b="1" sz="1437">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b="1" lang="en-US" sz="3000">
                <a:solidFill>
                  <a:srgbClr val="000000"/>
                </a:solidFill>
                <a:latin typeface="Arial"/>
                <a:ea typeface="Arial"/>
                <a:cs typeface="Arial"/>
                <a:sym typeface="Arial"/>
              </a:rPr>
              <a:t>1 Period, 1 Semester (1 Credit)</a:t>
            </a:r>
            <a:endParaRPr b="1" sz="30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700">
                <a:solidFill>
                  <a:srgbClr val="000000"/>
                </a:solidFill>
                <a:latin typeface="Arial"/>
                <a:ea typeface="Arial"/>
                <a:cs typeface="Arial"/>
                <a:sym typeface="Arial"/>
              </a:rPr>
              <a:t>Air Conditioning/Refrigeration I</a:t>
            </a:r>
            <a:endParaRPr i="1" sz="27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700">
                <a:solidFill>
                  <a:srgbClr val="000000"/>
                </a:solidFill>
                <a:latin typeface="Arial"/>
                <a:ea typeface="Arial"/>
                <a:cs typeface="Arial"/>
                <a:sym typeface="Arial"/>
              </a:rPr>
              <a:t>Dance I</a:t>
            </a:r>
            <a:endParaRPr i="1" sz="27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700">
                <a:solidFill>
                  <a:srgbClr val="000000"/>
                </a:solidFill>
                <a:latin typeface="Arial"/>
                <a:ea typeface="Arial"/>
                <a:cs typeface="Arial"/>
                <a:sym typeface="Arial"/>
              </a:rPr>
              <a:t>Dance II</a:t>
            </a:r>
            <a:endParaRPr i="1" sz="27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700">
                <a:solidFill>
                  <a:srgbClr val="000000"/>
                </a:solidFill>
                <a:latin typeface="Arial"/>
                <a:ea typeface="Arial"/>
                <a:cs typeface="Arial"/>
                <a:sym typeface="Arial"/>
              </a:rPr>
              <a:t>Educators Rising II (STAR) </a:t>
            </a:r>
            <a:endParaRPr i="1" sz="27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700">
                <a:solidFill>
                  <a:srgbClr val="000000"/>
                </a:solidFill>
                <a:latin typeface="Arial"/>
                <a:ea typeface="Arial"/>
                <a:cs typeface="Arial"/>
                <a:sym typeface="Arial"/>
              </a:rPr>
              <a:t>NCCER Scaffolding Level I</a:t>
            </a:r>
            <a:endParaRPr i="1" sz="2700">
              <a:solidFill>
                <a:srgbClr val="000000"/>
              </a:solidFill>
              <a:latin typeface="Arial"/>
              <a:ea typeface="Arial"/>
              <a:cs typeface="Arial"/>
              <a:sym typeface="Arial"/>
            </a:endParaRPr>
          </a:p>
          <a:p>
            <a:pPr indent="-228600" lvl="0" marL="228600" rtl="0" algn="ctr">
              <a:lnSpc>
                <a:spcPct val="60000"/>
              </a:lnSpc>
              <a:spcBef>
                <a:spcPts val="700"/>
              </a:spcBef>
              <a:spcAft>
                <a:spcPts val="0"/>
              </a:spcAft>
              <a:buSzPts val="1437"/>
              <a:buFont typeface="Times New Roman"/>
              <a:buNone/>
            </a:pPr>
            <a:r>
              <a:t/>
            </a:r>
            <a:endParaRPr b="1" sz="1237">
              <a:solidFill>
                <a:schemeClr val="dk1"/>
              </a:solidFill>
              <a:latin typeface="Times New Roman"/>
              <a:ea typeface="Times New Roman"/>
              <a:cs typeface="Times New Roman"/>
              <a:sym typeface="Times New Roman"/>
            </a:endParaRPr>
          </a:p>
          <a:p>
            <a:pPr indent="-228600" lvl="0" marL="228600" rtl="0" algn="ctr">
              <a:lnSpc>
                <a:spcPct val="60000"/>
              </a:lnSpc>
              <a:spcBef>
                <a:spcPts val="700"/>
              </a:spcBef>
              <a:spcAft>
                <a:spcPts val="0"/>
              </a:spcAft>
              <a:buSzPts val="1437"/>
              <a:buFont typeface="Times New Roman"/>
              <a:buNone/>
            </a:pPr>
            <a:r>
              <a:t/>
            </a:r>
            <a:endParaRPr b="1" sz="1437">
              <a:solidFill>
                <a:schemeClr val="dk1"/>
              </a:solidFill>
              <a:latin typeface="Times New Roman"/>
              <a:ea typeface="Times New Roman"/>
              <a:cs typeface="Times New Roman"/>
              <a:sym typeface="Times New Roman"/>
            </a:endParaRPr>
          </a:p>
          <a:p>
            <a:pPr indent="-228600" lvl="0" marL="228600" rtl="0" algn="ctr">
              <a:lnSpc>
                <a:spcPct val="60000"/>
              </a:lnSpc>
              <a:spcBef>
                <a:spcPts val="700"/>
              </a:spcBef>
              <a:spcAft>
                <a:spcPts val="0"/>
              </a:spcAft>
              <a:buSzPts val="1437"/>
              <a:buFont typeface="Times New Roman"/>
              <a:buNone/>
            </a:pPr>
            <a:r>
              <a:t/>
            </a:r>
            <a:endParaRPr b="1" sz="1437">
              <a:solidFill>
                <a:schemeClr val="dk1"/>
              </a:solidFill>
              <a:latin typeface="Times New Roman"/>
              <a:ea typeface="Times New Roman"/>
              <a:cs typeface="Times New Roman"/>
              <a:sym typeface="Times New Roman"/>
            </a:endParaRPr>
          </a:p>
          <a:p>
            <a:pPr indent="-228600" lvl="0" marL="228600" rtl="0" algn="ctr">
              <a:lnSpc>
                <a:spcPct val="60000"/>
              </a:lnSpc>
              <a:spcBef>
                <a:spcPts val="700"/>
              </a:spcBef>
              <a:spcAft>
                <a:spcPts val="0"/>
              </a:spcAft>
              <a:buSzPts val="1437"/>
              <a:buFont typeface="Times New Roman"/>
              <a:buNone/>
            </a:pPr>
            <a:r>
              <a:t/>
            </a:r>
            <a:endParaRPr b="1" sz="1437">
              <a:solidFill>
                <a:schemeClr val="dk1"/>
              </a:solidFill>
              <a:latin typeface="Times New Roman"/>
              <a:ea typeface="Times New Roman"/>
              <a:cs typeface="Times New Roman"/>
              <a:sym typeface="Times New Roman"/>
            </a:endParaRPr>
          </a:p>
          <a:p>
            <a:pPr indent="-228600" lvl="0" marL="228600" rtl="0" algn="ctr">
              <a:lnSpc>
                <a:spcPct val="60000"/>
              </a:lnSpc>
              <a:spcBef>
                <a:spcPts val="700"/>
              </a:spcBef>
              <a:spcAft>
                <a:spcPts val="0"/>
              </a:spcAft>
              <a:buSzPts val="1437"/>
              <a:buFont typeface="Times New Roman"/>
              <a:buNone/>
            </a:pPr>
            <a:r>
              <a:t/>
            </a:r>
            <a:endParaRPr b="1" sz="1437">
              <a:solidFill>
                <a:schemeClr val="dk1"/>
              </a:solidFill>
              <a:latin typeface="Times New Roman"/>
              <a:ea typeface="Times New Roman"/>
              <a:cs typeface="Times New Roman"/>
              <a:sym typeface="Times New Roman"/>
            </a:endParaRPr>
          </a:p>
          <a:p>
            <a:pPr indent="0" lvl="0" marL="0" rtl="0" algn="l">
              <a:lnSpc>
                <a:spcPct val="60000"/>
              </a:lnSpc>
              <a:spcBef>
                <a:spcPts val="700"/>
              </a:spcBef>
              <a:spcAft>
                <a:spcPts val="0"/>
              </a:spcAft>
              <a:buSzPts val="1437"/>
              <a:buFont typeface="Times New Roman"/>
              <a:buNone/>
            </a:pPr>
            <a:r>
              <a:t/>
            </a:r>
            <a:endParaRPr b="1" sz="1437">
              <a:solidFill>
                <a:schemeClr val="dk1"/>
              </a:solidFill>
              <a:latin typeface="Times New Roman"/>
              <a:ea typeface="Times New Roman"/>
              <a:cs typeface="Times New Roman"/>
              <a:sym typeface="Times New Roman"/>
            </a:endParaRPr>
          </a:p>
          <a:p>
            <a:pPr indent="-228600" lvl="0" marL="228600" rtl="0" algn="ctr">
              <a:lnSpc>
                <a:spcPct val="60000"/>
              </a:lnSpc>
              <a:spcBef>
                <a:spcPts val="700"/>
              </a:spcBef>
              <a:spcAft>
                <a:spcPts val="0"/>
              </a:spcAft>
              <a:buSzPts val="1437"/>
              <a:buFont typeface="Times New Roman"/>
              <a:buNone/>
            </a:pPr>
            <a:r>
              <a:t/>
            </a:r>
            <a:endParaRPr b="1" sz="1437">
              <a:solidFill>
                <a:schemeClr val="dk1"/>
              </a:solidFill>
              <a:latin typeface="Times New Roman"/>
              <a:ea typeface="Times New Roman"/>
              <a:cs typeface="Times New Roman"/>
              <a:sym typeface="Times New Roman"/>
            </a:endParaRPr>
          </a:p>
          <a:p>
            <a:pPr indent="-228600" lvl="0" marL="228600" rtl="0" algn="ctr">
              <a:lnSpc>
                <a:spcPct val="60000"/>
              </a:lnSpc>
              <a:spcBef>
                <a:spcPts val="700"/>
              </a:spcBef>
              <a:spcAft>
                <a:spcPts val="0"/>
              </a:spcAft>
              <a:buSzPts val="1437"/>
              <a:buFont typeface="Times New Roman"/>
              <a:buNone/>
            </a:pPr>
            <a:r>
              <a:t/>
            </a:r>
            <a:endParaRPr b="1" sz="1437">
              <a:solidFill>
                <a:schemeClr val="dk1"/>
              </a:solidFill>
              <a:latin typeface="Times New Roman"/>
              <a:ea typeface="Times New Roman"/>
              <a:cs typeface="Times New Roman"/>
              <a:sym typeface="Times New Roman"/>
            </a:endParaRPr>
          </a:p>
          <a:p>
            <a:pPr indent="457200" lvl="0" marL="914400" rtl="0" algn="l">
              <a:lnSpc>
                <a:spcPct val="60000"/>
              </a:lnSpc>
              <a:spcBef>
                <a:spcPts val="700"/>
              </a:spcBef>
              <a:spcAft>
                <a:spcPts val="0"/>
              </a:spcAft>
              <a:buSzPts val="1437"/>
              <a:buFont typeface="Times New Roman"/>
              <a:buNone/>
            </a:pPr>
            <a:r>
              <a:rPr b="1" lang="en-US" sz="1437">
                <a:solidFill>
                  <a:schemeClr val="dk1"/>
                </a:solidFill>
                <a:latin typeface="Times New Roman"/>
                <a:ea typeface="Times New Roman"/>
                <a:cs typeface="Times New Roman"/>
                <a:sym typeface="Times New Roman"/>
              </a:rPr>
              <a:t>Please contact Elaine Fitzgerald at </a:t>
            </a:r>
            <a:endParaRPr b="1" sz="1437">
              <a:solidFill>
                <a:schemeClr val="dk1"/>
              </a:solidFill>
              <a:latin typeface="Times New Roman"/>
              <a:ea typeface="Times New Roman"/>
              <a:cs typeface="Times New Roman"/>
              <a:sym typeface="Times New Roman"/>
            </a:endParaRPr>
          </a:p>
          <a:p>
            <a:pPr indent="-228600" lvl="0" marL="228600" rtl="0" algn="ctr">
              <a:lnSpc>
                <a:spcPct val="60000"/>
              </a:lnSpc>
              <a:spcBef>
                <a:spcPts val="700"/>
              </a:spcBef>
              <a:spcAft>
                <a:spcPts val="0"/>
              </a:spcAft>
              <a:buSzPts val="1437"/>
              <a:buFont typeface="Times New Roman"/>
              <a:buNone/>
            </a:pPr>
            <a:r>
              <a:rPr b="1" lang="en-US" sz="1437">
                <a:solidFill>
                  <a:schemeClr val="dk1"/>
                </a:solidFill>
                <a:latin typeface="Times New Roman"/>
                <a:ea typeface="Times New Roman"/>
                <a:cs typeface="Times New Roman"/>
                <a:sym typeface="Times New Roman"/>
              </a:rPr>
              <a:t>(985) 785-2080 for more information.</a:t>
            </a:r>
            <a:endParaRPr/>
          </a:p>
          <a:p>
            <a:pPr indent="-228600" lvl="0" marL="228600" rtl="0" algn="ctr">
              <a:lnSpc>
                <a:spcPct val="60000"/>
              </a:lnSpc>
              <a:spcBef>
                <a:spcPts val="700"/>
              </a:spcBef>
              <a:spcAft>
                <a:spcPts val="0"/>
              </a:spcAft>
              <a:buSzPts val="1250"/>
              <a:buFont typeface="Noto Sans Symbols"/>
              <a:buNone/>
            </a:pPr>
            <a:r>
              <a:rPr b="1" lang="en-US" sz="1250" u="sng">
                <a:solidFill>
                  <a:schemeClr val="hlink"/>
                </a:solidFill>
                <a:latin typeface="Times New Roman"/>
                <a:ea typeface="Times New Roman"/>
                <a:cs typeface="Times New Roman"/>
                <a:sym typeface="Times New Roman"/>
                <a:hlinkClick r:id="rId3"/>
              </a:rPr>
              <a:t>https://vimeo.com/249750338</a:t>
            </a:r>
            <a:endParaRPr b="1" sz="1250">
              <a:solidFill>
                <a:schemeClr val="dk1"/>
              </a:solidFill>
              <a:latin typeface="Times New Roman"/>
              <a:ea typeface="Times New Roman"/>
              <a:cs typeface="Times New Roman"/>
              <a:sym typeface="Times New Roman"/>
            </a:endParaRPr>
          </a:p>
          <a:p>
            <a:pPr indent="-228600" lvl="0" marL="228600" rtl="0" algn="ctr">
              <a:lnSpc>
                <a:spcPct val="60000"/>
              </a:lnSpc>
              <a:spcBef>
                <a:spcPts val="700"/>
              </a:spcBef>
              <a:spcAft>
                <a:spcPts val="0"/>
              </a:spcAft>
              <a:buSzPts val="1437"/>
              <a:buFont typeface="Gill Sans"/>
              <a:buNone/>
            </a:pPr>
            <a:r>
              <a:t/>
            </a:r>
            <a:endParaRPr sz="1437">
              <a:latin typeface="Libre Baskerville"/>
              <a:ea typeface="Libre Baskerville"/>
              <a:cs typeface="Libre Baskerville"/>
              <a:sym typeface="Libre Baskerville"/>
            </a:endParaRPr>
          </a:p>
          <a:p>
            <a:pPr indent="-149225" lvl="0" marL="228600" rtl="0" algn="l">
              <a:lnSpc>
                <a:spcPct val="60000"/>
              </a:lnSpc>
              <a:spcBef>
                <a:spcPts val="700"/>
              </a:spcBef>
              <a:spcAft>
                <a:spcPts val="0"/>
              </a:spcAft>
              <a:buSzPts val="1250"/>
              <a:buNone/>
            </a:pPr>
            <a:r>
              <a:t/>
            </a:r>
            <a:endParaRPr sz="1250">
              <a:latin typeface="Libre Baskerville"/>
              <a:ea typeface="Libre Baskerville"/>
              <a:cs typeface="Libre Baskerville"/>
              <a:sym typeface="Libre Baskerville"/>
            </a:endParaRPr>
          </a:p>
          <a:p>
            <a:pPr indent="-228600" lvl="0" marL="228600" rtl="0" algn="ctr">
              <a:lnSpc>
                <a:spcPct val="60000"/>
              </a:lnSpc>
              <a:spcBef>
                <a:spcPts val="700"/>
              </a:spcBef>
              <a:spcAft>
                <a:spcPts val="0"/>
              </a:spcAft>
              <a:buSzPts val="1500"/>
              <a:buFont typeface="Gill Sans"/>
              <a:buNone/>
            </a:pPr>
            <a:r>
              <a:t/>
            </a:r>
            <a:endParaRPr sz="1500">
              <a:latin typeface="Libre Baskerville"/>
              <a:ea typeface="Libre Baskerville"/>
              <a:cs typeface="Libre Baskerville"/>
              <a:sym typeface="Libre Baskervill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5"/>
          <p:cNvSpPr txBox="1"/>
          <p:nvPr>
            <p:ph type="title"/>
          </p:nvPr>
        </p:nvSpPr>
        <p:spPr>
          <a:xfrm>
            <a:off x="1027575" y="221254"/>
            <a:ext cx="7633800" cy="8313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sz="4400">
                <a:solidFill>
                  <a:srgbClr val="A50021"/>
                </a:solidFill>
                <a:latin typeface="Times New Roman"/>
                <a:ea typeface="Times New Roman"/>
                <a:cs typeface="Times New Roman"/>
                <a:sym typeface="Times New Roman"/>
              </a:rPr>
              <a:t>Satellite Center</a:t>
            </a:r>
            <a:endParaRPr sz="4400">
              <a:solidFill>
                <a:srgbClr val="A50021"/>
              </a:solidFill>
              <a:latin typeface="Times New Roman"/>
              <a:ea typeface="Times New Roman"/>
              <a:cs typeface="Times New Roman"/>
              <a:sym typeface="Times New Roman"/>
            </a:endParaRPr>
          </a:p>
          <a:p>
            <a:pPr indent="0" lvl="0" marL="0" rtl="0" algn="ctr">
              <a:spcBef>
                <a:spcPts val="0"/>
              </a:spcBef>
              <a:spcAft>
                <a:spcPts val="0"/>
              </a:spcAft>
              <a:buNone/>
            </a:pPr>
            <a:r>
              <a:rPr b="1" lang="en-US" sz="1700">
                <a:solidFill>
                  <a:schemeClr val="dk1"/>
                </a:solidFill>
                <a:latin typeface="Calibri"/>
                <a:ea typeface="Calibri"/>
                <a:cs typeface="Calibri"/>
                <a:sym typeface="Calibri"/>
              </a:rPr>
              <a:t>Double-block, 1 Semester (2 Credits)</a:t>
            </a:r>
            <a:endParaRPr sz="4700">
              <a:solidFill>
                <a:srgbClr val="A50021"/>
              </a:solidFill>
              <a:latin typeface="Times New Roman"/>
              <a:ea typeface="Times New Roman"/>
              <a:cs typeface="Times New Roman"/>
              <a:sym typeface="Times New Roman"/>
            </a:endParaRPr>
          </a:p>
          <a:p>
            <a:pPr indent="0" lvl="0" marL="0" rtl="0" algn="ctr">
              <a:spcBef>
                <a:spcPts val="0"/>
              </a:spcBef>
              <a:spcAft>
                <a:spcPts val="0"/>
              </a:spcAft>
              <a:buClr>
                <a:srgbClr val="A50021"/>
              </a:buClr>
              <a:buSzPts val="4400"/>
              <a:buFont typeface="Times New Roman"/>
              <a:buNone/>
            </a:pPr>
            <a:r>
              <a:t/>
            </a:r>
            <a:endParaRPr sz="4400">
              <a:solidFill>
                <a:srgbClr val="A50021"/>
              </a:solidFill>
              <a:latin typeface="Times New Roman"/>
              <a:ea typeface="Times New Roman"/>
              <a:cs typeface="Times New Roman"/>
              <a:sym typeface="Times New Roman"/>
            </a:endParaRPr>
          </a:p>
          <a:p>
            <a:pPr indent="0" lvl="0" marL="0" rtl="0" algn="ctr">
              <a:lnSpc>
                <a:spcPct val="115000"/>
              </a:lnSpc>
              <a:spcBef>
                <a:spcPts val="1200"/>
              </a:spcBef>
              <a:spcAft>
                <a:spcPts val="0"/>
              </a:spcAft>
              <a:buNone/>
            </a:pPr>
            <a:r>
              <a:t/>
            </a:r>
            <a:endParaRPr/>
          </a:p>
        </p:txBody>
      </p:sp>
      <p:graphicFrame>
        <p:nvGraphicFramePr>
          <p:cNvPr id="181" name="Google Shape;181;p25"/>
          <p:cNvGraphicFramePr/>
          <p:nvPr/>
        </p:nvGraphicFramePr>
        <p:xfrm>
          <a:off x="2328200" y="1311600"/>
          <a:ext cx="3000000" cy="3000000"/>
        </p:xfrm>
        <a:graphic>
          <a:graphicData uri="http://schemas.openxmlformats.org/drawingml/2006/table">
            <a:tbl>
              <a:tblPr>
                <a:noFill/>
                <a:tableStyleId>{49C2CC4B-84D3-4D2B-8474-5C721101461A}</a:tableStyleId>
              </a:tblPr>
              <a:tblGrid>
                <a:gridCol w="5424600"/>
              </a:tblGrid>
              <a:tr h="656500">
                <a:tc>
                  <a:txBody>
                    <a:bodyPr/>
                    <a:lstStyle/>
                    <a:p>
                      <a:pPr indent="0" lvl="0" marL="0" rtl="0" algn="ctr">
                        <a:lnSpc>
                          <a:spcPct val="115000"/>
                        </a:lnSpc>
                        <a:spcBef>
                          <a:spcPts val="1200"/>
                        </a:spcBef>
                        <a:spcAft>
                          <a:spcPts val="0"/>
                        </a:spcAft>
                        <a:buNone/>
                      </a:pPr>
                      <a:r>
                        <a:rPr i="1" lang="en-US" sz="2000"/>
                        <a:t>Adv TV Broadcasting I</a:t>
                      </a:r>
                      <a:endParaRPr i="1" sz="20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656500">
                <a:tc>
                  <a:txBody>
                    <a:bodyPr/>
                    <a:lstStyle/>
                    <a:p>
                      <a:pPr indent="0" lvl="0" marL="0" rtl="0" algn="ctr">
                        <a:lnSpc>
                          <a:spcPct val="115000"/>
                        </a:lnSpc>
                        <a:spcBef>
                          <a:spcPts val="1200"/>
                        </a:spcBef>
                        <a:spcAft>
                          <a:spcPts val="0"/>
                        </a:spcAft>
                        <a:buNone/>
                      </a:pPr>
                      <a:r>
                        <a:rPr i="1" lang="en-US" sz="2000"/>
                        <a:t>Culinary Arts/ProStart I</a:t>
                      </a:r>
                      <a:endParaRPr i="1" sz="20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656500">
                <a:tc>
                  <a:txBody>
                    <a:bodyPr/>
                    <a:lstStyle/>
                    <a:p>
                      <a:pPr indent="0" lvl="0" marL="0" rtl="0" algn="ctr">
                        <a:lnSpc>
                          <a:spcPct val="115000"/>
                        </a:lnSpc>
                        <a:spcBef>
                          <a:spcPts val="1200"/>
                        </a:spcBef>
                        <a:spcAft>
                          <a:spcPts val="0"/>
                        </a:spcAft>
                        <a:buNone/>
                      </a:pPr>
                      <a:r>
                        <a:rPr i="1" lang="en-US" sz="2000"/>
                        <a:t>Digital Media I</a:t>
                      </a:r>
                      <a:endParaRPr i="1" sz="20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656500">
                <a:tc>
                  <a:txBody>
                    <a:bodyPr/>
                    <a:lstStyle/>
                    <a:p>
                      <a:pPr indent="0" lvl="0" marL="0" rtl="0" algn="ctr">
                        <a:lnSpc>
                          <a:spcPct val="115000"/>
                        </a:lnSpc>
                        <a:spcBef>
                          <a:spcPts val="1200"/>
                        </a:spcBef>
                        <a:spcAft>
                          <a:spcPts val="0"/>
                        </a:spcAft>
                        <a:buNone/>
                      </a:pPr>
                      <a:r>
                        <a:rPr i="1" lang="en-US" sz="2000"/>
                        <a:t>Digital Media II</a:t>
                      </a:r>
                      <a:endParaRPr i="1" sz="20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656500">
                <a:tc>
                  <a:txBody>
                    <a:bodyPr/>
                    <a:lstStyle/>
                    <a:p>
                      <a:pPr indent="0" lvl="0" marL="0" rtl="0" algn="ctr">
                        <a:lnSpc>
                          <a:spcPct val="115000"/>
                        </a:lnSpc>
                        <a:spcBef>
                          <a:spcPts val="1200"/>
                        </a:spcBef>
                        <a:spcAft>
                          <a:spcPts val="0"/>
                        </a:spcAft>
                        <a:buNone/>
                      </a:pPr>
                      <a:r>
                        <a:rPr i="1" lang="en-US" sz="2000"/>
                        <a:t>Educators Rising I (STAR)</a:t>
                      </a:r>
                      <a:endParaRPr i="1" sz="20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656500">
                <a:tc>
                  <a:txBody>
                    <a:bodyPr/>
                    <a:lstStyle/>
                    <a:p>
                      <a:pPr indent="0" lvl="0" marL="0" rtl="0" algn="ctr">
                        <a:lnSpc>
                          <a:spcPct val="115000"/>
                        </a:lnSpc>
                        <a:spcBef>
                          <a:spcPts val="1200"/>
                        </a:spcBef>
                        <a:spcAft>
                          <a:spcPts val="0"/>
                        </a:spcAft>
                        <a:buNone/>
                      </a:pPr>
                      <a:r>
                        <a:rPr i="1" lang="en-US" sz="2000"/>
                        <a:t>Emergency Medical Responder (EMR)</a:t>
                      </a:r>
                      <a:endParaRPr i="1" sz="20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656500">
                <a:tc>
                  <a:txBody>
                    <a:bodyPr/>
                    <a:lstStyle/>
                    <a:p>
                      <a:pPr indent="0" lvl="0" marL="0" rtl="0" algn="ctr">
                        <a:lnSpc>
                          <a:spcPct val="115000"/>
                        </a:lnSpc>
                        <a:spcBef>
                          <a:spcPts val="1200"/>
                        </a:spcBef>
                        <a:spcAft>
                          <a:spcPts val="0"/>
                        </a:spcAft>
                        <a:buNone/>
                      </a:pPr>
                      <a:r>
                        <a:rPr i="1" lang="en-US" sz="2000"/>
                        <a:t>Health Career Exploration</a:t>
                      </a:r>
                      <a:endParaRPr i="1" sz="20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656500">
                <a:tc>
                  <a:txBody>
                    <a:bodyPr/>
                    <a:lstStyle/>
                    <a:p>
                      <a:pPr indent="0" lvl="0" marL="0" rtl="0" algn="ctr">
                        <a:lnSpc>
                          <a:spcPct val="115000"/>
                        </a:lnSpc>
                        <a:spcBef>
                          <a:spcPts val="1200"/>
                        </a:spcBef>
                        <a:spcAft>
                          <a:spcPts val="0"/>
                        </a:spcAft>
                        <a:buNone/>
                      </a:pPr>
                      <a:r>
                        <a:rPr i="1" lang="en-US" sz="2000"/>
                        <a:t>HRT Administration I</a:t>
                      </a:r>
                      <a:endParaRPr i="1" sz="2000"/>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6"/>
          <p:cNvSpPr txBox="1"/>
          <p:nvPr>
            <p:ph type="title"/>
          </p:nvPr>
        </p:nvSpPr>
        <p:spPr>
          <a:xfrm>
            <a:off x="942983" y="589610"/>
            <a:ext cx="7633800" cy="14922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sz="4400">
                <a:solidFill>
                  <a:srgbClr val="A50021"/>
                </a:solidFill>
                <a:latin typeface="Times New Roman"/>
                <a:ea typeface="Times New Roman"/>
                <a:cs typeface="Times New Roman"/>
                <a:sym typeface="Times New Roman"/>
              </a:rPr>
              <a:t>Satellite Center</a:t>
            </a:r>
            <a:endParaRPr sz="4400">
              <a:solidFill>
                <a:srgbClr val="A50021"/>
              </a:solidFill>
              <a:latin typeface="Times New Roman"/>
              <a:ea typeface="Times New Roman"/>
              <a:cs typeface="Times New Roman"/>
              <a:sym typeface="Times New Roman"/>
            </a:endParaRPr>
          </a:p>
          <a:p>
            <a:pPr indent="0" lvl="0" marL="0" rtl="0" algn="ctr">
              <a:spcBef>
                <a:spcPts val="0"/>
              </a:spcBef>
              <a:spcAft>
                <a:spcPts val="0"/>
              </a:spcAft>
              <a:buNone/>
            </a:pPr>
            <a:r>
              <a:rPr b="1" lang="en-US" sz="1700">
                <a:solidFill>
                  <a:schemeClr val="dk1"/>
                </a:solidFill>
                <a:latin typeface="Calibri"/>
                <a:ea typeface="Calibri"/>
                <a:cs typeface="Calibri"/>
                <a:sym typeface="Calibri"/>
              </a:rPr>
              <a:t>Double-block, 1 Semester (2 Credits)</a:t>
            </a:r>
            <a:endParaRPr sz="4700">
              <a:solidFill>
                <a:srgbClr val="A5002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sz="4400">
              <a:solidFill>
                <a:srgbClr val="A50021"/>
              </a:solidFill>
              <a:latin typeface="Times New Roman"/>
              <a:ea typeface="Times New Roman"/>
              <a:cs typeface="Times New Roman"/>
              <a:sym typeface="Times New Roman"/>
            </a:endParaRPr>
          </a:p>
        </p:txBody>
      </p:sp>
      <p:sp>
        <p:nvSpPr>
          <p:cNvPr id="188" name="Google Shape;188;p26"/>
          <p:cNvSpPr txBox="1"/>
          <p:nvPr>
            <p:ph idx="1" type="body"/>
          </p:nvPr>
        </p:nvSpPr>
        <p:spPr>
          <a:xfrm>
            <a:off x="1067025" y="1604250"/>
            <a:ext cx="7633800" cy="4938000"/>
          </a:xfrm>
          <a:prstGeom prst="rect">
            <a:avLst/>
          </a:prstGeom>
        </p:spPr>
        <p:txBody>
          <a:bodyPr anchorCtr="0" anchor="t" bIns="45700" lIns="91425" spcFirstLastPara="1" rIns="91425" wrap="square" tIns="45700">
            <a:noAutofit/>
          </a:bodyPr>
          <a:lstStyle/>
          <a:p>
            <a:pPr indent="0" lvl="0" marL="0" rtl="0" algn="ctr">
              <a:lnSpc>
                <a:spcPct val="115000"/>
              </a:lnSpc>
              <a:spcBef>
                <a:spcPts val="1200"/>
              </a:spcBef>
              <a:spcAft>
                <a:spcPts val="0"/>
              </a:spcAft>
              <a:buNone/>
            </a:pPr>
            <a:r>
              <a:rPr i="1" lang="en-US" sz="2200">
                <a:solidFill>
                  <a:srgbClr val="000000"/>
                </a:solidFill>
                <a:latin typeface="Arial"/>
                <a:ea typeface="Arial"/>
                <a:cs typeface="Arial"/>
                <a:sym typeface="Arial"/>
              </a:rPr>
              <a:t>Interactive Media I</a:t>
            </a:r>
            <a:endParaRPr i="1" sz="22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200">
                <a:solidFill>
                  <a:srgbClr val="000000"/>
                </a:solidFill>
                <a:latin typeface="Arial"/>
                <a:ea typeface="Arial"/>
                <a:cs typeface="Arial"/>
                <a:sym typeface="Arial"/>
              </a:rPr>
              <a:t>Interactive Media II</a:t>
            </a:r>
            <a:endParaRPr i="1" sz="22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200">
                <a:solidFill>
                  <a:srgbClr val="000000"/>
                </a:solidFill>
                <a:latin typeface="Arial"/>
                <a:ea typeface="Arial"/>
                <a:cs typeface="Arial"/>
                <a:sym typeface="Arial"/>
              </a:rPr>
              <a:t>Technical Theatre</a:t>
            </a:r>
            <a:endParaRPr i="1" sz="22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200">
                <a:solidFill>
                  <a:srgbClr val="000000"/>
                </a:solidFill>
                <a:latin typeface="Arial"/>
                <a:ea typeface="Arial"/>
                <a:cs typeface="Arial"/>
                <a:sym typeface="Arial"/>
              </a:rPr>
              <a:t>(Lights, Audio, Visual, Set Design)</a:t>
            </a:r>
            <a:endParaRPr i="1" sz="22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200">
                <a:solidFill>
                  <a:srgbClr val="000000"/>
                </a:solidFill>
                <a:latin typeface="Arial"/>
                <a:ea typeface="Arial"/>
                <a:cs typeface="Arial"/>
                <a:sym typeface="Arial"/>
              </a:rPr>
              <a:t>Theatre Design &amp; Technology</a:t>
            </a:r>
            <a:endParaRPr i="1" sz="22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200">
                <a:solidFill>
                  <a:srgbClr val="000000"/>
                </a:solidFill>
                <a:latin typeface="Arial"/>
                <a:ea typeface="Arial"/>
                <a:cs typeface="Arial"/>
                <a:sym typeface="Arial"/>
              </a:rPr>
              <a:t>(Costume Design, Makeup, Set Design)</a:t>
            </a:r>
            <a:endParaRPr i="1" sz="22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200">
                <a:solidFill>
                  <a:srgbClr val="000000"/>
                </a:solidFill>
                <a:latin typeface="Arial"/>
                <a:ea typeface="Arial"/>
                <a:cs typeface="Arial"/>
                <a:sym typeface="Arial"/>
              </a:rPr>
              <a:t>NCCER Instrumentation Level I</a:t>
            </a:r>
            <a:endParaRPr i="1" sz="22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200">
                <a:solidFill>
                  <a:srgbClr val="000000"/>
                </a:solidFill>
                <a:latin typeface="Arial"/>
                <a:ea typeface="Arial"/>
                <a:cs typeface="Arial"/>
                <a:sym typeface="Arial"/>
              </a:rPr>
              <a:t>Patient Care</a:t>
            </a:r>
            <a:endParaRPr i="1" sz="22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200">
                <a:solidFill>
                  <a:srgbClr val="000000"/>
                </a:solidFill>
                <a:latin typeface="Arial"/>
                <a:ea typeface="Arial"/>
                <a:cs typeface="Arial"/>
                <a:sym typeface="Arial"/>
              </a:rPr>
              <a:t>Process Technology I</a:t>
            </a:r>
            <a:endParaRPr i="1" sz="2200">
              <a:solidFill>
                <a:srgbClr val="000000"/>
              </a:solidFill>
              <a:latin typeface="Arial"/>
              <a:ea typeface="Arial"/>
              <a:cs typeface="Arial"/>
              <a:sym typeface="Arial"/>
            </a:endParaRPr>
          </a:p>
          <a:p>
            <a:pPr indent="0" lvl="0" marL="0" rtl="0" algn="l">
              <a:spcBef>
                <a:spcPts val="70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7"/>
          <p:cNvSpPr txBox="1"/>
          <p:nvPr>
            <p:ph type="title"/>
          </p:nvPr>
        </p:nvSpPr>
        <p:spPr>
          <a:xfrm>
            <a:off x="938758" y="381010"/>
            <a:ext cx="7633800" cy="14922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sz="6100">
                <a:solidFill>
                  <a:srgbClr val="A50021"/>
                </a:solidFill>
                <a:latin typeface="Times New Roman"/>
                <a:ea typeface="Times New Roman"/>
                <a:cs typeface="Times New Roman"/>
                <a:sym typeface="Times New Roman"/>
              </a:rPr>
              <a:t>Satellite Center</a:t>
            </a:r>
            <a:endParaRPr sz="6800"/>
          </a:p>
        </p:txBody>
      </p:sp>
      <p:sp>
        <p:nvSpPr>
          <p:cNvPr id="195" name="Google Shape;195;p27"/>
          <p:cNvSpPr txBox="1"/>
          <p:nvPr>
            <p:ph idx="1" type="body"/>
          </p:nvPr>
        </p:nvSpPr>
        <p:spPr>
          <a:xfrm>
            <a:off x="938758" y="2286002"/>
            <a:ext cx="7633800" cy="3593700"/>
          </a:xfrm>
          <a:prstGeom prst="rect">
            <a:avLst/>
          </a:prstGeom>
        </p:spPr>
        <p:txBody>
          <a:bodyPr anchorCtr="0" anchor="t" bIns="45700" lIns="91425" spcFirstLastPara="1" rIns="91425" wrap="square" tIns="45700">
            <a:noAutofit/>
          </a:bodyPr>
          <a:lstStyle/>
          <a:p>
            <a:pPr indent="0" lvl="0" marL="0" rtl="0" algn="ctr">
              <a:lnSpc>
                <a:spcPct val="115000"/>
              </a:lnSpc>
              <a:spcBef>
                <a:spcPts val="1200"/>
              </a:spcBef>
              <a:spcAft>
                <a:spcPts val="0"/>
              </a:spcAft>
              <a:buNone/>
            </a:pPr>
            <a:r>
              <a:rPr b="1" lang="en-US" sz="3100">
                <a:solidFill>
                  <a:srgbClr val="000000"/>
                </a:solidFill>
                <a:latin typeface="Arial"/>
                <a:ea typeface="Arial"/>
                <a:cs typeface="Arial"/>
                <a:sym typeface="Arial"/>
              </a:rPr>
              <a:t>Double-block, Year-long (4 Credits)</a:t>
            </a:r>
            <a:endParaRPr b="1" sz="31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800">
                <a:solidFill>
                  <a:srgbClr val="000000"/>
                </a:solidFill>
                <a:latin typeface="Arial"/>
                <a:ea typeface="Arial"/>
                <a:cs typeface="Arial"/>
                <a:sym typeface="Arial"/>
              </a:rPr>
              <a:t>Adv TV Broadcasting I &amp; II (afternoon)</a:t>
            </a:r>
            <a:endParaRPr i="1" sz="28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800">
                <a:solidFill>
                  <a:srgbClr val="000000"/>
                </a:solidFill>
                <a:latin typeface="Arial"/>
                <a:ea typeface="Arial"/>
                <a:cs typeface="Arial"/>
                <a:sym typeface="Arial"/>
              </a:rPr>
              <a:t>Engineering Design I &amp; II/Hon. Physics</a:t>
            </a:r>
            <a:endParaRPr i="1" sz="28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800">
                <a:solidFill>
                  <a:srgbClr val="000000"/>
                </a:solidFill>
                <a:latin typeface="Arial"/>
                <a:ea typeface="Arial"/>
                <a:cs typeface="Arial"/>
                <a:sym typeface="Arial"/>
              </a:rPr>
              <a:t>Medical Assistant I &amp; II</a:t>
            </a:r>
            <a:endParaRPr i="1" sz="28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rPr i="1" lang="en-US" sz="2800">
                <a:solidFill>
                  <a:srgbClr val="000000"/>
                </a:solidFill>
                <a:latin typeface="Arial"/>
                <a:ea typeface="Arial"/>
                <a:cs typeface="Arial"/>
                <a:sym typeface="Arial"/>
              </a:rPr>
              <a:t>Sterile Processing Technology I &amp; II</a:t>
            </a:r>
            <a:endParaRPr i="1" sz="2800">
              <a:solidFill>
                <a:srgbClr val="000000"/>
              </a:solidFill>
              <a:latin typeface="Arial"/>
              <a:ea typeface="Arial"/>
              <a:cs typeface="Arial"/>
              <a:sym typeface="Arial"/>
            </a:endParaRPr>
          </a:p>
          <a:p>
            <a:pPr indent="0" lvl="0" marL="0" rtl="0" algn="l">
              <a:spcBef>
                <a:spcPts val="700"/>
              </a:spcBef>
              <a:spcAft>
                <a:spcPts val="0"/>
              </a:spcAft>
              <a:buNone/>
            </a:pPr>
            <a:r>
              <a:t/>
            </a:r>
            <a:endParaRPr sz="3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8"/>
          <p:cNvSpPr txBox="1"/>
          <p:nvPr>
            <p:ph type="title"/>
          </p:nvPr>
        </p:nvSpPr>
        <p:spPr>
          <a:xfrm>
            <a:off x="1143000" y="229600"/>
            <a:ext cx="6858000" cy="6969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Times New Roman"/>
              <a:buNone/>
            </a:pPr>
            <a:r>
              <a:rPr lang="en-US" sz="4500">
                <a:solidFill>
                  <a:schemeClr val="dk1"/>
                </a:solidFill>
                <a:latin typeface="Times New Roman"/>
                <a:ea typeface="Times New Roman"/>
                <a:cs typeface="Times New Roman"/>
                <a:sym typeface="Times New Roman"/>
              </a:rPr>
              <a:t>Dual Enrollment on Campus</a:t>
            </a:r>
            <a:endParaRPr sz="4500">
              <a:solidFill>
                <a:schemeClr val="dk1"/>
              </a:solidFill>
              <a:latin typeface="Times New Roman"/>
              <a:ea typeface="Times New Roman"/>
              <a:cs typeface="Times New Roman"/>
              <a:sym typeface="Times New Roman"/>
            </a:endParaRPr>
          </a:p>
        </p:txBody>
      </p:sp>
      <p:sp>
        <p:nvSpPr>
          <p:cNvPr id="201" name="Google Shape;201;p28"/>
          <p:cNvSpPr txBox="1"/>
          <p:nvPr>
            <p:ph idx="1" type="body"/>
          </p:nvPr>
        </p:nvSpPr>
        <p:spPr>
          <a:xfrm>
            <a:off x="685800" y="926500"/>
            <a:ext cx="7772400" cy="1672500"/>
          </a:xfrm>
          <a:prstGeom prst="rect">
            <a:avLst/>
          </a:prstGeom>
          <a:noFill/>
          <a:ln>
            <a:noFill/>
          </a:ln>
        </p:spPr>
        <p:txBody>
          <a:bodyPr anchorCtr="0" anchor="t" bIns="45700" lIns="91425" spcFirstLastPara="1" rIns="91425" wrap="square" tIns="45700">
            <a:noAutofit/>
          </a:bodyPr>
          <a:lstStyle/>
          <a:p>
            <a:pPr indent="-228600" lvl="0" marL="228600" rtl="0" algn="l">
              <a:lnSpc>
                <a:spcPct val="110000"/>
              </a:lnSpc>
              <a:spcBef>
                <a:spcPts val="700"/>
              </a:spcBef>
              <a:spcAft>
                <a:spcPts val="0"/>
              </a:spcAft>
              <a:buClr>
                <a:srgbClr val="000000"/>
              </a:buClr>
              <a:buSzPts val="1800"/>
              <a:buChar char="•"/>
            </a:pPr>
            <a:r>
              <a:rPr lang="en-US" sz="1800">
                <a:solidFill>
                  <a:srgbClr val="000000"/>
                </a:solidFill>
                <a:latin typeface="Times New Roman"/>
                <a:ea typeface="Times New Roman"/>
                <a:cs typeface="Times New Roman"/>
                <a:sym typeface="Times New Roman"/>
              </a:rPr>
              <a:t>   Students earn credit from local colleges and </a:t>
            </a:r>
            <a:r>
              <a:rPr lang="en-US" sz="1800">
                <a:solidFill>
                  <a:srgbClr val="000000"/>
                </a:solidFill>
                <a:latin typeface="Times New Roman"/>
                <a:ea typeface="Times New Roman"/>
                <a:cs typeface="Times New Roman"/>
                <a:sym typeface="Times New Roman"/>
              </a:rPr>
              <a:t>universities</a:t>
            </a:r>
            <a:r>
              <a:rPr lang="en-US" sz="1800">
                <a:solidFill>
                  <a:srgbClr val="000000"/>
                </a:solidFill>
                <a:latin typeface="Times New Roman"/>
                <a:ea typeface="Times New Roman"/>
                <a:cs typeface="Times New Roman"/>
                <a:sym typeface="Times New Roman"/>
              </a:rPr>
              <a:t> for DHS courses</a:t>
            </a:r>
            <a:endParaRPr>
              <a:solidFill>
                <a:srgbClr val="000000"/>
              </a:solidFill>
            </a:endParaRPr>
          </a:p>
          <a:p>
            <a:pPr indent="-228600" lvl="0" marL="228600" rtl="0" algn="l">
              <a:lnSpc>
                <a:spcPct val="110000"/>
              </a:lnSpc>
              <a:spcBef>
                <a:spcPts val="700"/>
              </a:spcBef>
              <a:spcAft>
                <a:spcPts val="0"/>
              </a:spcAft>
              <a:buClr>
                <a:srgbClr val="000000"/>
              </a:buClr>
              <a:buSzPts val="1800"/>
              <a:buChar char="•"/>
            </a:pPr>
            <a:r>
              <a:rPr lang="en-US" sz="1800">
                <a:solidFill>
                  <a:srgbClr val="000000"/>
                </a:solidFill>
                <a:latin typeface="Times New Roman"/>
                <a:ea typeface="Times New Roman"/>
                <a:cs typeface="Times New Roman"/>
                <a:sym typeface="Times New Roman"/>
              </a:rPr>
              <a:t>   Must be 15 years old</a:t>
            </a:r>
            <a:endParaRPr>
              <a:solidFill>
                <a:srgbClr val="000000"/>
              </a:solidFill>
            </a:endParaRPr>
          </a:p>
          <a:p>
            <a:pPr indent="-228600" lvl="0" marL="228600" rtl="0" algn="l">
              <a:lnSpc>
                <a:spcPct val="110000"/>
              </a:lnSpc>
              <a:spcBef>
                <a:spcPts val="700"/>
              </a:spcBef>
              <a:spcAft>
                <a:spcPts val="0"/>
              </a:spcAft>
              <a:buClr>
                <a:srgbClr val="000000"/>
              </a:buClr>
              <a:buSzPts val="1800"/>
              <a:buChar char="•"/>
            </a:pPr>
            <a:r>
              <a:rPr lang="en-US" sz="1800">
                <a:solidFill>
                  <a:srgbClr val="000000"/>
                </a:solidFill>
                <a:latin typeface="Times New Roman"/>
                <a:ea typeface="Times New Roman"/>
                <a:cs typeface="Times New Roman"/>
                <a:sym typeface="Times New Roman"/>
              </a:rPr>
              <a:t>  Below is a partial listing of Dual Enrollment courses. Go to the DHS </a:t>
            </a:r>
            <a:r>
              <a:rPr lang="en-US" sz="1800">
                <a:solidFill>
                  <a:srgbClr val="000000"/>
                </a:solidFill>
                <a:latin typeface="Times New Roman"/>
                <a:ea typeface="Times New Roman"/>
                <a:cs typeface="Times New Roman"/>
                <a:sym typeface="Times New Roman"/>
              </a:rPr>
              <a:t>website</a:t>
            </a:r>
            <a:r>
              <a:rPr lang="en-US" sz="1800">
                <a:solidFill>
                  <a:srgbClr val="000000"/>
                </a:solidFill>
                <a:latin typeface="Times New Roman"/>
                <a:ea typeface="Times New Roman"/>
                <a:cs typeface="Times New Roman"/>
                <a:sym typeface="Times New Roman"/>
              </a:rPr>
              <a:t> for a complete listing. </a:t>
            </a:r>
            <a:endParaRPr>
              <a:solidFill>
                <a:srgbClr val="000000"/>
              </a:solidFill>
            </a:endParaRPr>
          </a:p>
        </p:txBody>
      </p:sp>
      <p:graphicFrame>
        <p:nvGraphicFramePr>
          <p:cNvPr id="202" name="Google Shape;202;p28"/>
          <p:cNvGraphicFramePr/>
          <p:nvPr/>
        </p:nvGraphicFramePr>
        <p:xfrm>
          <a:off x="800063" y="2473875"/>
          <a:ext cx="3000000" cy="3000000"/>
        </p:xfrm>
        <a:graphic>
          <a:graphicData uri="http://schemas.openxmlformats.org/drawingml/2006/table">
            <a:tbl>
              <a:tblPr bandRow="1" firstRow="1">
                <a:noFill/>
                <a:tableStyleId>{B79AE7ED-C05C-4B5A-96F2-D888921AFD1E}</a:tableStyleId>
              </a:tblPr>
              <a:tblGrid>
                <a:gridCol w="2473875"/>
                <a:gridCol w="1229925"/>
                <a:gridCol w="2838250"/>
                <a:gridCol w="1230350"/>
              </a:tblGrid>
              <a:tr h="152375">
                <a:tc>
                  <a:txBody>
                    <a:bodyPr/>
                    <a:lstStyle/>
                    <a:p>
                      <a:pPr indent="0" lvl="0" marL="0" marR="0" rtl="0" algn="l">
                        <a:spcBef>
                          <a:spcPts val="0"/>
                        </a:spcBef>
                        <a:spcAft>
                          <a:spcPts val="0"/>
                        </a:spcAft>
                        <a:buNone/>
                      </a:pPr>
                      <a:r>
                        <a:rPr lang="en-US" sz="1600">
                          <a:latin typeface="Times New Roman"/>
                          <a:ea typeface="Times New Roman"/>
                          <a:cs typeface="Times New Roman"/>
                          <a:sym typeface="Times New Roman"/>
                        </a:rPr>
                        <a:t>Course</a:t>
                      </a:r>
                      <a:endParaRPr sz="1600">
                        <a:solidFill>
                          <a:schemeClr val="lt1"/>
                        </a:solidFill>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lang="en-US" sz="1600">
                          <a:latin typeface="Times New Roman"/>
                          <a:ea typeface="Times New Roman"/>
                          <a:cs typeface="Times New Roman"/>
                          <a:sym typeface="Times New Roman"/>
                        </a:rPr>
                        <a:t>Campus</a:t>
                      </a:r>
                      <a:endParaRPr sz="1600">
                        <a:solidFill>
                          <a:schemeClr val="lt1"/>
                        </a:solidFill>
                        <a:latin typeface="Times New Roman"/>
                        <a:ea typeface="Times New Roman"/>
                        <a:cs typeface="Times New Roman"/>
                        <a:sym typeface="Times New Roman"/>
                      </a:endParaRPr>
                    </a:p>
                  </a:txBody>
                  <a:tcPr marT="45725" marB="45725" marR="91450" marL="91450">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1600">
                          <a:solidFill>
                            <a:schemeClr val="lt1"/>
                          </a:solidFill>
                          <a:latin typeface="Times New Roman"/>
                          <a:ea typeface="Times New Roman"/>
                          <a:cs typeface="Times New Roman"/>
                          <a:sym typeface="Times New Roman"/>
                        </a:rPr>
                        <a:t>Course</a:t>
                      </a:r>
                      <a:endParaRPr sz="1600">
                        <a:solidFill>
                          <a:schemeClr val="lt1"/>
                        </a:solidFill>
                        <a:latin typeface="Times New Roman"/>
                        <a:ea typeface="Times New Roman"/>
                        <a:cs typeface="Times New Roman"/>
                        <a:sym typeface="Times New Roman"/>
                      </a:endParaRPr>
                    </a:p>
                  </a:txBody>
                  <a:tcPr marT="45725" marB="45725" marR="91450" marL="91450">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1600">
                          <a:solidFill>
                            <a:schemeClr val="lt1"/>
                          </a:solidFill>
                          <a:latin typeface="Times New Roman"/>
                          <a:ea typeface="Times New Roman"/>
                          <a:cs typeface="Times New Roman"/>
                          <a:sym typeface="Times New Roman"/>
                        </a:rPr>
                        <a:t>Campus</a:t>
                      </a:r>
                      <a:endParaRPr sz="1600">
                        <a:solidFill>
                          <a:schemeClr val="lt1"/>
                        </a:solidFill>
                        <a:latin typeface="Times New Roman"/>
                        <a:ea typeface="Times New Roman"/>
                        <a:cs typeface="Times New Roman"/>
                        <a:sym typeface="Times New Roman"/>
                      </a:endParaRPr>
                    </a:p>
                  </a:txBody>
                  <a:tcPr marT="45725" marB="45725" marR="91450" marL="91450">
                    <a:lnB cap="flat" cmpd="sng" w="12700">
                      <a:solidFill>
                        <a:schemeClr val="lt1"/>
                      </a:solidFill>
                      <a:prstDash val="solid"/>
                      <a:round/>
                      <a:headEnd len="sm" w="sm" type="none"/>
                      <a:tailEnd len="sm" w="sm" type="none"/>
                    </a:lnB>
                  </a:tcPr>
                </a:tc>
              </a:tr>
              <a:tr h="297925">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Basic Electricity</a:t>
                      </a:r>
                      <a:endParaRPr sz="1600">
                        <a:latin typeface="Times New Roman"/>
                        <a:ea typeface="Times New Roman"/>
                        <a:cs typeface="Times New Roman"/>
                        <a:sym typeface="Times New Roman"/>
                      </a:endParaRPr>
                    </a:p>
                  </a:txBody>
                  <a:tcPr marT="45725" marB="45725" marR="91450" marL="91450">
                    <a:lnR cap="flat" cmpd="sng" w="12700">
                      <a:solidFill>
                        <a:schemeClr val="lt1"/>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dk1"/>
                        </a:buClr>
                        <a:buSzPts val="1800"/>
                        <a:buFont typeface="Times New Roman"/>
                        <a:buNone/>
                      </a:pPr>
                      <a:r>
                        <a:rPr lang="en-US" sz="1600">
                          <a:latin typeface="Times New Roman"/>
                          <a:ea typeface="Times New Roman"/>
                          <a:cs typeface="Times New Roman"/>
                          <a:sym typeface="Times New Roman"/>
                        </a:rPr>
                        <a:t>DHS</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Times New Roman"/>
                        <a:buNone/>
                      </a:pPr>
                      <a:r>
                        <a:rPr lang="en-US" sz="1600">
                          <a:latin typeface="Times New Roman"/>
                          <a:ea typeface="Times New Roman"/>
                          <a:cs typeface="Times New Roman"/>
                          <a:sym typeface="Times New Roman"/>
                        </a:rPr>
                        <a:t>EKG (RPCC)</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1600">
                          <a:latin typeface="Times New Roman"/>
                          <a:ea typeface="Times New Roman"/>
                          <a:cs typeface="Times New Roman"/>
                          <a:sym typeface="Times New Roman"/>
                        </a:rPr>
                        <a:t>Sat Center</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305500">
                <a:tc>
                  <a:txBody>
                    <a:bodyPr/>
                    <a:lstStyle/>
                    <a:p>
                      <a:pPr indent="0" lvl="0" marL="0" rtl="0" algn="l">
                        <a:spcBef>
                          <a:spcPts val="0"/>
                        </a:spcBef>
                        <a:spcAft>
                          <a:spcPts val="0"/>
                        </a:spcAft>
                        <a:buClr>
                          <a:schemeClr val="dk1"/>
                        </a:buClr>
                        <a:buSzPts val="1100"/>
                        <a:buFont typeface="Arial"/>
                        <a:buNone/>
                      </a:pPr>
                      <a:r>
                        <a:rPr lang="en-US" sz="1600">
                          <a:latin typeface="Times New Roman"/>
                          <a:ea typeface="Times New Roman"/>
                          <a:cs typeface="Times New Roman"/>
                          <a:sym typeface="Times New Roman"/>
                        </a:rPr>
                        <a:t>Business English</a:t>
                      </a:r>
                      <a:endParaRPr sz="1600">
                        <a:latin typeface="Times New Roman"/>
                        <a:ea typeface="Times New Roman"/>
                        <a:cs typeface="Times New Roman"/>
                        <a:sym typeface="Times New Roman"/>
                      </a:endParaRPr>
                    </a:p>
                  </a:txBody>
                  <a:tcPr marT="45725" marB="45725" marR="91450" marL="91450">
                    <a:lnR cap="flat" cmpd="sng" w="12700">
                      <a:solidFill>
                        <a:schemeClr val="lt1"/>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dk1"/>
                        </a:buClr>
                        <a:buSzPts val="1800"/>
                        <a:buFont typeface="Times New Roman"/>
                        <a:buNone/>
                      </a:pPr>
                      <a:r>
                        <a:rPr lang="en-US" sz="1600">
                          <a:latin typeface="Times New Roman"/>
                          <a:ea typeface="Times New Roman"/>
                          <a:cs typeface="Times New Roman"/>
                          <a:sym typeface="Times New Roman"/>
                        </a:rPr>
                        <a:t>DHS</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1600">
                          <a:latin typeface="Times New Roman"/>
                          <a:ea typeface="Times New Roman"/>
                          <a:cs typeface="Times New Roman"/>
                          <a:sym typeface="Times New Roman"/>
                        </a:rPr>
                        <a:t>Nursing Fund (RPCC)</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Sat Center</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97925">
                <a:tc>
                  <a:txBody>
                    <a:bodyPr/>
                    <a:lstStyle/>
                    <a:p>
                      <a:pPr indent="0" lvl="0" marL="0" rtl="0" algn="l">
                        <a:spcBef>
                          <a:spcPts val="0"/>
                        </a:spcBef>
                        <a:spcAft>
                          <a:spcPts val="0"/>
                        </a:spcAft>
                        <a:buSzPts val="1100"/>
                        <a:buNone/>
                      </a:pPr>
                      <a:r>
                        <a:rPr lang="en-US" sz="1600">
                          <a:latin typeface="Times New Roman"/>
                          <a:ea typeface="Times New Roman"/>
                          <a:cs typeface="Times New Roman"/>
                          <a:sym typeface="Times New Roman"/>
                        </a:rPr>
                        <a:t>Customer Service</a:t>
                      </a:r>
                      <a:endParaRPr sz="1600">
                        <a:latin typeface="Times New Roman"/>
                        <a:ea typeface="Times New Roman"/>
                        <a:cs typeface="Times New Roman"/>
                        <a:sym typeface="Times New Roman"/>
                      </a:endParaRPr>
                    </a:p>
                  </a:txBody>
                  <a:tcPr marT="45725" marB="45725" marR="91450" marL="91450">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1600">
                          <a:latin typeface="Times New Roman"/>
                          <a:ea typeface="Times New Roman"/>
                          <a:cs typeface="Times New Roman"/>
                          <a:sym typeface="Times New Roman"/>
                        </a:rPr>
                        <a:t>DHS</a:t>
                      </a:r>
                      <a:endParaRPr sz="1600">
                        <a:latin typeface="Times New Roman"/>
                        <a:ea typeface="Times New Roman"/>
                        <a:cs typeface="Times New Roman"/>
                        <a:sym typeface="Times New Roman"/>
                      </a:endParaRPr>
                    </a:p>
                  </a:txBody>
                  <a:tcPr marT="45725" marB="45725" marR="91450" marL="91450">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Med Technology </a:t>
                      </a:r>
                      <a:r>
                        <a:rPr lang="en-US" sz="1600">
                          <a:latin typeface="Times New Roman"/>
                          <a:ea typeface="Times New Roman"/>
                          <a:cs typeface="Times New Roman"/>
                          <a:sym typeface="Times New Roman"/>
                        </a:rPr>
                        <a:t>(RPCC)</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Sat Center</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10800">
                <a:tc>
                  <a:txBody>
                    <a:bodyPr/>
                    <a:lstStyle/>
                    <a:p>
                      <a:pPr indent="0" lvl="0" marL="0" marR="0" rtl="0" algn="l">
                        <a:spcBef>
                          <a:spcPts val="0"/>
                        </a:spcBef>
                        <a:spcAft>
                          <a:spcPts val="0"/>
                        </a:spcAft>
                        <a:buNone/>
                      </a:pPr>
                      <a:r>
                        <a:rPr lang="en-US" sz="1600">
                          <a:latin typeface="Times New Roman"/>
                          <a:ea typeface="Times New Roman"/>
                          <a:cs typeface="Times New Roman"/>
                          <a:sym typeface="Times New Roman"/>
                        </a:rPr>
                        <a:t>Business math</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a:latin typeface="Times New Roman"/>
                          <a:ea typeface="Times New Roman"/>
                          <a:cs typeface="Times New Roman"/>
                          <a:sym typeface="Times New Roman"/>
                        </a:rPr>
                        <a:t>DHS</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a:latin typeface="Times New Roman"/>
                          <a:ea typeface="Times New Roman"/>
                          <a:cs typeface="Times New Roman"/>
                          <a:sym typeface="Times New Roman"/>
                        </a:rPr>
                        <a:t>Med Off Term </a:t>
                      </a:r>
                      <a:r>
                        <a:rPr lang="en-US" sz="1600">
                          <a:latin typeface="Times New Roman"/>
                          <a:ea typeface="Times New Roman"/>
                          <a:cs typeface="Times New Roman"/>
                          <a:sym typeface="Times New Roman"/>
                        </a:rPr>
                        <a:t>(RPCC)</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Sat Center</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310800">
                <a:tc>
                  <a:txBody>
                    <a:bodyPr/>
                    <a:lstStyle/>
                    <a:p>
                      <a:pPr indent="0" lvl="0" marL="0" marR="0" rtl="0" algn="l">
                        <a:spcBef>
                          <a:spcPts val="0"/>
                        </a:spcBef>
                        <a:spcAft>
                          <a:spcPts val="0"/>
                        </a:spcAft>
                        <a:buNone/>
                      </a:pPr>
                      <a:r>
                        <a:rPr lang="en-US" sz="1600">
                          <a:latin typeface="Times New Roman"/>
                          <a:ea typeface="Times New Roman"/>
                          <a:cs typeface="Times New Roman"/>
                          <a:sym typeface="Times New Roman"/>
                        </a:rPr>
                        <a:t>Electronics</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Times New Roman"/>
                        <a:buNone/>
                      </a:pPr>
                      <a:r>
                        <a:rPr lang="en-US" sz="1600">
                          <a:latin typeface="Times New Roman"/>
                          <a:ea typeface="Times New Roman"/>
                          <a:cs typeface="Times New Roman"/>
                          <a:sym typeface="Times New Roman"/>
                        </a:rPr>
                        <a:t>DHS</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a:latin typeface="Times New Roman"/>
                          <a:ea typeface="Times New Roman"/>
                          <a:cs typeface="Times New Roman"/>
                          <a:sym typeface="Times New Roman"/>
                        </a:rPr>
                        <a:t>Plant Safety </a:t>
                      </a:r>
                      <a:r>
                        <a:rPr lang="en-US" sz="1600">
                          <a:latin typeface="Times New Roman"/>
                          <a:ea typeface="Times New Roman"/>
                          <a:cs typeface="Times New Roman"/>
                          <a:sym typeface="Times New Roman"/>
                        </a:rPr>
                        <a:t>(RPCC)</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Sat Center</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297925">
                <a:tc>
                  <a:txBody>
                    <a:bodyPr/>
                    <a:lstStyle/>
                    <a:p>
                      <a:pPr indent="0" lvl="0" marL="0" marR="0" rtl="0" algn="l">
                        <a:spcBef>
                          <a:spcPts val="0"/>
                        </a:spcBef>
                        <a:spcAft>
                          <a:spcPts val="0"/>
                        </a:spcAft>
                        <a:buNone/>
                      </a:pPr>
                      <a:r>
                        <a:rPr lang="en-US" sz="1600">
                          <a:latin typeface="Times New Roman"/>
                          <a:ea typeface="Times New Roman"/>
                          <a:cs typeface="Times New Roman"/>
                          <a:sym typeface="Times New Roman"/>
                        </a:rPr>
                        <a:t>Web Design</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Times New Roman"/>
                        <a:buNone/>
                      </a:pPr>
                      <a:r>
                        <a:rPr lang="en-US" sz="1600">
                          <a:latin typeface="Times New Roman"/>
                          <a:ea typeface="Times New Roman"/>
                          <a:cs typeface="Times New Roman"/>
                          <a:sym typeface="Times New Roman"/>
                        </a:rPr>
                        <a:t>DHS</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Adv TV Production (SELU)</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Sat Center</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97925">
                <a:tc>
                  <a:txBody>
                    <a:bodyPr/>
                    <a:lstStyle/>
                    <a:p>
                      <a:pPr indent="0" lvl="0" marL="0" rtl="0" algn="l">
                        <a:spcBef>
                          <a:spcPts val="0"/>
                        </a:spcBef>
                        <a:spcAft>
                          <a:spcPts val="0"/>
                        </a:spcAft>
                        <a:buClr>
                          <a:schemeClr val="dk1"/>
                        </a:buClr>
                        <a:buFont typeface="Arial"/>
                        <a:buNone/>
                      </a:pPr>
                      <a:r>
                        <a:rPr lang="en-US" sz="1600">
                          <a:latin typeface="Times New Roman"/>
                          <a:ea typeface="Times New Roman"/>
                          <a:cs typeface="Times New Roman"/>
                          <a:sym typeface="Times New Roman"/>
                        </a:rPr>
                        <a:t>Welding I, II</a:t>
                      </a:r>
                      <a:endParaRPr sz="1600">
                        <a:latin typeface="Times New Roman"/>
                        <a:ea typeface="Times New Roman"/>
                        <a:cs typeface="Times New Roman"/>
                        <a:sym typeface="Times New Roman"/>
                      </a:endParaRPr>
                    </a:p>
                  </a:txBody>
                  <a:tcPr marT="45725" marB="45725" marR="91450" marL="91450">
                    <a:lnT cap="flat" cmpd="sng" w="38100">
                      <a:solidFill>
                        <a:schemeClr val="lt1"/>
                      </a:solidFill>
                      <a:prstDash val="solid"/>
                      <a:round/>
                      <a:headEnd len="sm" w="sm" type="none"/>
                      <a:tailEnd len="sm" w="sm" type="none"/>
                    </a:lnT>
                  </a:tcPr>
                </a:tc>
                <a:tc>
                  <a:txBody>
                    <a:bodyPr/>
                    <a:lstStyle/>
                    <a:p>
                      <a:pPr indent="0" lvl="0" marL="0" marR="0" rtl="0" algn="l">
                        <a:spcBef>
                          <a:spcPts val="0"/>
                        </a:spcBef>
                        <a:spcAft>
                          <a:spcPts val="0"/>
                        </a:spcAft>
                        <a:buNone/>
                      </a:pPr>
                      <a:r>
                        <a:rPr lang="en-US" sz="1600">
                          <a:latin typeface="Times New Roman"/>
                          <a:ea typeface="Times New Roman"/>
                          <a:cs typeface="Times New Roman"/>
                          <a:sym typeface="Times New Roman"/>
                        </a:rPr>
                        <a:t>DHS</a:t>
                      </a:r>
                      <a:endParaRPr sz="1600">
                        <a:latin typeface="Times New Roman"/>
                        <a:ea typeface="Times New Roman"/>
                        <a:cs typeface="Times New Roman"/>
                        <a:sym typeface="Times New Roman"/>
                      </a:endParaRPr>
                    </a:p>
                  </a:txBody>
                  <a:tcPr marT="45725" marB="45725" marR="91450" marL="91450">
                    <a:lnT cap="flat" cmpd="sng" w="38100">
                      <a:solidFill>
                        <a:schemeClr val="lt1"/>
                      </a:solidFill>
                      <a:prstDash val="solid"/>
                      <a:round/>
                      <a:headEnd len="sm" w="sm" type="none"/>
                      <a:tailEnd len="sm" w="sm" type="none"/>
                    </a:lnT>
                  </a:tcPr>
                </a:tc>
                <a:tc>
                  <a:txBody>
                    <a:bodyPr/>
                    <a:lstStyle/>
                    <a:p>
                      <a:pPr indent="0" lvl="0" marL="0" marR="0" rtl="0" algn="l">
                        <a:spcBef>
                          <a:spcPts val="0"/>
                        </a:spcBef>
                        <a:spcAft>
                          <a:spcPts val="0"/>
                        </a:spcAft>
                        <a:buNone/>
                      </a:pPr>
                      <a:r>
                        <a:rPr lang="en-US" sz="1600">
                          <a:latin typeface="Times New Roman"/>
                          <a:ea typeface="Times New Roman"/>
                          <a:cs typeface="Times New Roman"/>
                          <a:sym typeface="Times New Roman"/>
                        </a:rPr>
                        <a:t>Intro to Hospitality (UNO)</a:t>
                      </a:r>
                      <a:endParaRPr sz="1600">
                        <a:latin typeface="Times New Roman"/>
                        <a:ea typeface="Times New Roman"/>
                        <a:cs typeface="Times New Roman"/>
                        <a:sym typeface="Times New Roman"/>
                      </a:endParaRPr>
                    </a:p>
                  </a:txBody>
                  <a:tcPr marT="45725" marB="45725" marR="91450" marL="91450">
                    <a:lnT cap="flat" cmpd="sng" w="12700">
                      <a:solidFill>
                        <a:schemeClr val="lt1"/>
                      </a:solidFill>
                      <a:prstDash val="solid"/>
                      <a:round/>
                      <a:headEnd len="sm" w="sm" type="none"/>
                      <a:tailEnd len="sm" w="sm" type="none"/>
                    </a:lnT>
                  </a:tcPr>
                </a:tc>
                <a:tc>
                  <a:txBody>
                    <a:bodyPr/>
                    <a:lstStyle/>
                    <a:p>
                      <a:pPr indent="0" lvl="0" marL="0" marR="0" rtl="0" algn="l">
                        <a:lnSpc>
                          <a:spcPct val="100000"/>
                        </a:lnSpc>
                        <a:spcBef>
                          <a:spcPts val="0"/>
                        </a:spcBef>
                        <a:spcAft>
                          <a:spcPts val="0"/>
                        </a:spcAft>
                        <a:buNone/>
                      </a:pPr>
                      <a:r>
                        <a:rPr lang="en-US" sz="1600">
                          <a:latin typeface="Times New Roman"/>
                          <a:ea typeface="Times New Roman"/>
                          <a:cs typeface="Times New Roman"/>
                          <a:sym typeface="Times New Roman"/>
                        </a:rPr>
                        <a:t>Sat Center</a:t>
                      </a:r>
                      <a:endParaRPr sz="1600">
                        <a:latin typeface="Times New Roman"/>
                        <a:ea typeface="Times New Roman"/>
                        <a:cs typeface="Times New Roman"/>
                        <a:sym typeface="Times New Roman"/>
                      </a:endParaRPr>
                    </a:p>
                  </a:txBody>
                  <a:tcPr marT="45725" marB="45725" marR="91450" marL="91450">
                    <a:lnT cap="flat" cmpd="sng" w="12700">
                      <a:solidFill>
                        <a:schemeClr val="lt1"/>
                      </a:solidFill>
                      <a:prstDash val="solid"/>
                      <a:round/>
                      <a:headEnd len="sm" w="sm" type="none"/>
                      <a:tailEnd len="sm" w="sm" type="none"/>
                    </a:lnT>
                  </a:tcPr>
                </a:tc>
              </a:tr>
              <a:tr h="297925">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TV Production SELU)</a:t>
                      </a:r>
                      <a:endParaRPr sz="1600">
                        <a:latin typeface="Times New Roman"/>
                        <a:ea typeface="Times New Roman"/>
                        <a:cs typeface="Times New Roman"/>
                        <a:sym typeface="Times New Roman"/>
                      </a:endParaRPr>
                    </a:p>
                  </a:txBody>
                  <a:tcPr marT="45725" marB="45725" marR="91450" marL="91450"/>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DHS</a:t>
                      </a:r>
                      <a:endParaRPr sz="1600">
                        <a:latin typeface="Times New Roman"/>
                        <a:ea typeface="Times New Roman"/>
                        <a:cs typeface="Times New Roman"/>
                        <a:sym typeface="Times New Roman"/>
                      </a:endParaRPr>
                    </a:p>
                  </a:txBody>
                  <a:tcPr marT="45725" marB="45725" marR="91450" marL="91450"/>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Intro to Teaching (UNO)</a:t>
                      </a:r>
                      <a:endParaRPr sz="1600">
                        <a:latin typeface="Times New Roman"/>
                        <a:ea typeface="Times New Roman"/>
                        <a:cs typeface="Times New Roman"/>
                        <a:sym typeface="Times New Roman"/>
                      </a:endParaRPr>
                    </a:p>
                  </a:txBody>
                  <a:tcPr marT="45725" marB="45725" marR="91450" marL="91450">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a:latin typeface="Times New Roman"/>
                          <a:ea typeface="Times New Roman"/>
                          <a:cs typeface="Times New Roman"/>
                          <a:sym typeface="Times New Roman"/>
                        </a:rPr>
                        <a:t>Sat Center</a:t>
                      </a:r>
                      <a:endParaRPr sz="1600">
                        <a:latin typeface="Times New Roman"/>
                        <a:ea typeface="Times New Roman"/>
                        <a:cs typeface="Times New Roman"/>
                        <a:sym typeface="Times New Roman"/>
                      </a:endParaRPr>
                    </a:p>
                  </a:txBody>
                  <a:tcPr marT="45725" marB="45725" marR="91450" marL="91450">
                    <a:lnB cap="flat" cmpd="sng" w="12700">
                      <a:solidFill>
                        <a:schemeClr val="lt1"/>
                      </a:solidFill>
                      <a:prstDash val="solid"/>
                      <a:round/>
                      <a:headEnd len="sm" w="sm" type="none"/>
                      <a:tailEnd len="sm" w="sm" type="none"/>
                    </a:lnB>
                  </a:tcPr>
                </a:tc>
              </a:tr>
              <a:tr h="388000">
                <a:tc>
                  <a:txBody>
                    <a:bodyPr/>
                    <a:lstStyle/>
                    <a:p>
                      <a:pPr indent="0" lvl="0" marL="0" rtl="0" algn="l">
                        <a:spcBef>
                          <a:spcPts val="0"/>
                        </a:spcBef>
                        <a:spcAft>
                          <a:spcPts val="0"/>
                        </a:spcAft>
                        <a:buNone/>
                      </a:pPr>
                      <a:r>
                        <a:t/>
                      </a:r>
                      <a:endParaRPr sz="1600">
                        <a:latin typeface="Times New Roman"/>
                        <a:ea typeface="Times New Roman"/>
                        <a:cs typeface="Times New Roman"/>
                        <a:sym typeface="Times New Roman"/>
                      </a:endParaRPr>
                    </a:p>
                  </a:txBody>
                  <a:tcPr marT="45725" marB="45725" marR="91450" marL="91450"/>
                </a:tc>
                <a:tc>
                  <a:txBody>
                    <a:bodyPr/>
                    <a:lstStyle/>
                    <a:p>
                      <a:pPr indent="0" lvl="0" marL="0" rtl="0" algn="l">
                        <a:spcBef>
                          <a:spcPts val="0"/>
                        </a:spcBef>
                        <a:spcAft>
                          <a:spcPts val="0"/>
                        </a:spcAft>
                        <a:buNone/>
                      </a:pPr>
                      <a:r>
                        <a:t/>
                      </a:r>
                      <a:endParaRPr sz="1600">
                        <a:latin typeface="Times New Roman"/>
                        <a:ea typeface="Times New Roman"/>
                        <a:cs typeface="Times New Roman"/>
                        <a:sym typeface="Times New Roman"/>
                      </a:endParaRPr>
                    </a:p>
                  </a:txBody>
                  <a:tcPr marT="45725" marB="45725" marR="91450" marL="91450">
                    <a:lnR cap="flat" cmpd="sng" w="12700">
                      <a:solidFill>
                        <a:schemeClr val="lt1"/>
                      </a:solidFill>
                      <a:prstDash val="solid"/>
                      <a:round/>
                      <a:headEnd len="sm" w="sm" type="none"/>
                      <a:tailEnd len="sm" w="sm" type="none"/>
                    </a:lnR>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Physics Lab (UNO)</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Sat Center</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388000">
                <a:tc>
                  <a:txBody>
                    <a:bodyPr/>
                    <a:lstStyle/>
                    <a:p>
                      <a:pPr indent="0" lvl="0" marL="0" marR="0" rtl="0" algn="l">
                        <a:lnSpc>
                          <a:spcPct val="100000"/>
                        </a:lnSpc>
                        <a:spcBef>
                          <a:spcPts val="0"/>
                        </a:spcBef>
                        <a:spcAft>
                          <a:spcPts val="0"/>
                        </a:spcAft>
                        <a:buNone/>
                      </a:pPr>
                      <a:r>
                        <a:t/>
                      </a:r>
                      <a:endParaRPr sz="16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t/>
                      </a:r>
                      <a:endParaRPr sz="1600">
                        <a:latin typeface="Times New Roman"/>
                        <a:ea typeface="Times New Roman"/>
                        <a:cs typeface="Times New Roman"/>
                        <a:sym typeface="Times New Roman"/>
                      </a:endParaRPr>
                    </a:p>
                  </a:txBody>
                  <a:tcPr marT="45725" marB="45725" marR="91450" marL="91450">
                    <a:lnR cap="flat" cmpd="sng" w="12700">
                      <a:solidFill>
                        <a:schemeClr val="lt1"/>
                      </a:solidFill>
                      <a:prstDash val="solid"/>
                      <a:round/>
                      <a:headEnd len="sm" w="sm" type="none"/>
                      <a:tailEnd len="sm" w="sm" type="none"/>
                    </a:lnR>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Intro Instrumentation (RPCC)</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US" sz="1600">
                          <a:latin typeface="Times New Roman"/>
                          <a:ea typeface="Times New Roman"/>
                          <a:cs typeface="Times New Roman"/>
                          <a:sym typeface="Times New Roman"/>
                        </a:rPr>
                        <a:t>Sat Center</a:t>
                      </a:r>
                      <a:endParaRPr sz="1600">
                        <a:latin typeface="Times New Roman"/>
                        <a:ea typeface="Times New Roman"/>
                        <a:cs typeface="Times New Roman"/>
                        <a:sym typeface="Times New Roman"/>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9"/>
          <p:cNvSpPr txBox="1"/>
          <p:nvPr>
            <p:ph type="title"/>
          </p:nvPr>
        </p:nvSpPr>
        <p:spPr>
          <a:xfrm>
            <a:off x="1000650" y="174025"/>
            <a:ext cx="7142700" cy="7659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800"/>
              <a:buFont typeface="Times New Roman"/>
              <a:buNone/>
            </a:pPr>
            <a:r>
              <a:rPr lang="en-US" sz="4500">
                <a:solidFill>
                  <a:schemeClr val="dk1"/>
                </a:solidFill>
                <a:latin typeface="Times New Roman"/>
                <a:ea typeface="Times New Roman"/>
                <a:cs typeface="Times New Roman"/>
                <a:sym typeface="Times New Roman"/>
              </a:rPr>
              <a:t>Dual Enrollment on Campus</a:t>
            </a:r>
            <a:endParaRPr sz="4800"/>
          </a:p>
        </p:txBody>
      </p:sp>
      <p:sp>
        <p:nvSpPr>
          <p:cNvPr id="208" name="Google Shape;208;p29"/>
          <p:cNvSpPr txBox="1"/>
          <p:nvPr>
            <p:ph idx="1" type="body"/>
          </p:nvPr>
        </p:nvSpPr>
        <p:spPr>
          <a:xfrm>
            <a:off x="1479675" y="939925"/>
            <a:ext cx="6574800" cy="2489100"/>
          </a:xfrm>
          <a:prstGeom prst="rect">
            <a:avLst/>
          </a:prstGeom>
          <a:noFill/>
          <a:ln>
            <a:noFill/>
          </a:ln>
        </p:spPr>
        <p:txBody>
          <a:bodyPr anchorCtr="0" anchor="t" bIns="45700" lIns="91425" spcFirstLastPara="1" rIns="91425" wrap="square" tIns="45700">
            <a:noAutofit/>
          </a:bodyPr>
          <a:lstStyle/>
          <a:p>
            <a:pPr indent="-228600" lvl="0" marL="228600" rtl="0" algn="l">
              <a:lnSpc>
                <a:spcPct val="110000"/>
              </a:lnSpc>
              <a:spcBef>
                <a:spcPts val="0"/>
              </a:spcBef>
              <a:spcAft>
                <a:spcPts val="0"/>
              </a:spcAft>
              <a:buClr>
                <a:srgbClr val="000000"/>
              </a:buClr>
              <a:buSzPts val="2000"/>
              <a:buChar char="•"/>
            </a:pPr>
            <a:r>
              <a:rPr lang="en-US">
                <a:solidFill>
                  <a:srgbClr val="000000"/>
                </a:solidFill>
                <a:latin typeface="Times New Roman"/>
                <a:ea typeface="Times New Roman"/>
                <a:cs typeface="Times New Roman"/>
                <a:sym typeface="Times New Roman"/>
              </a:rPr>
              <a:t>Junior and seniors can earn college credit from </a:t>
            </a:r>
            <a:r>
              <a:rPr lang="en-US">
                <a:solidFill>
                  <a:srgbClr val="000000"/>
                </a:solidFill>
                <a:latin typeface="Times New Roman"/>
                <a:ea typeface="Times New Roman"/>
                <a:cs typeface="Times New Roman"/>
                <a:sym typeface="Times New Roman"/>
              </a:rPr>
              <a:t>Southeastern</a:t>
            </a:r>
            <a:r>
              <a:rPr lang="en-US">
                <a:solidFill>
                  <a:srgbClr val="000000"/>
                </a:solidFill>
                <a:latin typeface="Times New Roman"/>
                <a:ea typeface="Times New Roman"/>
                <a:cs typeface="Times New Roman"/>
                <a:sym typeface="Times New Roman"/>
              </a:rPr>
              <a:t> for courses taken at DHS</a:t>
            </a:r>
            <a:endParaRPr>
              <a:solidFill>
                <a:srgbClr val="000000"/>
              </a:solidFill>
            </a:endParaRPr>
          </a:p>
          <a:p>
            <a:pPr indent="-228600" lvl="0" marL="228600" rtl="0" algn="l">
              <a:lnSpc>
                <a:spcPct val="110000"/>
              </a:lnSpc>
              <a:spcBef>
                <a:spcPts val="700"/>
              </a:spcBef>
              <a:spcAft>
                <a:spcPts val="0"/>
              </a:spcAft>
              <a:buClr>
                <a:srgbClr val="000000"/>
              </a:buClr>
              <a:buSzPts val="2000"/>
              <a:buChar char="•"/>
            </a:pPr>
            <a:r>
              <a:rPr lang="en-US">
                <a:solidFill>
                  <a:srgbClr val="000000"/>
                </a:solidFill>
                <a:latin typeface="Times New Roman"/>
                <a:ea typeface="Times New Roman"/>
                <a:cs typeface="Times New Roman"/>
                <a:sym typeface="Times New Roman"/>
              </a:rPr>
              <a:t>Students must meet the requirements</a:t>
            </a:r>
            <a:endParaRPr>
              <a:solidFill>
                <a:srgbClr val="000000"/>
              </a:solidFill>
              <a:latin typeface="Times New Roman"/>
              <a:ea typeface="Times New Roman"/>
              <a:cs typeface="Times New Roman"/>
              <a:sym typeface="Times New Roman"/>
            </a:endParaRPr>
          </a:p>
          <a:p>
            <a:pPr indent="-228600" lvl="1" marL="685800" rtl="0" algn="l">
              <a:lnSpc>
                <a:spcPct val="110000"/>
              </a:lnSpc>
              <a:spcBef>
                <a:spcPts val="700"/>
              </a:spcBef>
              <a:spcAft>
                <a:spcPts val="0"/>
              </a:spcAft>
              <a:buClr>
                <a:srgbClr val="000000"/>
              </a:buClr>
              <a:buSzPts val="1800"/>
              <a:buFont typeface="Times New Roman"/>
              <a:buChar char="–"/>
            </a:pPr>
            <a:r>
              <a:rPr lang="en-US">
                <a:solidFill>
                  <a:srgbClr val="000000"/>
                </a:solidFill>
                <a:latin typeface="Times New Roman"/>
                <a:ea typeface="Times New Roman"/>
                <a:cs typeface="Times New Roman"/>
                <a:sym typeface="Times New Roman"/>
              </a:rPr>
              <a:t>ACT: Eng courses 18 or higher; Math courses 19 or higher</a:t>
            </a:r>
            <a:endParaRPr>
              <a:solidFill>
                <a:srgbClr val="000000"/>
              </a:solidFill>
              <a:latin typeface="Times New Roman"/>
              <a:ea typeface="Times New Roman"/>
              <a:cs typeface="Times New Roman"/>
              <a:sym typeface="Times New Roman"/>
            </a:endParaRPr>
          </a:p>
          <a:p>
            <a:pPr indent="-228600" lvl="1" marL="685800" rtl="0" algn="l">
              <a:lnSpc>
                <a:spcPct val="110000"/>
              </a:lnSpc>
              <a:spcBef>
                <a:spcPts val="700"/>
              </a:spcBef>
              <a:spcAft>
                <a:spcPts val="0"/>
              </a:spcAft>
              <a:buClr>
                <a:srgbClr val="000000"/>
              </a:buClr>
              <a:buSzPts val="1800"/>
              <a:buFont typeface="Times New Roman"/>
              <a:buChar char="–"/>
            </a:pPr>
            <a:r>
              <a:rPr lang="en-US">
                <a:solidFill>
                  <a:srgbClr val="000000"/>
                </a:solidFill>
                <a:latin typeface="Times New Roman"/>
                <a:ea typeface="Times New Roman"/>
                <a:cs typeface="Times New Roman"/>
                <a:sym typeface="Times New Roman"/>
              </a:rPr>
              <a:t>GPA 2.75</a:t>
            </a:r>
            <a:endParaRPr>
              <a:solidFill>
                <a:srgbClr val="000000"/>
              </a:solidFill>
              <a:latin typeface="Times New Roman"/>
              <a:ea typeface="Times New Roman"/>
              <a:cs typeface="Times New Roman"/>
              <a:sym typeface="Times New Roman"/>
            </a:endParaRPr>
          </a:p>
          <a:p>
            <a:pPr indent="-228600" lvl="1" marL="685800" rtl="0" algn="l">
              <a:lnSpc>
                <a:spcPct val="110000"/>
              </a:lnSpc>
              <a:spcBef>
                <a:spcPts val="700"/>
              </a:spcBef>
              <a:spcAft>
                <a:spcPts val="0"/>
              </a:spcAft>
              <a:buClr>
                <a:srgbClr val="000000"/>
              </a:buClr>
              <a:buSzPts val="1800"/>
              <a:buFont typeface="Times New Roman"/>
              <a:buChar char="–"/>
            </a:pPr>
            <a:r>
              <a:rPr lang="en-US">
                <a:solidFill>
                  <a:srgbClr val="000000"/>
                </a:solidFill>
                <a:latin typeface="Times New Roman"/>
                <a:ea typeface="Times New Roman"/>
                <a:cs typeface="Times New Roman"/>
                <a:sym typeface="Times New Roman"/>
              </a:rPr>
              <a:t>This year SELU is allowing the use of LEAP and class grades</a:t>
            </a:r>
            <a:endParaRPr>
              <a:solidFill>
                <a:srgbClr val="000000"/>
              </a:solidFill>
              <a:latin typeface="Times New Roman"/>
              <a:ea typeface="Times New Roman"/>
              <a:cs typeface="Times New Roman"/>
              <a:sym typeface="Times New Roman"/>
            </a:endParaRPr>
          </a:p>
          <a:p>
            <a:pPr indent="-101600" lvl="0" marL="228600" rtl="0" algn="l">
              <a:lnSpc>
                <a:spcPct val="110000"/>
              </a:lnSpc>
              <a:spcBef>
                <a:spcPts val="700"/>
              </a:spcBef>
              <a:spcAft>
                <a:spcPts val="0"/>
              </a:spcAft>
              <a:buSzPts val="2000"/>
              <a:buNone/>
            </a:pPr>
            <a:r>
              <a:t/>
            </a:r>
            <a:endParaRPr>
              <a:latin typeface="Times New Roman"/>
              <a:ea typeface="Times New Roman"/>
              <a:cs typeface="Times New Roman"/>
              <a:sym typeface="Times New Roman"/>
            </a:endParaRPr>
          </a:p>
        </p:txBody>
      </p:sp>
      <p:graphicFrame>
        <p:nvGraphicFramePr>
          <p:cNvPr id="209" name="Google Shape;209;p29"/>
          <p:cNvGraphicFramePr/>
          <p:nvPr/>
        </p:nvGraphicFramePr>
        <p:xfrm>
          <a:off x="952490" y="3350150"/>
          <a:ext cx="3000000" cy="3000000"/>
        </p:xfrm>
        <a:graphic>
          <a:graphicData uri="http://schemas.openxmlformats.org/drawingml/2006/table">
            <a:tbl>
              <a:tblPr bandRow="1" firstRow="1">
                <a:noFill/>
                <a:tableStyleId>{B79AE7ED-C05C-4B5A-96F2-D888921AFD1E}</a:tableStyleId>
              </a:tblPr>
              <a:tblGrid>
                <a:gridCol w="3619500"/>
                <a:gridCol w="3619500"/>
              </a:tblGrid>
              <a:tr h="321725">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DHS </a:t>
                      </a:r>
                      <a:endParaRPr sz="1700">
                        <a:latin typeface="Times New Roman"/>
                        <a:ea typeface="Times New Roman"/>
                        <a:cs typeface="Times New Roman"/>
                        <a:sym typeface="Times New Roman"/>
                      </a:endParaRPr>
                    </a:p>
                  </a:txBody>
                  <a:tcPr marT="34300" marB="34300" marR="68600" marL="68600"/>
                </a:tc>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College Course</a:t>
                      </a:r>
                      <a:endParaRPr sz="1700">
                        <a:latin typeface="Times New Roman"/>
                        <a:ea typeface="Times New Roman"/>
                        <a:cs typeface="Times New Roman"/>
                        <a:sym typeface="Times New Roman"/>
                      </a:endParaRPr>
                    </a:p>
                  </a:txBody>
                  <a:tcPr marT="34300" marB="34300" marR="68600" marL="68600"/>
                </a:tc>
              </a:tr>
              <a:tr h="634250">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English III</a:t>
                      </a:r>
                      <a:r>
                        <a:rPr lang="en-US" sz="1700">
                          <a:latin typeface="Times New Roman"/>
                          <a:ea typeface="Times New Roman"/>
                          <a:cs typeface="Times New Roman"/>
                          <a:sym typeface="Times New Roman"/>
                        </a:rPr>
                        <a:t> DE</a:t>
                      </a:r>
                      <a:endParaRPr sz="1700">
                        <a:latin typeface="Times New Roman"/>
                        <a:ea typeface="Times New Roman"/>
                        <a:cs typeface="Times New Roman"/>
                        <a:sym typeface="Times New Roman"/>
                      </a:endParaRPr>
                    </a:p>
                    <a:p>
                      <a:pPr indent="0" lvl="0" marL="0" marR="0" rtl="0" algn="l">
                        <a:spcBef>
                          <a:spcPts val="0"/>
                        </a:spcBef>
                        <a:spcAft>
                          <a:spcPts val="0"/>
                        </a:spcAft>
                        <a:buNone/>
                      </a:pPr>
                      <a:r>
                        <a:rPr lang="en-US" sz="1700">
                          <a:latin typeface="Times New Roman"/>
                          <a:ea typeface="Times New Roman"/>
                          <a:cs typeface="Times New Roman"/>
                          <a:sym typeface="Times New Roman"/>
                        </a:rPr>
                        <a:t>English IV DE</a:t>
                      </a:r>
                      <a:endParaRPr sz="1700">
                        <a:latin typeface="Times New Roman"/>
                        <a:ea typeface="Times New Roman"/>
                        <a:cs typeface="Times New Roman"/>
                        <a:sym typeface="Times New Roman"/>
                      </a:endParaRPr>
                    </a:p>
                  </a:txBody>
                  <a:tcPr marT="34300" marB="34300" marR="68600" marL="68600"/>
                </a:tc>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English</a:t>
                      </a:r>
                      <a:r>
                        <a:rPr lang="en-US" sz="1700">
                          <a:latin typeface="Times New Roman"/>
                          <a:ea typeface="Times New Roman"/>
                          <a:cs typeface="Times New Roman"/>
                          <a:sym typeface="Times New Roman"/>
                        </a:rPr>
                        <a:t> Comp I</a:t>
                      </a:r>
                      <a:endParaRPr sz="1700">
                        <a:latin typeface="Times New Roman"/>
                        <a:ea typeface="Times New Roman"/>
                        <a:cs typeface="Times New Roman"/>
                        <a:sym typeface="Times New Roman"/>
                      </a:endParaRPr>
                    </a:p>
                    <a:p>
                      <a:pPr indent="0" lvl="0" marL="0" marR="0" rtl="0" algn="l">
                        <a:spcBef>
                          <a:spcPts val="0"/>
                        </a:spcBef>
                        <a:spcAft>
                          <a:spcPts val="0"/>
                        </a:spcAft>
                        <a:buNone/>
                      </a:pPr>
                      <a:r>
                        <a:rPr lang="en-US" sz="1700">
                          <a:latin typeface="Times New Roman"/>
                          <a:ea typeface="Times New Roman"/>
                          <a:cs typeface="Times New Roman"/>
                          <a:sym typeface="Times New Roman"/>
                        </a:rPr>
                        <a:t>English Comp II</a:t>
                      </a:r>
                      <a:endParaRPr sz="1700">
                        <a:latin typeface="Times New Roman"/>
                        <a:ea typeface="Times New Roman"/>
                        <a:cs typeface="Times New Roman"/>
                        <a:sym typeface="Times New Roman"/>
                      </a:endParaRPr>
                    </a:p>
                  </a:txBody>
                  <a:tcPr marT="34300" marB="34300" marR="68600" marL="68600"/>
                </a:tc>
              </a:tr>
              <a:tr h="321725">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Math IV DE</a:t>
                      </a:r>
                      <a:endParaRPr sz="1700">
                        <a:latin typeface="Times New Roman"/>
                        <a:ea typeface="Times New Roman"/>
                        <a:cs typeface="Times New Roman"/>
                        <a:sym typeface="Times New Roman"/>
                      </a:endParaRPr>
                    </a:p>
                  </a:txBody>
                  <a:tcPr marT="34300" marB="34300" marR="68600" marL="68600"/>
                </a:tc>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Math 161: College</a:t>
                      </a:r>
                      <a:r>
                        <a:rPr lang="en-US" sz="1700">
                          <a:latin typeface="Times New Roman"/>
                          <a:ea typeface="Times New Roman"/>
                          <a:cs typeface="Times New Roman"/>
                          <a:sym typeface="Times New Roman"/>
                        </a:rPr>
                        <a:t> Algebra</a:t>
                      </a:r>
                      <a:endParaRPr sz="1700">
                        <a:latin typeface="Times New Roman"/>
                        <a:ea typeface="Times New Roman"/>
                        <a:cs typeface="Times New Roman"/>
                        <a:sym typeface="Times New Roman"/>
                      </a:endParaRPr>
                    </a:p>
                  </a:txBody>
                  <a:tcPr marT="34300" marB="34300" marR="68600" marL="68600"/>
                </a:tc>
              </a:tr>
              <a:tr h="321725">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Math V DE</a:t>
                      </a:r>
                      <a:endParaRPr sz="1700">
                        <a:latin typeface="Times New Roman"/>
                        <a:ea typeface="Times New Roman"/>
                        <a:cs typeface="Times New Roman"/>
                        <a:sym typeface="Times New Roman"/>
                      </a:endParaRPr>
                    </a:p>
                  </a:txBody>
                  <a:tcPr marT="34300" marB="34300" marR="68600" marL="68600"/>
                </a:tc>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Math 162: Plane Trigonometry</a:t>
                      </a:r>
                      <a:endParaRPr sz="1700">
                        <a:latin typeface="Times New Roman"/>
                        <a:ea typeface="Times New Roman"/>
                        <a:cs typeface="Times New Roman"/>
                        <a:sym typeface="Times New Roman"/>
                      </a:endParaRPr>
                    </a:p>
                  </a:txBody>
                  <a:tcPr marT="34300" marB="34300" marR="68600" marL="68600"/>
                </a:tc>
              </a:tr>
              <a:tr h="321725">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Chemistry</a:t>
                      </a:r>
                      <a:r>
                        <a:rPr lang="en-US" sz="1700">
                          <a:latin typeface="Times New Roman"/>
                          <a:ea typeface="Times New Roman"/>
                          <a:cs typeface="Times New Roman"/>
                          <a:sym typeface="Times New Roman"/>
                        </a:rPr>
                        <a:t> I- H</a:t>
                      </a:r>
                      <a:endParaRPr sz="1700">
                        <a:latin typeface="Times New Roman"/>
                        <a:ea typeface="Times New Roman"/>
                        <a:cs typeface="Times New Roman"/>
                        <a:sym typeface="Times New Roman"/>
                      </a:endParaRPr>
                    </a:p>
                  </a:txBody>
                  <a:tcPr marT="34300" marB="34300" marR="68600" marL="68600"/>
                </a:tc>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Chemistry</a:t>
                      </a:r>
                      <a:r>
                        <a:rPr lang="en-US" sz="1700">
                          <a:latin typeface="Times New Roman"/>
                          <a:ea typeface="Times New Roman"/>
                          <a:cs typeface="Times New Roman"/>
                          <a:sym typeface="Times New Roman"/>
                        </a:rPr>
                        <a:t> 101</a:t>
                      </a:r>
                      <a:endParaRPr sz="1700">
                        <a:latin typeface="Times New Roman"/>
                        <a:ea typeface="Times New Roman"/>
                        <a:cs typeface="Times New Roman"/>
                        <a:sym typeface="Times New Roman"/>
                      </a:endParaRPr>
                    </a:p>
                  </a:txBody>
                  <a:tcPr marT="34300" marB="34300" marR="68600" marL="68600"/>
                </a:tc>
              </a:tr>
              <a:tr h="321725">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Chemistry II</a:t>
                      </a:r>
                      <a:endParaRPr sz="1700">
                        <a:latin typeface="Times New Roman"/>
                        <a:ea typeface="Times New Roman"/>
                        <a:cs typeface="Times New Roman"/>
                        <a:sym typeface="Times New Roman"/>
                      </a:endParaRPr>
                    </a:p>
                  </a:txBody>
                  <a:tcPr marT="34300" marB="34300" marR="68600" marL="68600"/>
                </a:tc>
                <a:tc>
                  <a:txBody>
                    <a:bodyPr/>
                    <a:lstStyle/>
                    <a:p>
                      <a:pPr indent="0" lvl="0" marL="0" marR="0" rtl="0" algn="l">
                        <a:lnSpc>
                          <a:spcPct val="100000"/>
                        </a:lnSpc>
                        <a:spcBef>
                          <a:spcPts val="0"/>
                        </a:spcBef>
                        <a:spcAft>
                          <a:spcPts val="0"/>
                        </a:spcAft>
                        <a:buClr>
                          <a:schemeClr val="dk1"/>
                        </a:buClr>
                        <a:buSzPts val="1400"/>
                        <a:buFont typeface="Gill Sans"/>
                        <a:buNone/>
                      </a:pPr>
                      <a:r>
                        <a:rPr lang="en-US" sz="1700">
                          <a:latin typeface="Times New Roman"/>
                          <a:ea typeface="Times New Roman"/>
                          <a:cs typeface="Times New Roman"/>
                          <a:sym typeface="Times New Roman"/>
                        </a:rPr>
                        <a:t>Chemistry</a:t>
                      </a:r>
                      <a:r>
                        <a:rPr lang="en-US" sz="1700">
                          <a:latin typeface="Times New Roman"/>
                          <a:ea typeface="Times New Roman"/>
                          <a:cs typeface="Times New Roman"/>
                          <a:sym typeface="Times New Roman"/>
                        </a:rPr>
                        <a:t> 102</a:t>
                      </a:r>
                      <a:endParaRPr sz="1700">
                        <a:latin typeface="Times New Roman"/>
                        <a:ea typeface="Times New Roman"/>
                        <a:cs typeface="Times New Roman"/>
                        <a:sym typeface="Times New Roman"/>
                      </a:endParaRPr>
                    </a:p>
                  </a:txBody>
                  <a:tcPr marT="34300" marB="34300" marR="68600" marL="68600"/>
                </a:tc>
              </a:tr>
              <a:tr h="321725">
                <a:tc>
                  <a:txBody>
                    <a:bodyPr/>
                    <a:lstStyle/>
                    <a:p>
                      <a:pPr indent="0" lvl="0" marL="0" marR="0" rtl="0" algn="l">
                        <a:spcBef>
                          <a:spcPts val="0"/>
                        </a:spcBef>
                        <a:spcAft>
                          <a:spcPts val="0"/>
                        </a:spcAft>
                        <a:buNone/>
                      </a:pPr>
                      <a:r>
                        <a:t/>
                      </a:r>
                      <a:endParaRPr sz="1700">
                        <a:latin typeface="Times New Roman"/>
                        <a:ea typeface="Times New Roman"/>
                        <a:cs typeface="Times New Roman"/>
                        <a:sym typeface="Times New Roman"/>
                      </a:endParaRPr>
                    </a:p>
                  </a:txBody>
                  <a:tcPr marT="34300" marB="34300" marR="68600" marL="68600"/>
                </a:tc>
                <a:tc>
                  <a:txBody>
                    <a:bodyPr/>
                    <a:lstStyle/>
                    <a:p>
                      <a:pPr indent="0" lvl="0" marL="0" marR="0" rtl="0" algn="l">
                        <a:spcBef>
                          <a:spcPts val="0"/>
                        </a:spcBef>
                        <a:spcAft>
                          <a:spcPts val="0"/>
                        </a:spcAft>
                        <a:buNone/>
                      </a:pPr>
                      <a:r>
                        <a:t/>
                      </a:r>
                      <a:endParaRPr sz="1700">
                        <a:latin typeface="Times New Roman"/>
                        <a:ea typeface="Times New Roman"/>
                        <a:cs typeface="Times New Roman"/>
                        <a:sym typeface="Times New Roman"/>
                      </a:endParaRPr>
                    </a:p>
                  </a:txBody>
                  <a:tcPr marT="34300" marB="34300" marR="68600" marL="68600"/>
                </a:tc>
              </a:tr>
              <a:tr h="321725">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Spanish III</a:t>
                      </a:r>
                      <a:endParaRPr sz="1700">
                        <a:latin typeface="Times New Roman"/>
                        <a:ea typeface="Times New Roman"/>
                        <a:cs typeface="Times New Roman"/>
                        <a:sym typeface="Times New Roman"/>
                      </a:endParaRPr>
                    </a:p>
                  </a:txBody>
                  <a:tcPr marT="34300" marB="34300" marR="68600" marL="68600"/>
                </a:tc>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Spanish 101</a:t>
                      </a:r>
                      <a:endParaRPr sz="1700">
                        <a:latin typeface="Times New Roman"/>
                        <a:ea typeface="Times New Roman"/>
                        <a:cs typeface="Times New Roman"/>
                        <a:sym typeface="Times New Roman"/>
                      </a:endParaRPr>
                    </a:p>
                  </a:txBody>
                  <a:tcPr marT="34300" marB="34300" marR="68600" marL="68600"/>
                </a:tc>
              </a:tr>
              <a:tr h="321725">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Spanish IV</a:t>
                      </a:r>
                      <a:endParaRPr sz="1700">
                        <a:latin typeface="Times New Roman"/>
                        <a:ea typeface="Times New Roman"/>
                        <a:cs typeface="Times New Roman"/>
                        <a:sym typeface="Times New Roman"/>
                      </a:endParaRPr>
                    </a:p>
                  </a:txBody>
                  <a:tcPr marT="34300" marB="34300" marR="68600" marL="68600"/>
                </a:tc>
                <a:tc>
                  <a:txBody>
                    <a:bodyPr/>
                    <a:lstStyle/>
                    <a:p>
                      <a:pPr indent="0" lvl="0" marL="0" marR="0" rtl="0" algn="l">
                        <a:spcBef>
                          <a:spcPts val="0"/>
                        </a:spcBef>
                        <a:spcAft>
                          <a:spcPts val="0"/>
                        </a:spcAft>
                        <a:buNone/>
                      </a:pPr>
                      <a:r>
                        <a:rPr lang="en-US" sz="1700">
                          <a:latin typeface="Times New Roman"/>
                          <a:ea typeface="Times New Roman"/>
                          <a:cs typeface="Times New Roman"/>
                          <a:sym typeface="Times New Roman"/>
                        </a:rPr>
                        <a:t>Spanish 102</a:t>
                      </a:r>
                      <a:endParaRPr sz="1700">
                        <a:latin typeface="Times New Roman"/>
                        <a:ea typeface="Times New Roman"/>
                        <a:cs typeface="Times New Roman"/>
                        <a:sym typeface="Times New Roman"/>
                      </a:endParaRPr>
                    </a:p>
                  </a:txBody>
                  <a:tcPr marT="34300" marB="34300" marR="68600" marL="68600"/>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0"/>
          <p:cNvSpPr txBox="1"/>
          <p:nvPr>
            <p:ph type="title"/>
          </p:nvPr>
        </p:nvSpPr>
        <p:spPr>
          <a:xfrm>
            <a:off x="938758" y="523935"/>
            <a:ext cx="7633800" cy="14922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5100"/>
              <a:buFont typeface="Times New Roman"/>
              <a:buNone/>
            </a:pPr>
            <a:r>
              <a:rPr lang="en-US" sz="4300">
                <a:solidFill>
                  <a:srgbClr val="980000"/>
                </a:solidFill>
                <a:latin typeface="Times New Roman"/>
                <a:ea typeface="Times New Roman"/>
                <a:cs typeface="Times New Roman"/>
                <a:sym typeface="Times New Roman"/>
              </a:rPr>
              <a:t>Dual Enrollment </a:t>
            </a:r>
            <a:endParaRPr sz="4300">
              <a:solidFill>
                <a:srgbClr val="980000"/>
              </a:solidFill>
              <a:latin typeface="Times New Roman"/>
              <a:ea typeface="Times New Roman"/>
              <a:cs typeface="Times New Roman"/>
              <a:sym typeface="Times New Roman"/>
            </a:endParaRPr>
          </a:p>
          <a:p>
            <a:pPr indent="0" lvl="0" marL="0" rtl="0" algn="ctr">
              <a:lnSpc>
                <a:spcPct val="90000"/>
              </a:lnSpc>
              <a:spcBef>
                <a:spcPts val="0"/>
              </a:spcBef>
              <a:spcAft>
                <a:spcPts val="0"/>
              </a:spcAft>
              <a:buClr>
                <a:schemeClr val="dk1"/>
              </a:buClr>
              <a:buSzPts val="5100"/>
              <a:buFont typeface="Times New Roman"/>
              <a:buNone/>
            </a:pPr>
            <a:r>
              <a:rPr lang="en-US" sz="4300">
                <a:solidFill>
                  <a:srgbClr val="980000"/>
                </a:solidFill>
                <a:latin typeface="Times New Roman"/>
                <a:ea typeface="Times New Roman"/>
                <a:cs typeface="Times New Roman"/>
                <a:sym typeface="Times New Roman"/>
              </a:rPr>
              <a:t>on the college campus</a:t>
            </a:r>
            <a:endParaRPr sz="4300">
              <a:solidFill>
                <a:srgbClr val="980000"/>
              </a:solidFill>
              <a:latin typeface="Times New Roman"/>
              <a:ea typeface="Times New Roman"/>
              <a:cs typeface="Times New Roman"/>
              <a:sym typeface="Times New Roman"/>
            </a:endParaRPr>
          </a:p>
        </p:txBody>
      </p:sp>
      <p:sp>
        <p:nvSpPr>
          <p:cNvPr id="215" name="Google Shape;215;p30"/>
          <p:cNvSpPr txBox="1"/>
          <p:nvPr>
            <p:ph idx="1" type="body"/>
          </p:nvPr>
        </p:nvSpPr>
        <p:spPr>
          <a:xfrm>
            <a:off x="938750" y="2286000"/>
            <a:ext cx="7411800" cy="3923700"/>
          </a:xfrm>
          <a:prstGeom prst="rect">
            <a:avLst/>
          </a:prstGeom>
          <a:noFill/>
          <a:ln>
            <a:noFill/>
          </a:ln>
        </p:spPr>
        <p:txBody>
          <a:bodyPr anchorCtr="0" anchor="t" bIns="45700" lIns="91425" spcFirstLastPara="1" rIns="91425" wrap="square" tIns="45700">
            <a:noAutofit/>
          </a:bodyPr>
          <a:lstStyle/>
          <a:p>
            <a:pPr indent="-234950" lvl="0" marL="228600" rtl="0" algn="l">
              <a:lnSpc>
                <a:spcPct val="110000"/>
              </a:lnSpc>
              <a:spcBef>
                <a:spcPts val="0"/>
              </a:spcBef>
              <a:spcAft>
                <a:spcPts val="0"/>
              </a:spcAft>
              <a:buClr>
                <a:srgbClr val="000000"/>
              </a:buClr>
              <a:buSzPts val="2100"/>
              <a:buChar char="•"/>
            </a:pPr>
            <a:r>
              <a:rPr lang="en-US" sz="2100">
                <a:solidFill>
                  <a:srgbClr val="000000"/>
                </a:solidFill>
                <a:latin typeface="Times New Roman"/>
                <a:ea typeface="Times New Roman"/>
                <a:cs typeface="Times New Roman"/>
                <a:sym typeface="Times New Roman"/>
              </a:rPr>
              <a:t>Seniors can enroll at local universities and colleges (Delgado, Southeastern, Holy Cross, UNO, Nicholls, Fletcher, and River Parish Community College) </a:t>
            </a:r>
            <a:endParaRPr sz="2100">
              <a:solidFill>
                <a:srgbClr val="000000"/>
              </a:solidFill>
            </a:endParaRPr>
          </a:p>
          <a:p>
            <a:pPr indent="-234950" lvl="1" marL="685800" rtl="0" algn="l">
              <a:lnSpc>
                <a:spcPct val="110000"/>
              </a:lnSpc>
              <a:spcBef>
                <a:spcPts val="700"/>
              </a:spcBef>
              <a:spcAft>
                <a:spcPts val="0"/>
              </a:spcAft>
              <a:buClr>
                <a:srgbClr val="000000"/>
              </a:buClr>
              <a:buSzPts val="1900"/>
              <a:buChar char="–"/>
            </a:pPr>
            <a:r>
              <a:rPr lang="en-US" sz="1900">
                <a:solidFill>
                  <a:srgbClr val="000000"/>
                </a:solidFill>
                <a:latin typeface="Times New Roman"/>
                <a:ea typeface="Times New Roman"/>
                <a:cs typeface="Times New Roman"/>
                <a:sym typeface="Times New Roman"/>
              </a:rPr>
              <a:t>Must have a 2.5 overall GPA </a:t>
            </a:r>
            <a:endParaRPr sz="1900">
              <a:solidFill>
                <a:srgbClr val="000000"/>
              </a:solidFill>
            </a:endParaRPr>
          </a:p>
          <a:p>
            <a:pPr indent="-234950" lvl="1" marL="685800" rtl="0" algn="l">
              <a:lnSpc>
                <a:spcPct val="110000"/>
              </a:lnSpc>
              <a:spcBef>
                <a:spcPts val="700"/>
              </a:spcBef>
              <a:spcAft>
                <a:spcPts val="0"/>
              </a:spcAft>
              <a:buClr>
                <a:srgbClr val="000000"/>
              </a:buClr>
              <a:buSzPts val="1900"/>
              <a:buChar char="–"/>
            </a:pPr>
            <a:r>
              <a:rPr lang="en-US" sz="1900">
                <a:solidFill>
                  <a:srgbClr val="000000"/>
                </a:solidFill>
                <a:latin typeface="Times New Roman"/>
                <a:ea typeface="Times New Roman"/>
                <a:cs typeface="Times New Roman"/>
                <a:sym typeface="Times New Roman"/>
              </a:rPr>
              <a:t>Must earn an 18 or better in ELA and 19 or better in Mathematics on the ACT in order to qualify for academic courses and 19 composite on the ACT</a:t>
            </a:r>
            <a:endParaRPr sz="1900">
              <a:solidFill>
                <a:srgbClr val="000000"/>
              </a:solidFill>
              <a:latin typeface="Times New Roman"/>
              <a:ea typeface="Times New Roman"/>
              <a:cs typeface="Times New Roman"/>
              <a:sym typeface="Times New Roman"/>
            </a:endParaRPr>
          </a:p>
          <a:p>
            <a:pPr indent="-234950" lvl="1" marL="685800" rtl="0" algn="l">
              <a:lnSpc>
                <a:spcPct val="110000"/>
              </a:lnSpc>
              <a:spcBef>
                <a:spcPts val="700"/>
              </a:spcBef>
              <a:spcAft>
                <a:spcPts val="0"/>
              </a:spcAft>
              <a:buClr>
                <a:srgbClr val="000000"/>
              </a:buClr>
              <a:buSzPts val="1900"/>
              <a:buFont typeface="Times New Roman"/>
              <a:buChar char="–"/>
            </a:pPr>
            <a:r>
              <a:rPr lang="en-US" sz="1900">
                <a:solidFill>
                  <a:srgbClr val="000000"/>
                </a:solidFill>
                <a:latin typeface="Times New Roman"/>
                <a:ea typeface="Times New Roman"/>
                <a:cs typeface="Times New Roman"/>
                <a:sym typeface="Times New Roman"/>
              </a:rPr>
              <a:t>Students must provide transportation</a:t>
            </a:r>
            <a:endParaRPr sz="1900">
              <a:solidFill>
                <a:srgbClr val="000000"/>
              </a:solidFill>
              <a:latin typeface="Times New Roman"/>
              <a:ea typeface="Times New Roman"/>
              <a:cs typeface="Times New Roman"/>
              <a:sym typeface="Times New Roman"/>
            </a:endParaRPr>
          </a:p>
          <a:p>
            <a:pPr indent="-234950" lvl="1" marL="685800" rtl="0" algn="l">
              <a:lnSpc>
                <a:spcPct val="110000"/>
              </a:lnSpc>
              <a:spcBef>
                <a:spcPts val="700"/>
              </a:spcBef>
              <a:spcAft>
                <a:spcPts val="0"/>
              </a:spcAft>
              <a:buClr>
                <a:srgbClr val="000000"/>
              </a:buClr>
              <a:buSzPts val="1900"/>
              <a:buFont typeface="Times New Roman"/>
              <a:buChar char="–"/>
            </a:pPr>
            <a:r>
              <a:rPr lang="en-US" sz="1900">
                <a:solidFill>
                  <a:srgbClr val="000000"/>
                </a:solidFill>
                <a:latin typeface="Times New Roman"/>
                <a:ea typeface="Times New Roman"/>
                <a:cs typeface="Times New Roman"/>
                <a:sym typeface="Times New Roman"/>
              </a:rPr>
              <a:t>Students are responsible for fees (parking, SGA, etc)</a:t>
            </a:r>
            <a:endParaRPr sz="1900">
              <a:solidFill>
                <a:srgbClr val="000000"/>
              </a:solidFill>
              <a:latin typeface="Times New Roman"/>
              <a:ea typeface="Times New Roman"/>
              <a:cs typeface="Times New Roman"/>
              <a:sym typeface="Times New Roman"/>
            </a:endParaRPr>
          </a:p>
          <a:p>
            <a:pPr indent="0" lvl="0" marL="685800" rtl="0" algn="l">
              <a:lnSpc>
                <a:spcPct val="110000"/>
              </a:lnSpc>
              <a:spcBef>
                <a:spcPts val="700"/>
              </a:spcBef>
              <a:spcAft>
                <a:spcPts val="0"/>
              </a:spcAft>
              <a:buNone/>
            </a:pPr>
            <a:r>
              <a:t/>
            </a:r>
            <a:endParaRPr sz="1900">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1"/>
          <p:cNvSpPr txBox="1"/>
          <p:nvPr>
            <p:ph type="title"/>
          </p:nvPr>
        </p:nvSpPr>
        <p:spPr>
          <a:xfrm>
            <a:off x="549000" y="1057473"/>
            <a:ext cx="7516200" cy="949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Times New Roman"/>
              <a:buNone/>
            </a:pPr>
            <a:r>
              <a:rPr lang="en-US" sz="4000">
                <a:solidFill>
                  <a:schemeClr val="dk1"/>
                </a:solidFill>
                <a:latin typeface="Times New Roman"/>
                <a:ea typeface="Times New Roman"/>
                <a:cs typeface="Times New Roman"/>
                <a:sym typeface="Times New Roman"/>
              </a:rPr>
              <a:t>Recognition at Graduation</a:t>
            </a:r>
            <a:endParaRPr/>
          </a:p>
        </p:txBody>
      </p:sp>
      <p:sp>
        <p:nvSpPr>
          <p:cNvPr id="221" name="Google Shape;221;p31"/>
          <p:cNvSpPr txBox="1"/>
          <p:nvPr>
            <p:ph idx="1" type="body"/>
          </p:nvPr>
        </p:nvSpPr>
        <p:spPr>
          <a:xfrm>
            <a:off x="1055100" y="2007275"/>
            <a:ext cx="7317000" cy="3821400"/>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SzPts val="2700"/>
              <a:buChar char="•"/>
            </a:pPr>
            <a:r>
              <a:rPr lang="en-US" sz="2700">
                <a:latin typeface="Times New Roman"/>
                <a:ea typeface="Times New Roman"/>
                <a:cs typeface="Times New Roman"/>
                <a:sym typeface="Times New Roman"/>
              </a:rPr>
              <a:t>Advanced Studies Diploma (honors) </a:t>
            </a:r>
            <a:r>
              <a:rPr lang="en-US" sz="2700">
                <a:solidFill>
                  <a:srgbClr val="990033"/>
                </a:solidFill>
                <a:latin typeface="Times New Roman"/>
                <a:ea typeface="Times New Roman"/>
                <a:cs typeface="Times New Roman"/>
                <a:sym typeface="Times New Roman"/>
              </a:rPr>
              <a:t>White Stole; seated on stage</a:t>
            </a:r>
            <a:endParaRPr/>
          </a:p>
          <a:p>
            <a:pPr indent="-228600" lvl="0" marL="228600" rtl="0" algn="l">
              <a:lnSpc>
                <a:spcPct val="80000"/>
              </a:lnSpc>
              <a:spcBef>
                <a:spcPts val="700"/>
              </a:spcBef>
              <a:spcAft>
                <a:spcPts val="0"/>
              </a:spcAft>
              <a:buSzPts val="2700"/>
              <a:buChar char="•"/>
            </a:pPr>
            <a:r>
              <a:rPr lang="en-US" sz="2700">
                <a:latin typeface="Times New Roman"/>
                <a:ea typeface="Times New Roman"/>
                <a:cs typeface="Times New Roman"/>
                <a:sym typeface="Times New Roman"/>
              </a:rPr>
              <a:t>Suma Cum Laude </a:t>
            </a:r>
            <a:r>
              <a:rPr lang="en-US" sz="2700">
                <a:solidFill>
                  <a:srgbClr val="990033"/>
                </a:solidFill>
                <a:latin typeface="Times New Roman"/>
                <a:ea typeface="Times New Roman"/>
                <a:cs typeface="Times New Roman"/>
                <a:sym typeface="Times New Roman"/>
              </a:rPr>
              <a:t>(98.5-107 GPA)- Gold Cord</a:t>
            </a:r>
            <a:endParaRPr/>
          </a:p>
          <a:p>
            <a:pPr indent="-228600" lvl="0" marL="228600" rtl="0" algn="l">
              <a:lnSpc>
                <a:spcPct val="80000"/>
              </a:lnSpc>
              <a:spcBef>
                <a:spcPts val="700"/>
              </a:spcBef>
              <a:spcAft>
                <a:spcPts val="0"/>
              </a:spcAft>
              <a:buSzPts val="2700"/>
              <a:buChar char="•"/>
            </a:pPr>
            <a:r>
              <a:rPr lang="en-US" sz="2700">
                <a:latin typeface="Times New Roman"/>
                <a:ea typeface="Times New Roman"/>
                <a:cs typeface="Times New Roman"/>
                <a:sym typeface="Times New Roman"/>
              </a:rPr>
              <a:t>Magna Cum Laude </a:t>
            </a:r>
            <a:r>
              <a:rPr lang="en-US" sz="2700">
                <a:solidFill>
                  <a:srgbClr val="990033"/>
                </a:solidFill>
                <a:latin typeface="Times New Roman"/>
                <a:ea typeface="Times New Roman"/>
                <a:cs typeface="Times New Roman"/>
                <a:sym typeface="Times New Roman"/>
              </a:rPr>
              <a:t>(94.5-98.4 GPA)- Silver Cord</a:t>
            </a:r>
            <a:endParaRPr/>
          </a:p>
          <a:p>
            <a:pPr indent="-228600" lvl="0" marL="228600" rtl="0" algn="l">
              <a:lnSpc>
                <a:spcPct val="80000"/>
              </a:lnSpc>
              <a:spcBef>
                <a:spcPts val="700"/>
              </a:spcBef>
              <a:spcAft>
                <a:spcPts val="0"/>
              </a:spcAft>
              <a:buSzPts val="2700"/>
              <a:buChar char="•"/>
            </a:pPr>
            <a:r>
              <a:rPr lang="en-US" sz="2700">
                <a:latin typeface="Times New Roman"/>
                <a:ea typeface="Times New Roman"/>
                <a:cs typeface="Times New Roman"/>
                <a:sym typeface="Times New Roman"/>
              </a:rPr>
              <a:t>Cum Laude </a:t>
            </a:r>
            <a:r>
              <a:rPr lang="en-US" sz="2700">
                <a:solidFill>
                  <a:srgbClr val="990033"/>
                </a:solidFill>
                <a:latin typeface="Times New Roman"/>
                <a:ea typeface="Times New Roman"/>
                <a:cs typeface="Times New Roman"/>
                <a:sym typeface="Times New Roman"/>
              </a:rPr>
              <a:t>(89.5-94.4 GPA)-White Cord</a:t>
            </a:r>
            <a:endParaRPr/>
          </a:p>
          <a:p>
            <a:pPr indent="-228600" lvl="0" marL="228600" rtl="0" algn="l">
              <a:lnSpc>
                <a:spcPct val="80000"/>
              </a:lnSpc>
              <a:spcBef>
                <a:spcPts val="700"/>
              </a:spcBef>
              <a:spcAft>
                <a:spcPts val="0"/>
              </a:spcAft>
              <a:buSzPts val="2700"/>
              <a:buChar char="•"/>
            </a:pPr>
            <a:r>
              <a:rPr lang="en-US" sz="2700">
                <a:latin typeface="Times New Roman"/>
                <a:ea typeface="Times New Roman"/>
                <a:cs typeface="Times New Roman"/>
                <a:sym typeface="Times New Roman"/>
              </a:rPr>
              <a:t>Mu Alpha Theta – </a:t>
            </a:r>
            <a:r>
              <a:rPr lang="en-US" sz="2700">
                <a:solidFill>
                  <a:srgbClr val="990033"/>
                </a:solidFill>
                <a:latin typeface="Times New Roman"/>
                <a:ea typeface="Times New Roman"/>
                <a:cs typeface="Times New Roman"/>
                <a:sym typeface="Times New Roman"/>
              </a:rPr>
              <a:t>Navy Stole</a:t>
            </a:r>
            <a:endParaRPr/>
          </a:p>
          <a:p>
            <a:pPr indent="-228600" lvl="0" marL="228600" rtl="0" algn="l">
              <a:lnSpc>
                <a:spcPct val="80000"/>
              </a:lnSpc>
              <a:spcBef>
                <a:spcPts val="700"/>
              </a:spcBef>
              <a:spcAft>
                <a:spcPts val="0"/>
              </a:spcAft>
              <a:buSzPts val="2700"/>
              <a:buChar char="•"/>
            </a:pPr>
            <a:r>
              <a:rPr lang="en-US" sz="2700">
                <a:latin typeface="Times New Roman"/>
                <a:ea typeface="Times New Roman"/>
                <a:cs typeface="Times New Roman"/>
                <a:sym typeface="Times New Roman"/>
              </a:rPr>
              <a:t>National Honor Society – </a:t>
            </a:r>
            <a:r>
              <a:rPr lang="en-US" sz="2700">
                <a:solidFill>
                  <a:srgbClr val="990033"/>
                </a:solidFill>
                <a:latin typeface="Times New Roman"/>
                <a:ea typeface="Times New Roman"/>
                <a:cs typeface="Times New Roman"/>
                <a:sym typeface="Times New Roman"/>
              </a:rPr>
              <a:t>Blue Stole</a:t>
            </a:r>
            <a:endParaRPr/>
          </a:p>
          <a:p>
            <a:pPr indent="-228600" lvl="0" marL="228600" rtl="0" algn="l">
              <a:lnSpc>
                <a:spcPct val="80000"/>
              </a:lnSpc>
              <a:spcBef>
                <a:spcPts val="700"/>
              </a:spcBef>
              <a:spcAft>
                <a:spcPts val="0"/>
              </a:spcAft>
              <a:buSzPts val="2700"/>
              <a:buChar char="•"/>
            </a:pPr>
            <a:r>
              <a:rPr lang="en-US" sz="2700">
                <a:latin typeface="Times New Roman"/>
                <a:ea typeface="Times New Roman"/>
                <a:cs typeface="Times New Roman"/>
                <a:sym typeface="Times New Roman"/>
              </a:rPr>
              <a:t>Basic and Advanced Jumpstart Industry Based Certifications </a:t>
            </a:r>
            <a:r>
              <a:rPr lang="en-US" sz="2700">
                <a:solidFill>
                  <a:srgbClr val="990033"/>
                </a:solidFill>
                <a:latin typeface="Times New Roman"/>
                <a:ea typeface="Times New Roman"/>
                <a:cs typeface="Times New Roman"/>
                <a:sym typeface="Times New Roman"/>
              </a:rPr>
              <a:t>– purple and white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2"/>
          <p:cNvSpPr txBox="1"/>
          <p:nvPr>
            <p:ph type="title"/>
          </p:nvPr>
        </p:nvSpPr>
        <p:spPr>
          <a:xfrm>
            <a:off x="800100" y="523525"/>
            <a:ext cx="7772400" cy="1143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590"/>
              <a:buFont typeface="Times New Roman"/>
              <a:buNone/>
            </a:pPr>
            <a:r>
              <a:rPr lang="en-US" sz="4590">
                <a:solidFill>
                  <a:schemeClr val="dk1"/>
                </a:solidFill>
                <a:latin typeface="Times New Roman"/>
                <a:ea typeface="Times New Roman"/>
                <a:cs typeface="Times New Roman"/>
                <a:sym typeface="Times New Roman"/>
              </a:rPr>
              <a:t>Choosing a College</a:t>
            </a:r>
            <a:r>
              <a:rPr lang="en-US" sz="4590">
                <a:latin typeface="Times New Roman"/>
                <a:ea typeface="Times New Roman"/>
                <a:cs typeface="Times New Roman"/>
                <a:sym typeface="Times New Roman"/>
              </a:rPr>
              <a:t>	</a:t>
            </a:r>
            <a:endParaRPr/>
          </a:p>
        </p:txBody>
      </p:sp>
      <p:sp>
        <p:nvSpPr>
          <p:cNvPr id="227" name="Google Shape;227;p32"/>
          <p:cNvSpPr txBox="1"/>
          <p:nvPr>
            <p:ph idx="1" type="body"/>
          </p:nvPr>
        </p:nvSpPr>
        <p:spPr>
          <a:xfrm>
            <a:off x="1117650" y="1566600"/>
            <a:ext cx="6908700" cy="4094700"/>
          </a:xfrm>
          <a:prstGeom prst="rect">
            <a:avLst/>
          </a:prstGeom>
          <a:noFill/>
          <a:ln>
            <a:noFill/>
          </a:ln>
        </p:spPr>
        <p:txBody>
          <a:bodyPr anchorCtr="0" anchor="t" bIns="45700" lIns="91425" spcFirstLastPara="1" rIns="91425" wrap="square" tIns="45700">
            <a:noAutofit/>
          </a:bodyPr>
          <a:lstStyle/>
          <a:p>
            <a:pPr indent="-251459" lvl="0" marL="228600" rtl="0" algn="l">
              <a:lnSpc>
                <a:spcPct val="100000"/>
              </a:lnSpc>
              <a:spcBef>
                <a:spcPts val="0"/>
              </a:spcBef>
              <a:spcAft>
                <a:spcPts val="0"/>
              </a:spcAft>
              <a:buClr>
                <a:srgbClr val="B2B2B2"/>
              </a:buClr>
              <a:buSzPts val="2160"/>
              <a:buFont typeface="Noto Sans Symbols"/>
              <a:buChar char="•"/>
            </a:pPr>
            <a:r>
              <a:rPr b="1" lang="en-US" sz="2400">
                <a:solidFill>
                  <a:schemeClr val="dk1"/>
                </a:solidFill>
                <a:latin typeface="Times New Roman"/>
                <a:ea typeface="Times New Roman"/>
                <a:cs typeface="Times New Roman"/>
                <a:sym typeface="Times New Roman"/>
              </a:rPr>
              <a:t>Factors:</a:t>
            </a:r>
            <a:r>
              <a:rPr lang="en-US" sz="2400">
                <a:solidFill>
                  <a:schemeClr val="dk1"/>
                </a:solidFill>
                <a:latin typeface="Times New Roman"/>
                <a:ea typeface="Times New Roman"/>
                <a:cs typeface="Times New Roman"/>
                <a:sym typeface="Times New Roman"/>
              </a:rPr>
              <a:t>  Major, cost, size, distance, athletics, etc.</a:t>
            </a:r>
            <a:endParaRPr sz="2800">
              <a:solidFill>
                <a:schemeClr val="dk1"/>
              </a:solidFill>
              <a:latin typeface="Arial"/>
              <a:ea typeface="Arial"/>
              <a:cs typeface="Arial"/>
              <a:sym typeface="Arial"/>
            </a:endParaRPr>
          </a:p>
          <a:p>
            <a:pPr indent="-251459" lvl="0" marL="228600" rtl="0" algn="l">
              <a:lnSpc>
                <a:spcPct val="100000"/>
              </a:lnSpc>
              <a:spcBef>
                <a:spcPts val="480"/>
              </a:spcBef>
              <a:spcAft>
                <a:spcPts val="0"/>
              </a:spcAft>
              <a:buClr>
                <a:srgbClr val="B2B2B2"/>
              </a:buClr>
              <a:buSzPts val="2160"/>
              <a:buFont typeface="Noto Sans Symbols"/>
              <a:buChar char="•"/>
            </a:pPr>
            <a:r>
              <a:rPr b="1" lang="en-US" sz="2400">
                <a:solidFill>
                  <a:schemeClr val="dk1"/>
                </a:solidFill>
                <a:latin typeface="Times New Roman"/>
                <a:ea typeface="Times New Roman"/>
                <a:cs typeface="Times New Roman"/>
                <a:sym typeface="Times New Roman"/>
              </a:rPr>
              <a:t>College Visits:</a:t>
            </a:r>
            <a:r>
              <a:rPr lang="en-US" sz="2400">
                <a:solidFill>
                  <a:schemeClr val="dk1"/>
                </a:solidFill>
                <a:latin typeface="Times New Roman"/>
                <a:ea typeface="Times New Roman"/>
                <a:cs typeface="Times New Roman"/>
                <a:sym typeface="Times New Roman"/>
              </a:rPr>
              <a:t> -Universities are organizing virtual college visits. Contact the university for specifics</a:t>
            </a:r>
            <a:endParaRPr sz="2800">
              <a:solidFill>
                <a:schemeClr val="dk1"/>
              </a:solidFill>
              <a:latin typeface="Arial"/>
              <a:ea typeface="Arial"/>
              <a:cs typeface="Arial"/>
              <a:sym typeface="Arial"/>
            </a:endParaRPr>
          </a:p>
          <a:p>
            <a:pPr indent="-251459" lvl="0" marL="228600" rtl="0" algn="l">
              <a:lnSpc>
                <a:spcPct val="100000"/>
              </a:lnSpc>
              <a:spcBef>
                <a:spcPts val="480"/>
              </a:spcBef>
              <a:spcAft>
                <a:spcPts val="0"/>
              </a:spcAft>
              <a:buClr>
                <a:srgbClr val="B2B2B2"/>
              </a:buClr>
              <a:buSzPts val="2160"/>
              <a:buFont typeface="Noto Sans Symbols"/>
              <a:buChar char="•"/>
            </a:pPr>
            <a:r>
              <a:rPr b="1" lang="en-US" sz="2400">
                <a:solidFill>
                  <a:schemeClr val="dk1"/>
                </a:solidFill>
                <a:latin typeface="Times New Roman"/>
                <a:ea typeface="Times New Roman"/>
                <a:cs typeface="Times New Roman"/>
                <a:sym typeface="Times New Roman"/>
              </a:rPr>
              <a:t>Web sites</a:t>
            </a:r>
            <a:r>
              <a:rPr lang="en-US" sz="2400">
                <a:solidFill>
                  <a:schemeClr val="dk1"/>
                </a:solidFill>
                <a:latin typeface="Times New Roman"/>
                <a:ea typeface="Times New Roman"/>
                <a:cs typeface="Times New Roman"/>
                <a:sym typeface="Times New Roman"/>
              </a:rPr>
              <a:t> that will help:</a:t>
            </a:r>
            <a:endParaRPr sz="2800">
              <a:solidFill>
                <a:schemeClr val="dk1"/>
              </a:solidFill>
              <a:latin typeface="Arial"/>
              <a:ea typeface="Arial"/>
              <a:cs typeface="Arial"/>
              <a:sym typeface="Arial"/>
            </a:endParaRPr>
          </a:p>
          <a:p>
            <a:pPr indent="-228600" lvl="1" marL="685800" rtl="0" algn="l">
              <a:lnSpc>
                <a:spcPct val="100000"/>
              </a:lnSpc>
              <a:spcBef>
                <a:spcPts val="480"/>
              </a:spcBef>
              <a:spcAft>
                <a:spcPts val="0"/>
              </a:spcAft>
              <a:buClr>
                <a:srgbClr val="CCCC99"/>
              </a:buClr>
              <a:buSzPts val="1800"/>
              <a:buFont typeface="Noto Sans Symbols"/>
              <a:buChar char="–"/>
            </a:pPr>
            <a:r>
              <a:rPr lang="en-US" sz="2400" u="sng">
                <a:solidFill>
                  <a:srgbClr val="990033"/>
                </a:solidFill>
                <a:latin typeface="Arial"/>
                <a:ea typeface="Arial"/>
                <a:cs typeface="Arial"/>
                <a:sym typeface="Arial"/>
                <a:hlinkClick r:id="rId3">
                  <a:extLst>
                    <a:ext uri="{A12FA001-AC4F-418D-AE19-62706E023703}">
                      <ahyp:hlinkClr val="tx"/>
                    </a:ext>
                  </a:extLst>
                </a:hlinkClick>
              </a:rPr>
              <a:t>https://bigfuture.collegeboard.org/</a:t>
            </a:r>
            <a:endParaRPr sz="2600">
              <a:solidFill>
                <a:schemeClr val="dk1"/>
              </a:solidFill>
              <a:latin typeface="Arial"/>
              <a:ea typeface="Arial"/>
              <a:cs typeface="Arial"/>
              <a:sym typeface="Arial"/>
            </a:endParaRPr>
          </a:p>
          <a:p>
            <a:pPr indent="-228600" lvl="1" marL="685800" rtl="0" algn="l">
              <a:lnSpc>
                <a:spcPct val="100000"/>
              </a:lnSpc>
              <a:spcBef>
                <a:spcPts val="480"/>
              </a:spcBef>
              <a:spcAft>
                <a:spcPts val="0"/>
              </a:spcAft>
              <a:buClr>
                <a:srgbClr val="CCCC99"/>
              </a:buClr>
              <a:buSzPts val="1800"/>
              <a:buFont typeface="Noto Sans Symbols"/>
              <a:buChar char="–"/>
            </a:pPr>
            <a:r>
              <a:rPr lang="en-US" sz="2400" u="sng">
                <a:solidFill>
                  <a:srgbClr val="990033"/>
                </a:solidFill>
                <a:latin typeface="Arial"/>
                <a:ea typeface="Arial"/>
                <a:cs typeface="Arial"/>
                <a:sym typeface="Arial"/>
                <a:hlinkClick r:id="rId4">
                  <a:extLst>
                    <a:ext uri="{A12FA001-AC4F-418D-AE19-62706E023703}">
                      <ahyp:hlinkClr val="tx"/>
                    </a:ext>
                  </a:extLst>
                </a:hlinkClick>
              </a:rPr>
              <a:t>https://nces.ed.gov/collegenavigator/</a:t>
            </a:r>
            <a:endParaRPr sz="2600">
              <a:solidFill>
                <a:schemeClr val="dk1"/>
              </a:solidFill>
              <a:latin typeface="Arial"/>
              <a:ea typeface="Arial"/>
              <a:cs typeface="Arial"/>
              <a:sym typeface="Arial"/>
            </a:endParaRPr>
          </a:p>
          <a:p>
            <a:pPr indent="-228600" lvl="1" marL="685800" rtl="0" algn="l">
              <a:lnSpc>
                <a:spcPct val="100000"/>
              </a:lnSpc>
              <a:spcBef>
                <a:spcPts val="480"/>
              </a:spcBef>
              <a:spcAft>
                <a:spcPts val="0"/>
              </a:spcAft>
              <a:buClr>
                <a:srgbClr val="CCCC99"/>
              </a:buClr>
              <a:buSzPts val="1800"/>
              <a:buFont typeface="Noto Sans Symbols"/>
              <a:buChar char="–"/>
            </a:pPr>
            <a:r>
              <a:rPr lang="en-US" sz="2400" u="sng">
                <a:solidFill>
                  <a:srgbClr val="990033"/>
                </a:solidFill>
                <a:latin typeface="Arial"/>
                <a:ea typeface="Arial"/>
                <a:cs typeface="Arial"/>
                <a:sym typeface="Arial"/>
                <a:hlinkClick r:id="rId5">
                  <a:extLst>
                    <a:ext uri="{A12FA001-AC4F-418D-AE19-62706E023703}">
                      <ahyp:hlinkClr val="tx"/>
                    </a:ext>
                  </a:extLst>
                </a:hlinkClick>
              </a:rPr>
              <a:t>https://www.chegg.com/schools</a:t>
            </a:r>
            <a:endParaRPr sz="2600">
              <a:solidFill>
                <a:schemeClr val="dk1"/>
              </a:solidFill>
              <a:latin typeface="Arial"/>
              <a:ea typeface="Arial"/>
              <a:cs typeface="Arial"/>
              <a:sym typeface="Arial"/>
            </a:endParaRPr>
          </a:p>
          <a:p>
            <a:pPr indent="-228600" lvl="1" marL="685800" rtl="0" algn="l">
              <a:lnSpc>
                <a:spcPct val="100000"/>
              </a:lnSpc>
              <a:spcBef>
                <a:spcPts val="480"/>
              </a:spcBef>
              <a:spcAft>
                <a:spcPts val="0"/>
              </a:spcAft>
              <a:buClr>
                <a:srgbClr val="CCCC99"/>
              </a:buClr>
              <a:buSzPts val="1800"/>
              <a:buFont typeface="Noto Sans Symbols"/>
              <a:buChar char="–"/>
            </a:pPr>
            <a:r>
              <a:rPr lang="en-US" sz="2400" u="sng">
                <a:solidFill>
                  <a:srgbClr val="990033"/>
                </a:solidFill>
                <a:latin typeface="Arial"/>
                <a:ea typeface="Arial"/>
                <a:cs typeface="Arial"/>
                <a:sym typeface="Arial"/>
                <a:hlinkClick r:id="rId6">
                  <a:extLst>
                    <a:ext uri="{A12FA001-AC4F-418D-AE19-62706E023703}">
                      <ahyp:hlinkClr val="tx"/>
                    </a:ext>
                  </a:extLst>
                </a:hlinkClick>
              </a:rPr>
              <a:t>https://www.niche.com/colleges/search/best-colleges/</a:t>
            </a:r>
            <a:endParaRPr sz="2600">
              <a:solidFill>
                <a:schemeClr val="dk1"/>
              </a:solidFill>
              <a:latin typeface="Arial"/>
              <a:ea typeface="Arial"/>
              <a:cs typeface="Arial"/>
              <a:sym typeface="Arial"/>
            </a:endParaRPr>
          </a:p>
          <a:p>
            <a:pPr indent="-228600" lvl="0" marL="228600" rtl="0" algn="l">
              <a:lnSpc>
                <a:spcPct val="100000"/>
              </a:lnSpc>
              <a:spcBef>
                <a:spcPts val="700"/>
              </a:spcBef>
              <a:spcAft>
                <a:spcPts val="0"/>
              </a:spcAft>
              <a:buClr>
                <a:schemeClr val="dk1"/>
              </a:buClr>
              <a:buSzPts val="2400"/>
              <a:buFont typeface="Times New Roman"/>
              <a:buChar char="•"/>
            </a:pPr>
            <a:r>
              <a:t/>
            </a:r>
            <a:endParaRPr b="1" sz="2400">
              <a:solidFill>
                <a:schemeClr val="dk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3"/>
          <p:cNvSpPr txBox="1"/>
          <p:nvPr>
            <p:ph type="title"/>
          </p:nvPr>
        </p:nvSpPr>
        <p:spPr>
          <a:xfrm>
            <a:off x="942975" y="574000"/>
            <a:ext cx="7633800" cy="995700"/>
          </a:xfrm>
          <a:prstGeom prst="rect">
            <a:avLst/>
          </a:prstGeom>
          <a:noFill/>
          <a:ln cap="flat" cmpd="sng" w="9525">
            <a:solidFill>
              <a:srgbClr val="002060"/>
            </a:solidFill>
            <a:prstDash val="solid"/>
            <a:miter lim="800000"/>
            <a:headEnd len="sm" w="sm" type="none"/>
            <a:tailEnd len="sm" w="sm" type="none"/>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Times New Roman"/>
              <a:buNone/>
            </a:pPr>
            <a:r>
              <a:rPr lang="en-US" sz="4000">
                <a:solidFill>
                  <a:schemeClr val="dk1"/>
                </a:solidFill>
                <a:latin typeface="Times New Roman"/>
                <a:ea typeface="Times New Roman"/>
                <a:cs typeface="Times New Roman"/>
                <a:sym typeface="Times New Roman"/>
              </a:rPr>
              <a:t>Estimated College Costs</a:t>
            </a:r>
            <a:br>
              <a:rPr lang="en-US" sz="4000">
                <a:latin typeface="Times New Roman"/>
                <a:ea typeface="Times New Roman"/>
                <a:cs typeface="Times New Roman"/>
                <a:sym typeface="Times New Roman"/>
              </a:rPr>
            </a:br>
            <a:endParaRPr/>
          </a:p>
        </p:txBody>
      </p:sp>
      <p:sp>
        <p:nvSpPr>
          <p:cNvPr id="233" name="Google Shape;233;p33"/>
          <p:cNvSpPr txBox="1"/>
          <p:nvPr>
            <p:ph idx="1" type="body"/>
          </p:nvPr>
        </p:nvSpPr>
        <p:spPr>
          <a:xfrm>
            <a:off x="3704775" y="1828800"/>
            <a:ext cx="2110200" cy="4267200"/>
          </a:xfrm>
          <a:prstGeom prst="rect">
            <a:avLst/>
          </a:prstGeom>
          <a:noFill/>
          <a:ln cap="flat" cmpd="sng" w="9525">
            <a:solidFill>
              <a:srgbClr val="9933FF"/>
            </a:solidFill>
            <a:prstDash val="solid"/>
            <a:miter lim="800000"/>
            <a:headEnd len="sm" w="sm" type="none"/>
            <a:tailEnd len="sm" w="sm" type="none"/>
          </a:ln>
        </p:spPr>
        <p:txBody>
          <a:bodyPr anchorCtr="0" anchor="t" bIns="45700" lIns="91425" spcFirstLastPara="1" rIns="91425" wrap="square" tIns="45700">
            <a:noAutofit/>
          </a:bodyPr>
          <a:lstStyle/>
          <a:p>
            <a:pPr indent="-241300" lvl="0" marL="228600" rtl="0" algn="l">
              <a:lnSpc>
                <a:spcPct val="110000"/>
              </a:lnSpc>
              <a:spcBef>
                <a:spcPts val="0"/>
              </a:spcBef>
              <a:spcAft>
                <a:spcPts val="0"/>
              </a:spcAft>
              <a:buClr>
                <a:srgbClr val="000000"/>
              </a:buClr>
              <a:buSzPts val="1600"/>
              <a:buChar char="•"/>
            </a:pPr>
            <a:r>
              <a:rPr b="1" lang="en-US" sz="1600">
                <a:solidFill>
                  <a:srgbClr val="000000"/>
                </a:solidFill>
                <a:latin typeface="Times New Roman"/>
                <a:ea typeface="Times New Roman"/>
                <a:cs typeface="Times New Roman"/>
                <a:sym typeface="Times New Roman"/>
              </a:rPr>
              <a:t>Estimate for LSU per semester</a:t>
            </a:r>
            <a:endParaRPr b="1" sz="1600">
              <a:solidFill>
                <a:srgbClr val="000000"/>
              </a:solidFill>
              <a:latin typeface="Times New Roman"/>
              <a:ea typeface="Times New Roman"/>
              <a:cs typeface="Times New Roman"/>
              <a:sym typeface="Times New Roman"/>
            </a:endParaRPr>
          </a:p>
          <a:p>
            <a:pPr indent="-241300" lvl="1" marL="685800" rtl="0" algn="l">
              <a:lnSpc>
                <a:spcPct val="110000"/>
              </a:lnSpc>
              <a:spcBef>
                <a:spcPts val="700"/>
              </a:spcBef>
              <a:spcAft>
                <a:spcPts val="0"/>
              </a:spcAft>
              <a:buClr>
                <a:srgbClr val="000000"/>
              </a:buClr>
              <a:buSzPts val="1600"/>
              <a:buChar char="–"/>
            </a:pPr>
            <a:r>
              <a:rPr b="1" lang="en-US" sz="1600">
                <a:solidFill>
                  <a:srgbClr val="000000"/>
                </a:solidFill>
                <a:latin typeface="Times New Roman"/>
                <a:ea typeface="Times New Roman"/>
                <a:cs typeface="Times New Roman"/>
                <a:sym typeface="Times New Roman"/>
              </a:rPr>
              <a:t>Tuition &amp; Fees $5853</a:t>
            </a:r>
            <a:endParaRPr sz="1600">
              <a:solidFill>
                <a:srgbClr val="000000"/>
              </a:solidFill>
            </a:endParaRPr>
          </a:p>
          <a:p>
            <a:pPr indent="-241300" lvl="1" marL="685800" rtl="0" algn="l">
              <a:lnSpc>
                <a:spcPct val="110000"/>
              </a:lnSpc>
              <a:spcBef>
                <a:spcPts val="700"/>
              </a:spcBef>
              <a:spcAft>
                <a:spcPts val="0"/>
              </a:spcAft>
              <a:buClr>
                <a:srgbClr val="000000"/>
              </a:buClr>
              <a:buSzPts val="1600"/>
              <a:buChar char="–"/>
            </a:pPr>
            <a:r>
              <a:rPr b="1" lang="en-US" sz="1600">
                <a:solidFill>
                  <a:srgbClr val="000000"/>
                </a:solidFill>
                <a:latin typeface="Times New Roman"/>
                <a:ea typeface="Times New Roman"/>
                <a:cs typeface="Times New Roman"/>
                <a:sym typeface="Times New Roman"/>
              </a:rPr>
              <a:t>Dorm              $3700</a:t>
            </a:r>
            <a:endParaRPr sz="1600">
              <a:solidFill>
                <a:srgbClr val="000000"/>
              </a:solidFill>
            </a:endParaRPr>
          </a:p>
          <a:p>
            <a:pPr indent="-241300" lvl="1" marL="685800" rtl="0" algn="l">
              <a:lnSpc>
                <a:spcPct val="110000"/>
              </a:lnSpc>
              <a:spcBef>
                <a:spcPts val="700"/>
              </a:spcBef>
              <a:spcAft>
                <a:spcPts val="0"/>
              </a:spcAft>
              <a:buClr>
                <a:srgbClr val="000000"/>
              </a:buClr>
              <a:buSzPts val="1600"/>
              <a:buChar char="–"/>
            </a:pPr>
            <a:r>
              <a:rPr b="1" lang="en-US" sz="1600">
                <a:solidFill>
                  <a:srgbClr val="000000"/>
                </a:solidFill>
                <a:latin typeface="Times New Roman"/>
                <a:ea typeface="Times New Roman"/>
                <a:cs typeface="Times New Roman"/>
                <a:sym typeface="Times New Roman"/>
              </a:rPr>
              <a:t>Meal Ticket    $2200</a:t>
            </a:r>
            <a:endParaRPr sz="1600">
              <a:solidFill>
                <a:srgbClr val="000000"/>
              </a:solidFill>
            </a:endParaRPr>
          </a:p>
          <a:p>
            <a:pPr indent="-241300" lvl="1" marL="685800" rtl="0" algn="l">
              <a:lnSpc>
                <a:spcPct val="110000"/>
              </a:lnSpc>
              <a:spcBef>
                <a:spcPts val="700"/>
              </a:spcBef>
              <a:spcAft>
                <a:spcPts val="0"/>
              </a:spcAft>
              <a:buClr>
                <a:srgbClr val="000000"/>
              </a:buClr>
              <a:buSzPts val="1600"/>
              <a:buChar char="–"/>
            </a:pPr>
            <a:r>
              <a:rPr b="1" lang="en-US" sz="1600">
                <a:solidFill>
                  <a:srgbClr val="000000"/>
                </a:solidFill>
                <a:latin typeface="Times New Roman"/>
                <a:ea typeface="Times New Roman"/>
                <a:cs typeface="Times New Roman"/>
                <a:sym typeface="Times New Roman"/>
              </a:rPr>
              <a:t>Book         $1000</a:t>
            </a:r>
            <a:endParaRPr b="1" sz="1600">
              <a:solidFill>
                <a:srgbClr val="000000"/>
              </a:solidFill>
              <a:latin typeface="Times New Roman"/>
              <a:ea typeface="Times New Roman"/>
              <a:cs typeface="Times New Roman"/>
              <a:sym typeface="Times New Roman"/>
            </a:endParaRPr>
          </a:p>
          <a:p>
            <a:pPr indent="-241300" lvl="1" marL="685800" rtl="0" algn="l">
              <a:lnSpc>
                <a:spcPct val="110000"/>
              </a:lnSpc>
              <a:spcBef>
                <a:spcPts val="700"/>
              </a:spcBef>
              <a:spcAft>
                <a:spcPts val="0"/>
              </a:spcAft>
              <a:buClr>
                <a:srgbClr val="000000"/>
              </a:buClr>
              <a:buSzPts val="1600"/>
              <a:buChar char="–"/>
            </a:pPr>
            <a:r>
              <a:rPr b="1" lang="en-US" sz="1600">
                <a:solidFill>
                  <a:srgbClr val="000000"/>
                </a:solidFill>
                <a:latin typeface="Times New Roman"/>
                <a:ea typeface="Times New Roman"/>
                <a:cs typeface="Times New Roman"/>
                <a:sym typeface="Times New Roman"/>
              </a:rPr>
              <a:t>Total      $12,753</a:t>
            </a:r>
            <a:endParaRPr sz="1600">
              <a:solidFill>
                <a:srgbClr val="000000"/>
              </a:solidFill>
            </a:endParaRPr>
          </a:p>
        </p:txBody>
      </p:sp>
      <p:sp>
        <p:nvSpPr>
          <p:cNvPr id="234" name="Google Shape;234;p33"/>
          <p:cNvSpPr txBox="1"/>
          <p:nvPr>
            <p:ph idx="2" type="body"/>
          </p:nvPr>
        </p:nvSpPr>
        <p:spPr>
          <a:xfrm>
            <a:off x="1180875" y="1828800"/>
            <a:ext cx="2110200" cy="4267200"/>
          </a:xfrm>
          <a:prstGeom prst="rect">
            <a:avLst/>
          </a:prstGeom>
          <a:noFill/>
          <a:ln cap="flat" cmpd="sng" w="9525">
            <a:solidFill>
              <a:srgbClr val="009999"/>
            </a:solidFill>
            <a:prstDash val="solid"/>
            <a:miter lim="800000"/>
            <a:headEnd len="sm" w="sm" type="none"/>
            <a:tailEnd len="sm" w="sm" type="none"/>
          </a:ln>
        </p:spPr>
        <p:txBody>
          <a:bodyPr anchorCtr="0" anchor="t" bIns="45700" lIns="91425" spcFirstLastPara="1" rIns="91425" wrap="square" tIns="45700">
            <a:noAutofit/>
          </a:bodyPr>
          <a:lstStyle/>
          <a:p>
            <a:pPr indent="-241300" lvl="0" marL="228600" rtl="0" algn="l">
              <a:lnSpc>
                <a:spcPct val="110000"/>
              </a:lnSpc>
              <a:spcBef>
                <a:spcPts val="0"/>
              </a:spcBef>
              <a:spcAft>
                <a:spcPts val="0"/>
              </a:spcAft>
              <a:buSzPts val="1600"/>
              <a:buChar char="•"/>
            </a:pPr>
            <a:r>
              <a:rPr b="1" lang="en-US" sz="1600">
                <a:solidFill>
                  <a:schemeClr val="dk1"/>
                </a:solidFill>
                <a:latin typeface="Times New Roman"/>
                <a:ea typeface="Times New Roman"/>
                <a:cs typeface="Times New Roman"/>
                <a:sym typeface="Times New Roman"/>
              </a:rPr>
              <a:t>Estimate for SLU per semester</a:t>
            </a:r>
            <a:endParaRPr sz="2200"/>
          </a:p>
          <a:p>
            <a:pPr indent="-241300" lvl="1" marL="6858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Tuition &amp; Fees  $3900</a:t>
            </a:r>
            <a:endParaRPr sz="2000"/>
          </a:p>
          <a:p>
            <a:pPr indent="-241300" lvl="1" marL="6858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Dorm             $3100</a:t>
            </a:r>
            <a:endParaRPr sz="2000"/>
          </a:p>
          <a:p>
            <a:pPr indent="-241300" lvl="1" marL="6858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Meal Ticket   $1800</a:t>
            </a:r>
            <a:endParaRPr sz="2000"/>
          </a:p>
          <a:p>
            <a:pPr indent="-241300" lvl="1" marL="6858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Books            $200</a:t>
            </a:r>
            <a:endParaRPr sz="2000"/>
          </a:p>
          <a:p>
            <a:pPr indent="-139700" lvl="1" marL="685800" rtl="0" algn="l">
              <a:lnSpc>
                <a:spcPct val="50000"/>
              </a:lnSpc>
              <a:spcBef>
                <a:spcPts val="700"/>
              </a:spcBef>
              <a:spcAft>
                <a:spcPts val="0"/>
              </a:spcAft>
              <a:buSzPts val="1400"/>
              <a:buNone/>
            </a:pPr>
            <a:r>
              <a:t/>
            </a:r>
            <a:endParaRPr b="1" sz="1600">
              <a:solidFill>
                <a:schemeClr val="dk1"/>
              </a:solidFill>
              <a:latin typeface="Times New Roman"/>
              <a:ea typeface="Times New Roman"/>
              <a:cs typeface="Times New Roman"/>
              <a:sym typeface="Times New Roman"/>
            </a:endParaRPr>
          </a:p>
          <a:p>
            <a:pPr indent="-241300" lvl="1" marL="685800" rtl="0" algn="l">
              <a:lnSpc>
                <a:spcPct val="110000"/>
              </a:lnSpc>
              <a:spcBef>
                <a:spcPts val="700"/>
              </a:spcBef>
              <a:spcAft>
                <a:spcPts val="0"/>
              </a:spcAft>
              <a:buSzPts val="1600"/>
              <a:buChar char="–"/>
            </a:pPr>
            <a:r>
              <a:rPr b="1" lang="en-US" sz="1600">
                <a:solidFill>
                  <a:schemeClr val="dk1"/>
                </a:solidFill>
                <a:latin typeface="Times New Roman"/>
                <a:ea typeface="Times New Roman"/>
                <a:cs typeface="Times New Roman"/>
                <a:sym typeface="Times New Roman"/>
              </a:rPr>
              <a:t>Total             $9000</a:t>
            </a:r>
            <a:endParaRPr sz="2000"/>
          </a:p>
        </p:txBody>
      </p:sp>
      <p:sp>
        <p:nvSpPr>
          <p:cNvPr id="235" name="Google Shape;235;p33"/>
          <p:cNvSpPr txBox="1"/>
          <p:nvPr/>
        </p:nvSpPr>
        <p:spPr>
          <a:xfrm>
            <a:off x="6248400" y="1828800"/>
            <a:ext cx="2110200" cy="4267200"/>
          </a:xfrm>
          <a:prstGeom prst="rect">
            <a:avLst/>
          </a:prstGeom>
          <a:noFill/>
          <a:ln cap="flat" cmpd="sng" w="9525">
            <a:solidFill>
              <a:srgbClr val="009999"/>
            </a:solidFill>
            <a:prstDash val="solid"/>
            <a:miter lim="800000"/>
            <a:headEnd len="sm" w="sm" type="none"/>
            <a:tailEnd len="sm" w="sm" type="none"/>
          </a:ln>
        </p:spPr>
        <p:txBody>
          <a:bodyPr anchorCtr="0" anchor="t" bIns="45700" lIns="91425" spcFirstLastPara="1" rIns="91425" wrap="square" tIns="45700">
            <a:noAutofit/>
          </a:bodyPr>
          <a:lstStyle/>
          <a:p>
            <a:pPr indent="-355600" lvl="0" marL="342900" marR="0" rtl="0" algn="l">
              <a:spcBef>
                <a:spcPts val="0"/>
              </a:spcBef>
              <a:spcAft>
                <a:spcPts val="0"/>
              </a:spcAft>
              <a:buClr>
                <a:schemeClr val="folHlink"/>
              </a:buClr>
              <a:buSzPts val="1460"/>
              <a:buFont typeface="Noto Sans Symbols"/>
              <a:buChar char="■"/>
            </a:pPr>
            <a:r>
              <a:rPr b="1" i="0" lang="en-US" sz="1600" u="none" cap="none" strike="noStrike">
                <a:solidFill>
                  <a:schemeClr val="dk1"/>
                </a:solidFill>
                <a:latin typeface="Times New Roman"/>
                <a:ea typeface="Times New Roman"/>
                <a:cs typeface="Times New Roman"/>
                <a:sym typeface="Times New Roman"/>
              </a:rPr>
              <a:t>Estimate for Tulane per semester</a:t>
            </a:r>
            <a:endParaRPr b="1" i="0" sz="1600" u="none" cap="none" strike="noStrike">
              <a:solidFill>
                <a:schemeClr val="dk1"/>
              </a:solidFill>
              <a:latin typeface="Times New Roman"/>
              <a:ea typeface="Times New Roman"/>
              <a:cs typeface="Times New Roman"/>
              <a:sym typeface="Times New Roman"/>
            </a:endParaRPr>
          </a:p>
          <a:p>
            <a:pPr indent="-298450" lvl="1" marL="742950" marR="0" rtl="0" algn="l">
              <a:spcBef>
                <a:spcPts val="280"/>
              </a:spcBef>
              <a:spcAft>
                <a:spcPts val="0"/>
              </a:spcAft>
              <a:buClr>
                <a:schemeClr val="accent1"/>
              </a:buClr>
              <a:buSzPts val="1250"/>
              <a:buFont typeface="Noto Sans Symbols"/>
              <a:buChar char="■"/>
            </a:pPr>
            <a:r>
              <a:rPr b="1" i="0" lang="en-US" sz="1600" u="none" cap="none" strike="noStrike">
                <a:solidFill>
                  <a:schemeClr val="dk1"/>
                </a:solidFill>
                <a:latin typeface="Times New Roman"/>
                <a:ea typeface="Times New Roman"/>
                <a:cs typeface="Times New Roman"/>
                <a:sym typeface="Times New Roman"/>
              </a:rPr>
              <a:t>Tuition &amp; Fees  27,000</a:t>
            </a:r>
            <a:endParaRPr sz="1600"/>
          </a:p>
          <a:p>
            <a:pPr indent="-298450" lvl="1" marL="742950" marR="0" rtl="0" algn="l">
              <a:spcBef>
                <a:spcPts val="280"/>
              </a:spcBef>
              <a:spcAft>
                <a:spcPts val="0"/>
              </a:spcAft>
              <a:buClr>
                <a:schemeClr val="accent1"/>
              </a:buClr>
              <a:buSzPts val="1250"/>
              <a:buFont typeface="Noto Sans Symbols"/>
              <a:buChar char="■"/>
            </a:pPr>
            <a:r>
              <a:rPr b="1" i="0" lang="en-US" sz="1600" u="none" cap="none" strike="noStrike">
                <a:solidFill>
                  <a:schemeClr val="dk1"/>
                </a:solidFill>
                <a:latin typeface="Times New Roman"/>
                <a:ea typeface="Times New Roman"/>
                <a:cs typeface="Times New Roman"/>
                <a:sym typeface="Times New Roman"/>
              </a:rPr>
              <a:t>Dorm             $4400</a:t>
            </a:r>
            <a:endParaRPr sz="1600"/>
          </a:p>
          <a:p>
            <a:pPr indent="-298450" lvl="1" marL="742950" marR="0" rtl="0" algn="l">
              <a:spcBef>
                <a:spcPts val="280"/>
              </a:spcBef>
              <a:spcAft>
                <a:spcPts val="0"/>
              </a:spcAft>
              <a:buClr>
                <a:schemeClr val="accent1"/>
              </a:buClr>
              <a:buSzPts val="1250"/>
              <a:buFont typeface="Noto Sans Symbols"/>
              <a:buChar char="■"/>
            </a:pPr>
            <a:r>
              <a:rPr b="1" i="0" lang="en-US" sz="1600" u="none" cap="none" strike="noStrike">
                <a:solidFill>
                  <a:schemeClr val="dk1"/>
                </a:solidFill>
                <a:latin typeface="Times New Roman"/>
                <a:ea typeface="Times New Roman"/>
                <a:cs typeface="Times New Roman"/>
                <a:sym typeface="Times New Roman"/>
              </a:rPr>
              <a:t>Meal Ticket   $3200</a:t>
            </a:r>
            <a:endParaRPr sz="1600"/>
          </a:p>
          <a:p>
            <a:pPr indent="-298450" lvl="1" marL="742950" marR="0" rtl="0" algn="l">
              <a:spcBef>
                <a:spcPts val="280"/>
              </a:spcBef>
              <a:spcAft>
                <a:spcPts val="0"/>
              </a:spcAft>
              <a:buClr>
                <a:schemeClr val="accent1"/>
              </a:buClr>
              <a:buSzPts val="1250"/>
              <a:buFont typeface="Noto Sans Symbols"/>
              <a:buChar char="■"/>
            </a:pPr>
            <a:r>
              <a:rPr b="1" i="0" lang="en-US" sz="1600" u="none" cap="none" strike="noStrike">
                <a:solidFill>
                  <a:schemeClr val="dk1"/>
                </a:solidFill>
                <a:latin typeface="Times New Roman"/>
                <a:ea typeface="Times New Roman"/>
                <a:cs typeface="Times New Roman"/>
                <a:sym typeface="Times New Roman"/>
              </a:rPr>
              <a:t>Books           $600</a:t>
            </a:r>
            <a:endParaRPr b="1" i="0" sz="1600" u="none" cap="none" strike="noStrike">
              <a:solidFill>
                <a:schemeClr val="dk1"/>
              </a:solidFill>
              <a:latin typeface="Times New Roman"/>
              <a:ea typeface="Times New Roman"/>
              <a:cs typeface="Times New Roman"/>
              <a:sym typeface="Times New Roman"/>
            </a:endParaRPr>
          </a:p>
          <a:p>
            <a:pPr indent="-298450" lvl="1" marL="742950" marR="0" rtl="0" algn="l">
              <a:spcBef>
                <a:spcPts val="280"/>
              </a:spcBef>
              <a:spcAft>
                <a:spcPts val="0"/>
              </a:spcAft>
              <a:buClr>
                <a:schemeClr val="accent1"/>
              </a:buClr>
              <a:buSzPts val="1250"/>
              <a:buFont typeface="Noto Sans Symbols"/>
              <a:buChar char="■"/>
            </a:pPr>
            <a:r>
              <a:rPr b="1" i="0" lang="en-US" sz="1600" u="none" cap="none" strike="noStrike">
                <a:solidFill>
                  <a:schemeClr val="dk1"/>
                </a:solidFill>
                <a:latin typeface="Times New Roman"/>
                <a:ea typeface="Times New Roman"/>
                <a:cs typeface="Times New Roman"/>
                <a:sym typeface="Times New Roman"/>
              </a:rPr>
              <a:t>Total             $36,000</a:t>
            </a:r>
            <a:endParaRPr sz="16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4"/>
          <p:cNvSpPr txBox="1"/>
          <p:nvPr>
            <p:ph type="title"/>
          </p:nvPr>
        </p:nvSpPr>
        <p:spPr>
          <a:xfrm>
            <a:off x="533400" y="304800"/>
            <a:ext cx="8153400" cy="94138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5400"/>
              <a:buFont typeface="Times New Roman"/>
              <a:buNone/>
            </a:pPr>
            <a:r>
              <a:rPr lang="en-US" sz="5400">
                <a:solidFill>
                  <a:schemeClr val="dk1"/>
                </a:solidFill>
                <a:latin typeface="Times New Roman"/>
                <a:ea typeface="Times New Roman"/>
                <a:cs typeface="Times New Roman"/>
                <a:sym typeface="Times New Roman"/>
              </a:rPr>
              <a:t>Financial Aid</a:t>
            </a:r>
            <a:endParaRPr sz="1500">
              <a:solidFill>
                <a:schemeClr val="dk1"/>
              </a:solidFill>
              <a:latin typeface="Times New Roman"/>
              <a:ea typeface="Times New Roman"/>
              <a:cs typeface="Times New Roman"/>
              <a:sym typeface="Times New Roman"/>
            </a:endParaRPr>
          </a:p>
        </p:txBody>
      </p:sp>
      <p:sp>
        <p:nvSpPr>
          <p:cNvPr id="241" name="Google Shape;241;p34"/>
          <p:cNvSpPr txBox="1"/>
          <p:nvPr>
            <p:ph idx="1" type="body"/>
          </p:nvPr>
        </p:nvSpPr>
        <p:spPr>
          <a:xfrm>
            <a:off x="838200" y="1447800"/>
            <a:ext cx="7772400" cy="4530725"/>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SzPts val="2867"/>
              <a:buChar char="•"/>
            </a:pPr>
            <a:r>
              <a:rPr lang="en-US" sz="2867">
                <a:solidFill>
                  <a:schemeClr val="dk1"/>
                </a:solidFill>
                <a:latin typeface="Times New Roman"/>
                <a:ea typeface="Times New Roman"/>
                <a:cs typeface="Times New Roman"/>
                <a:sym typeface="Times New Roman"/>
              </a:rPr>
              <a:t>FAFSA (Free Application for Federal Student Aid)- Begins Oct. 1st and need your 2020 tax information to complete.</a:t>
            </a:r>
            <a:endParaRPr/>
          </a:p>
          <a:p>
            <a:pPr indent="-228600" lvl="0" marL="228600" rtl="0" algn="l">
              <a:lnSpc>
                <a:spcPct val="90000"/>
              </a:lnSpc>
              <a:spcBef>
                <a:spcPts val="700"/>
              </a:spcBef>
              <a:spcAft>
                <a:spcPts val="0"/>
              </a:spcAft>
              <a:buSzPts val="2867"/>
              <a:buChar char="•"/>
            </a:pPr>
            <a:r>
              <a:rPr lang="en-US" sz="2867">
                <a:solidFill>
                  <a:schemeClr val="dk1"/>
                </a:solidFill>
                <a:latin typeface="Times New Roman"/>
                <a:ea typeface="Times New Roman"/>
                <a:cs typeface="Times New Roman"/>
                <a:sym typeface="Times New Roman"/>
              </a:rPr>
              <a:t>Loans – Perkins, Subsidized &amp; Unsubsidized Stafford, PLUS</a:t>
            </a:r>
            <a:endParaRPr/>
          </a:p>
          <a:p>
            <a:pPr indent="-228600" lvl="0" marL="228600" rtl="0" algn="l">
              <a:lnSpc>
                <a:spcPct val="90000"/>
              </a:lnSpc>
              <a:spcBef>
                <a:spcPts val="700"/>
              </a:spcBef>
              <a:spcAft>
                <a:spcPts val="0"/>
              </a:spcAft>
              <a:buSzPts val="2867"/>
              <a:buChar char="•"/>
            </a:pPr>
            <a:r>
              <a:rPr lang="en-US" sz="2867">
                <a:solidFill>
                  <a:schemeClr val="dk1"/>
                </a:solidFill>
                <a:latin typeface="Times New Roman"/>
                <a:ea typeface="Times New Roman"/>
                <a:cs typeface="Times New Roman"/>
                <a:sym typeface="Times New Roman"/>
              </a:rPr>
              <a:t>Scholarships – DHS scholarships, internet searches, college (varies per school)</a:t>
            </a:r>
            <a:endParaRPr/>
          </a:p>
          <a:p>
            <a:pPr indent="-228600" lvl="0" marL="228600" rtl="0" algn="l">
              <a:lnSpc>
                <a:spcPct val="90000"/>
              </a:lnSpc>
              <a:spcBef>
                <a:spcPts val="700"/>
              </a:spcBef>
              <a:spcAft>
                <a:spcPts val="0"/>
              </a:spcAft>
              <a:buSzPts val="2867"/>
              <a:buChar char="•"/>
            </a:pPr>
            <a:r>
              <a:rPr lang="en-US" sz="2867">
                <a:solidFill>
                  <a:schemeClr val="dk1"/>
                </a:solidFill>
                <a:latin typeface="Times New Roman"/>
                <a:ea typeface="Times New Roman"/>
                <a:cs typeface="Times New Roman"/>
                <a:sym typeface="Times New Roman"/>
              </a:rPr>
              <a:t>Federal &amp; State Grants – Pell, SEOG, Go Grant</a:t>
            </a:r>
            <a:endParaRPr/>
          </a:p>
          <a:p>
            <a:pPr indent="-228600" lvl="0" marL="228600" rtl="0" algn="l">
              <a:lnSpc>
                <a:spcPct val="90000"/>
              </a:lnSpc>
              <a:spcBef>
                <a:spcPts val="700"/>
              </a:spcBef>
              <a:spcAft>
                <a:spcPts val="0"/>
              </a:spcAft>
              <a:buSzPts val="2867"/>
              <a:buChar char="•"/>
            </a:pPr>
            <a:r>
              <a:rPr lang="en-US" sz="2867">
                <a:solidFill>
                  <a:schemeClr val="dk1"/>
                </a:solidFill>
                <a:latin typeface="Times New Roman"/>
                <a:ea typeface="Times New Roman"/>
                <a:cs typeface="Times New Roman"/>
                <a:sym typeface="Times New Roman"/>
              </a:rPr>
              <a:t>Work Study Program- identify on the FAFSA</a:t>
            </a:r>
            <a:endParaRPr/>
          </a:p>
          <a:p>
            <a:pPr indent="-228600" lvl="0" marL="228600" rtl="0" algn="l">
              <a:lnSpc>
                <a:spcPct val="90000"/>
              </a:lnSpc>
              <a:spcBef>
                <a:spcPts val="700"/>
              </a:spcBef>
              <a:spcAft>
                <a:spcPts val="0"/>
              </a:spcAft>
              <a:buSzPts val="2867"/>
              <a:buChar char="•"/>
            </a:pPr>
            <a:r>
              <a:rPr lang="en-US" sz="2867">
                <a:solidFill>
                  <a:schemeClr val="dk1"/>
                </a:solidFill>
                <a:latin typeface="Times New Roman"/>
                <a:ea typeface="Times New Roman"/>
                <a:cs typeface="Times New Roman"/>
                <a:sym typeface="Times New Roman"/>
              </a:rPr>
              <a:t>TOPS scholarship</a:t>
            </a:r>
            <a:endParaRPr/>
          </a:p>
          <a:p>
            <a:pPr indent="-46545" lvl="0" marL="228600" rtl="0" algn="l">
              <a:lnSpc>
                <a:spcPct val="90000"/>
              </a:lnSpc>
              <a:spcBef>
                <a:spcPts val="700"/>
              </a:spcBef>
              <a:spcAft>
                <a:spcPts val="0"/>
              </a:spcAft>
              <a:buSzPts val="2867"/>
              <a:buNone/>
            </a:pPr>
            <a:r>
              <a:t/>
            </a:r>
            <a:endParaRPr sz="2867">
              <a:solidFill>
                <a:schemeClr val="dk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5"/>
          <p:cNvSpPr txBox="1"/>
          <p:nvPr>
            <p:ph type="title"/>
          </p:nvPr>
        </p:nvSpPr>
        <p:spPr>
          <a:xfrm>
            <a:off x="942975" y="580203"/>
            <a:ext cx="7633800" cy="1020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Times New Roman"/>
              <a:buNone/>
            </a:pPr>
            <a:r>
              <a:rPr lang="en-US" sz="4400">
                <a:latin typeface="Times New Roman"/>
                <a:ea typeface="Times New Roman"/>
                <a:cs typeface="Times New Roman"/>
                <a:sym typeface="Times New Roman"/>
              </a:rPr>
              <a:t>TOPS Scholarship Awards</a:t>
            </a:r>
            <a:endParaRPr/>
          </a:p>
        </p:txBody>
      </p:sp>
      <p:graphicFrame>
        <p:nvGraphicFramePr>
          <p:cNvPr id="247" name="Google Shape;247;p35"/>
          <p:cNvGraphicFramePr/>
          <p:nvPr/>
        </p:nvGraphicFramePr>
        <p:xfrm>
          <a:off x="721275" y="1265650"/>
          <a:ext cx="3000000" cy="3000000"/>
        </p:xfrm>
        <a:graphic>
          <a:graphicData uri="http://schemas.openxmlformats.org/drawingml/2006/table">
            <a:tbl>
              <a:tblPr bandRow="1" firstRow="1">
                <a:noFill/>
                <a:tableStyleId>{B79AE7ED-C05C-4B5A-96F2-D888921AFD1E}</a:tableStyleId>
              </a:tblPr>
              <a:tblGrid>
                <a:gridCol w="1600200"/>
                <a:gridCol w="1569725"/>
                <a:gridCol w="1660475"/>
                <a:gridCol w="1570400"/>
                <a:gridCol w="1676400"/>
              </a:tblGrid>
              <a:tr h="640025">
                <a:tc>
                  <a:txBody>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 TOPS Awards</a:t>
                      </a:r>
                      <a:endParaRPr sz="1800">
                        <a:solidFill>
                          <a:schemeClr val="lt1"/>
                        </a:solidFill>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Opportunity</a:t>
                      </a:r>
                      <a:endParaRPr sz="1800">
                        <a:solidFill>
                          <a:schemeClr val="lt1"/>
                        </a:solidFill>
                        <a:latin typeface="Times New Roman"/>
                        <a:ea typeface="Times New Roman"/>
                        <a:cs typeface="Times New Roman"/>
                        <a:sym typeface="Times New Roman"/>
                      </a:endParaRPr>
                    </a:p>
                  </a:txBody>
                  <a:tcPr marT="45725" marB="45725" marR="91450" marL="91450"/>
                </a:tc>
                <a:tc>
                  <a:txBody>
                    <a:bodyPr/>
                    <a:lstStyle/>
                    <a:p>
                      <a:pPr indent="0" lvl="0" marL="0" marR="0" rtl="0" algn="l">
                        <a:lnSpc>
                          <a:spcPct val="100000"/>
                        </a:lnSpc>
                        <a:spcBef>
                          <a:spcPts val="0"/>
                        </a:spcBef>
                        <a:spcAft>
                          <a:spcPts val="0"/>
                        </a:spcAft>
                        <a:buClr>
                          <a:schemeClr val="lt1"/>
                        </a:buClr>
                        <a:buSzPts val="1800"/>
                        <a:buFont typeface="Times New Roman"/>
                        <a:buNone/>
                      </a:pPr>
                      <a:r>
                        <a:rPr lang="en-US" sz="1800">
                          <a:solidFill>
                            <a:schemeClr val="lt1"/>
                          </a:solidFill>
                          <a:latin typeface="Times New Roman"/>
                          <a:ea typeface="Times New Roman"/>
                          <a:cs typeface="Times New Roman"/>
                          <a:sym typeface="Times New Roman"/>
                        </a:rPr>
                        <a:t>Performance</a:t>
                      </a:r>
                      <a:endParaRPr/>
                    </a:p>
                    <a:p>
                      <a:pPr indent="0" lvl="0" marL="0" marR="0" rtl="0" algn="l">
                        <a:spcBef>
                          <a:spcPts val="0"/>
                        </a:spcBef>
                        <a:spcAft>
                          <a:spcPts val="0"/>
                        </a:spcAft>
                        <a:buNone/>
                      </a:pPr>
                      <a:r>
                        <a:t/>
                      </a:r>
                      <a:endParaRPr sz="1800">
                        <a:solidFill>
                          <a:schemeClr val="lt1"/>
                        </a:solidFill>
                        <a:latin typeface="Times New Roman"/>
                        <a:ea typeface="Times New Roman"/>
                        <a:cs typeface="Times New Roman"/>
                        <a:sym typeface="Times New Roman"/>
                      </a:endParaRPr>
                    </a:p>
                  </a:txBody>
                  <a:tcPr marT="45725" marB="45725" marR="91450" marL="91450"/>
                </a:tc>
                <a:tc>
                  <a:txBody>
                    <a:bodyPr/>
                    <a:lstStyle/>
                    <a:p>
                      <a:pPr indent="0" lvl="0" marL="0" marR="0" rtl="0" algn="l">
                        <a:lnSpc>
                          <a:spcPct val="100000"/>
                        </a:lnSpc>
                        <a:spcBef>
                          <a:spcPts val="0"/>
                        </a:spcBef>
                        <a:spcAft>
                          <a:spcPts val="0"/>
                        </a:spcAft>
                        <a:buClr>
                          <a:schemeClr val="lt1"/>
                        </a:buClr>
                        <a:buSzPts val="1800"/>
                        <a:buFont typeface="Times New Roman"/>
                        <a:buNone/>
                      </a:pPr>
                      <a:r>
                        <a:rPr lang="en-US" sz="1800">
                          <a:solidFill>
                            <a:schemeClr val="lt1"/>
                          </a:solidFill>
                          <a:latin typeface="Times New Roman"/>
                          <a:ea typeface="Times New Roman"/>
                          <a:cs typeface="Times New Roman"/>
                          <a:sym typeface="Times New Roman"/>
                        </a:rPr>
                        <a:t>Honors</a:t>
                      </a:r>
                      <a:endParaRPr/>
                    </a:p>
                    <a:p>
                      <a:pPr indent="0" lvl="0" marL="0" marR="0" rtl="0" algn="l">
                        <a:spcBef>
                          <a:spcPts val="0"/>
                        </a:spcBef>
                        <a:spcAft>
                          <a:spcPts val="0"/>
                        </a:spcAft>
                        <a:buNone/>
                      </a:pPr>
                      <a:r>
                        <a:t/>
                      </a:r>
                      <a:endParaRPr sz="1800">
                        <a:solidFill>
                          <a:schemeClr val="lt1"/>
                        </a:solidFill>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TOPS Tech</a:t>
                      </a:r>
                      <a:endParaRPr sz="1800">
                        <a:solidFill>
                          <a:schemeClr val="lt1"/>
                        </a:solidFill>
                        <a:latin typeface="Times New Roman"/>
                        <a:ea typeface="Times New Roman"/>
                        <a:cs typeface="Times New Roman"/>
                        <a:sym typeface="Times New Roman"/>
                      </a:endParaRPr>
                    </a:p>
                  </a:txBody>
                  <a:tcPr marT="45725" marB="45725" marR="91450" marL="91450"/>
                </a:tc>
              </a:tr>
              <a:tr h="640025">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Award</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 Partial </a:t>
                      </a:r>
                      <a:r>
                        <a:rPr lang="en-US" sz="1800">
                          <a:latin typeface="Times New Roman"/>
                          <a:ea typeface="Times New Roman"/>
                          <a:cs typeface="Times New Roman"/>
                          <a:sym typeface="Times New Roman"/>
                        </a:rPr>
                        <a:t>Tuition</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Partial </a:t>
                      </a:r>
                      <a:r>
                        <a:rPr lang="en-US" sz="1800">
                          <a:latin typeface="Times New Roman"/>
                          <a:ea typeface="Times New Roman"/>
                          <a:cs typeface="Times New Roman"/>
                          <a:sym typeface="Times New Roman"/>
                        </a:rPr>
                        <a:t>Tuition + $400</a:t>
                      </a:r>
                      <a:endParaRPr/>
                    </a:p>
                  </a:txBody>
                  <a:tcPr marT="45725" marB="45725" marR="91450" marL="91450"/>
                </a:tc>
                <a:tc>
                  <a:txBody>
                    <a:bodyPr/>
                    <a:lstStyle/>
                    <a:p>
                      <a:pPr indent="0" lvl="0" marL="0" marR="0" rtl="0" algn="ctr">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Partial </a:t>
                      </a:r>
                      <a:r>
                        <a:rPr lang="en-US" sz="1800">
                          <a:latin typeface="Times New Roman"/>
                          <a:ea typeface="Times New Roman"/>
                          <a:cs typeface="Times New Roman"/>
                          <a:sym typeface="Times New Roman"/>
                        </a:rPr>
                        <a:t>Tuition + $800</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 Partial </a:t>
                      </a:r>
                      <a:r>
                        <a:rPr lang="en-US" sz="1800">
                          <a:latin typeface="Times New Roman"/>
                          <a:ea typeface="Times New Roman"/>
                          <a:cs typeface="Times New Roman"/>
                          <a:sym typeface="Times New Roman"/>
                        </a:rPr>
                        <a:t>Tuition</a:t>
                      </a:r>
                      <a:endParaRPr/>
                    </a:p>
                  </a:txBody>
                  <a:tcPr marT="45725" marB="45725" marR="91450" marL="91450"/>
                </a:tc>
              </a:tr>
              <a:tr h="370800">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Core GPA*</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2.5</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 3.0 (3.25 for Class of 2022)</a:t>
                      </a:r>
                      <a:endParaRPr sz="1800">
                        <a:solidFill>
                          <a:srgbClr val="990033"/>
                        </a:solidFill>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3.0</a:t>
                      </a:r>
                      <a:r>
                        <a:rPr lang="en-US" sz="1800">
                          <a:latin typeface="Times New Roman"/>
                          <a:ea typeface="Times New Roman"/>
                          <a:cs typeface="Times New Roman"/>
                          <a:sym typeface="Times New Roman"/>
                        </a:rPr>
                        <a:t> (3.5 for </a:t>
                      </a:r>
                      <a:r>
                        <a:rPr lang="en-US" sz="1800">
                          <a:latin typeface="Times New Roman"/>
                          <a:ea typeface="Times New Roman"/>
                          <a:cs typeface="Times New Roman"/>
                          <a:sym typeface="Times New Roman"/>
                        </a:rPr>
                        <a:t>Class of 2022)</a:t>
                      </a:r>
                      <a:endParaRPr sz="1800">
                        <a:solidFill>
                          <a:srgbClr val="990033"/>
                        </a:solidFill>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2.5</a:t>
                      </a:r>
                      <a:endParaRPr sz="1800">
                        <a:latin typeface="Times New Roman"/>
                        <a:ea typeface="Times New Roman"/>
                        <a:cs typeface="Times New Roman"/>
                        <a:sym typeface="Times New Roman"/>
                      </a:endParaRPr>
                    </a:p>
                  </a:txBody>
                  <a:tcPr marT="45725" marB="45725" marR="91450" marL="91450"/>
                </a:tc>
              </a:tr>
              <a:tr h="914325">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ACT</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20 or better</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23 or better</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27 or better</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17 or better</a:t>
                      </a:r>
                      <a:endParaRPr/>
                    </a:p>
                    <a:p>
                      <a:pPr indent="0" lvl="0" marL="0" marR="0" rtl="0" algn="ctr">
                        <a:spcBef>
                          <a:spcPts val="0"/>
                        </a:spcBef>
                        <a:spcAft>
                          <a:spcPts val="0"/>
                        </a:spcAft>
                        <a:buNone/>
                      </a:pPr>
                      <a:r>
                        <a:rPr lang="en-US" sz="1800">
                          <a:latin typeface="Times New Roman"/>
                          <a:ea typeface="Times New Roman"/>
                          <a:cs typeface="Times New Roman"/>
                          <a:sym typeface="Times New Roman"/>
                        </a:rPr>
                        <a:t>Workkeys</a:t>
                      </a:r>
                      <a:r>
                        <a:rPr lang="en-US" sz="1800">
                          <a:latin typeface="Times New Roman"/>
                          <a:ea typeface="Times New Roman"/>
                          <a:cs typeface="Times New Roman"/>
                          <a:sym typeface="Times New Roman"/>
                        </a:rPr>
                        <a:t> Silver</a:t>
                      </a:r>
                      <a:endParaRPr sz="1800">
                        <a:latin typeface="Times New Roman"/>
                        <a:ea typeface="Times New Roman"/>
                        <a:cs typeface="Times New Roman"/>
                        <a:sym typeface="Times New Roman"/>
                      </a:endParaRPr>
                    </a:p>
                  </a:txBody>
                  <a:tcPr marT="45725" marB="45725" marR="91450" marL="91450"/>
                </a:tc>
              </a:tr>
              <a:tr h="914325">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Tuition Paid*</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Public</a:t>
                      </a:r>
                      <a:r>
                        <a:rPr lang="en-US" sz="1800">
                          <a:latin typeface="Times New Roman"/>
                          <a:ea typeface="Times New Roman"/>
                          <a:cs typeface="Times New Roman"/>
                          <a:sym typeface="Times New Roman"/>
                        </a:rPr>
                        <a:t> – Full</a:t>
                      </a:r>
                      <a:endParaRPr/>
                    </a:p>
                    <a:p>
                      <a:pPr indent="0" lvl="0" marL="0" marR="0" rtl="0" algn="ctr">
                        <a:spcBef>
                          <a:spcPts val="0"/>
                        </a:spcBef>
                        <a:spcAft>
                          <a:spcPts val="0"/>
                        </a:spcAft>
                        <a:buNone/>
                      </a:pPr>
                      <a:r>
                        <a:rPr lang="en-US" sz="1800">
                          <a:latin typeface="Times New Roman"/>
                          <a:ea typeface="Times New Roman"/>
                          <a:cs typeface="Times New Roman"/>
                          <a:sym typeface="Times New Roman"/>
                        </a:rPr>
                        <a:t>Private – Lump Sum</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Public</a:t>
                      </a:r>
                      <a:r>
                        <a:rPr lang="en-US" sz="1800">
                          <a:latin typeface="Times New Roman"/>
                          <a:ea typeface="Times New Roman"/>
                          <a:cs typeface="Times New Roman"/>
                          <a:sym typeface="Times New Roman"/>
                        </a:rPr>
                        <a:t> – Full</a:t>
                      </a:r>
                      <a:endParaRPr/>
                    </a:p>
                    <a:p>
                      <a:pPr indent="0" lvl="0" marL="0" marR="0" rtl="0" algn="ctr">
                        <a:spcBef>
                          <a:spcPts val="0"/>
                        </a:spcBef>
                        <a:spcAft>
                          <a:spcPts val="0"/>
                        </a:spcAft>
                        <a:buNone/>
                      </a:pPr>
                      <a:r>
                        <a:rPr lang="en-US" sz="1800">
                          <a:latin typeface="Times New Roman"/>
                          <a:ea typeface="Times New Roman"/>
                          <a:cs typeface="Times New Roman"/>
                          <a:sym typeface="Times New Roman"/>
                        </a:rPr>
                        <a:t>Private – </a:t>
                      </a:r>
                      <a:endParaRPr/>
                    </a:p>
                    <a:p>
                      <a:pPr indent="0" lvl="0" marL="0" marR="0" rtl="0" algn="ctr">
                        <a:spcBef>
                          <a:spcPts val="0"/>
                        </a:spcBef>
                        <a:spcAft>
                          <a:spcPts val="0"/>
                        </a:spcAft>
                        <a:buNone/>
                      </a:pPr>
                      <a:r>
                        <a:rPr lang="en-US" sz="1800">
                          <a:latin typeface="Times New Roman"/>
                          <a:ea typeface="Times New Roman"/>
                          <a:cs typeface="Times New Roman"/>
                          <a:sym typeface="Times New Roman"/>
                        </a:rPr>
                        <a:t>Lump Sum</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Public</a:t>
                      </a:r>
                      <a:r>
                        <a:rPr lang="en-US" sz="1800">
                          <a:latin typeface="Times New Roman"/>
                          <a:ea typeface="Times New Roman"/>
                          <a:cs typeface="Times New Roman"/>
                          <a:sym typeface="Times New Roman"/>
                        </a:rPr>
                        <a:t> – Full</a:t>
                      </a:r>
                      <a:endParaRPr/>
                    </a:p>
                    <a:p>
                      <a:pPr indent="0" lvl="0" marL="0" marR="0" rtl="0" algn="ctr">
                        <a:spcBef>
                          <a:spcPts val="0"/>
                        </a:spcBef>
                        <a:spcAft>
                          <a:spcPts val="0"/>
                        </a:spcAft>
                        <a:buNone/>
                      </a:pPr>
                      <a:r>
                        <a:rPr lang="en-US" sz="1800">
                          <a:latin typeface="Times New Roman"/>
                          <a:ea typeface="Times New Roman"/>
                          <a:cs typeface="Times New Roman"/>
                          <a:sym typeface="Times New Roman"/>
                        </a:rPr>
                        <a:t>Private – Lump Sum</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Public</a:t>
                      </a:r>
                      <a:r>
                        <a:rPr lang="en-US" sz="1800">
                          <a:latin typeface="Times New Roman"/>
                          <a:ea typeface="Times New Roman"/>
                          <a:cs typeface="Times New Roman"/>
                          <a:sym typeface="Times New Roman"/>
                        </a:rPr>
                        <a:t> – Full</a:t>
                      </a:r>
                      <a:endParaRPr/>
                    </a:p>
                    <a:p>
                      <a:pPr indent="0" lvl="0" marL="0" marR="0" rtl="0" algn="ctr">
                        <a:spcBef>
                          <a:spcPts val="0"/>
                        </a:spcBef>
                        <a:spcAft>
                          <a:spcPts val="0"/>
                        </a:spcAft>
                        <a:buNone/>
                      </a:pPr>
                      <a:r>
                        <a:rPr lang="en-US" sz="1800">
                          <a:latin typeface="Times New Roman"/>
                          <a:ea typeface="Times New Roman"/>
                          <a:cs typeface="Times New Roman"/>
                          <a:sym typeface="Times New Roman"/>
                        </a:rPr>
                        <a:t>Private – Lump Sum</a:t>
                      </a:r>
                      <a:endParaRPr sz="1800">
                        <a:latin typeface="Times New Roman"/>
                        <a:ea typeface="Times New Roman"/>
                        <a:cs typeface="Times New Roman"/>
                        <a:sym typeface="Times New Roman"/>
                      </a:endParaRPr>
                    </a:p>
                  </a:txBody>
                  <a:tcPr marT="45725" marB="45725" marR="91450" marL="91450"/>
                </a:tc>
              </a:tr>
              <a:tr h="640025">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Semester/</a:t>
                      </a:r>
                      <a:endParaRPr/>
                    </a:p>
                    <a:p>
                      <a:pPr indent="0" lvl="0" marL="0" marR="0" rtl="0" algn="l">
                        <a:spcBef>
                          <a:spcPts val="0"/>
                        </a:spcBef>
                        <a:spcAft>
                          <a:spcPts val="0"/>
                        </a:spcAft>
                        <a:buNone/>
                      </a:pPr>
                      <a:r>
                        <a:rPr lang="en-US" sz="1800">
                          <a:latin typeface="Times New Roman"/>
                          <a:ea typeface="Times New Roman"/>
                          <a:cs typeface="Times New Roman"/>
                          <a:sym typeface="Times New Roman"/>
                        </a:rPr>
                        <a:t>Years</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8</a:t>
                      </a:r>
                      <a:r>
                        <a:rPr lang="en-US" sz="1800">
                          <a:latin typeface="Times New Roman"/>
                          <a:ea typeface="Times New Roman"/>
                          <a:cs typeface="Times New Roman"/>
                          <a:sym typeface="Times New Roman"/>
                        </a:rPr>
                        <a:t> Semesters /4 years</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8</a:t>
                      </a:r>
                      <a:r>
                        <a:rPr lang="en-US" sz="1800">
                          <a:latin typeface="Times New Roman"/>
                          <a:ea typeface="Times New Roman"/>
                          <a:cs typeface="Times New Roman"/>
                          <a:sym typeface="Times New Roman"/>
                        </a:rPr>
                        <a:t> Semesters /4 years</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8</a:t>
                      </a:r>
                      <a:r>
                        <a:rPr lang="en-US" sz="1800">
                          <a:latin typeface="Times New Roman"/>
                          <a:ea typeface="Times New Roman"/>
                          <a:cs typeface="Times New Roman"/>
                          <a:sym typeface="Times New Roman"/>
                        </a:rPr>
                        <a:t> Semesters /4 years</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800">
                          <a:latin typeface="Times New Roman"/>
                          <a:ea typeface="Times New Roman"/>
                          <a:cs typeface="Times New Roman"/>
                          <a:sym typeface="Times New Roman"/>
                        </a:rPr>
                        <a:t>4 semesters/2 years</a:t>
                      </a:r>
                      <a:endParaRPr sz="1800">
                        <a:latin typeface="Times New Roman"/>
                        <a:ea typeface="Times New Roman"/>
                        <a:cs typeface="Times New Roman"/>
                        <a:sym typeface="Times New Roman"/>
                      </a:endParaRPr>
                    </a:p>
                  </a:txBody>
                  <a:tcPr marT="45725" marB="45725" marR="91450" marL="91450"/>
                </a:tc>
              </a:tr>
            </a:tbl>
          </a:graphicData>
        </a:graphic>
      </p:graphicFrame>
      <p:sp>
        <p:nvSpPr>
          <p:cNvPr id="248" name="Google Shape;248;p35"/>
          <p:cNvSpPr txBox="1"/>
          <p:nvPr/>
        </p:nvSpPr>
        <p:spPr>
          <a:xfrm>
            <a:off x="1066801" y="5715000"/>
            <a:ext cx="7543800" cy="9239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dk1"/>
                </a:solidFill>
                <a:latin typeface="Arial"/>
                <a:ea typeface="Arial"/>
                <a:cs typeface="Arial"/>
                <a:sym typeface="Arial"/>
              </a:rPr>
              <a:t>*</a:t>
            </a:r>
            <a:r>
              <a:rPr b="0" i="0" lang="en-US" sz="1800" u="none" cap="none" strike="noStrike">
                <a:solidFill>
                  <a:schemeClr val="dk1"/>
                </a:solidFill>
                <a:latin typeface="Times New Roman"/>
                <a:ea typeface="Times New Roman"/>
                <a:cs typeface="Times New Roman"/>
                <a:sym typeface="Times New Roman"/>
              </a:rPr>
              <a:t>Core GPA- 16 core classes, 2 foreign language, 1 art</a:t>
            </a:r>
            <a:endParaRPr/>
          </a:p>
          <a:p>
            <a:pPr indent="0" lvl="0" marL="0" marR="0" rtl="0" algn="ctr">
              <a:spcBef>
                <a:spcPts val="0"/>
              </a:spcBef>
              <a:spcAft>
                <a:spcPts val="0"/>
              </a:spcAft>
              <a:buNone/>
            </a:pPr>
            <a:r>
              <a:rPr b="0" i="0" lang="en-US" sz="1800" u="none" cap="none" strike="noStrike">
                <a:solidFill>
                  <a:schemeClr val="dk1"/>
                </a:solidFill>
                <a:latin typeface="Times New Roman"/>
                <a:ea typeface="Times New Roman"/>
                <a:cs typeface="Times New Roman"/>
                <a:sym typeface="Times New Roman"/>
              </a:rPr>
              <a:t>*Tuition Paid- at the 2016-2017 academic year</a:t>
            </a:r>
            <a:endParaRPr/>
          </a:p>
          <a:p>
            <a:pPr indent="0" lvl="0" marL="0" marR="0" rtl="0" algn="ctr">
              <a:spcBef>
                <a:spcPts val="0"/>
              </a:spcBef>
              <a:spcAft>
                <a:spcPts val="0"/>
              </a:spcAft>
              <a:buNone/>
            </a:pPr>
            <a:r>
              <a:rPr b="0" i="0" lang="en-US" sz="1800" u="none" cap="none" strike="noStrike">
                <a:solidFill>
                  <a:schemeClr val="dk1"/>
                </a:solidFill>
                <a:latin typeface="Times New Roman"/>
                <a:ea typeface="Times New Roman"/>
                <a:cs typeface="Times New Roman"/>
                <a:sym typeface="Times New Roman"/>
              </a:rPr>
              <a:t> Go to </a:t>
            </a:r>
            <a:r>
              <a:rPr b="0" i="0" lang="en-US" sz="1800" u="sng" cap="none" strike="noStrike">
                <a:solidFill>
                  <a:schemeClr val="hlink"/>
                </a:solidFill>
                <a:latin typeface="Times New Roman"/>
                <a:ea typeface="Times New Roman"/>
                <a:cs typeface="Times New Roman"/>
                <a:sym typeface="Times New Roman"/>
                <a:hlinkClick r:id="rId3"/>
              </a:rPr>
              <a:t>www.osfa.la.gov</a:t>
            </a:r>
            <a:r>
              <a:rPr b="0" i="0" lang="en-US" sz="1800" u="none" cap="none" strike="noStrike">
                <a:solidFill>
                  <a:srgbClr val="990033"/>
                </a:solidFill>
                <a:latin typeface="Times New Roman"/>
                <a:ea typeface="Times New Roman"/>
                <a:cs typeface="Times New Roman"/>
                <a:sym typeface="Times New Roman"/>
              </a:rPr>
              <a:t> </a:t>
            </a:r>
            <a:r>
              <a:rPr b="0" i="0" lang="en-US" sz="1800" u="none" cap="none" strike="noStrike">
                <a:solidFill>
                  <a:schemeClr val="dk1"/>
                </a:solidFill>
                <a:latin typeface="Times New Roman"/>
                <a:ea typeface="Times New Roman"/>
                <a:cs typeface="Times New Roman"/>
                <a:sym typeface="Times New Roman"/>
              </a:rPr>
              <a:t>for more details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6"/>
          <p:cNvSpPr txBox="1"/>
          <p:nvPr>
            <p:ph type="title"/>
          </p:nvPr>
        </p:nvSpPr>
        <p:spPr>
          <a:xfrm>
            <a:off x="938758" y="382385"/>
            <a:ext cx="7633742" cy="149213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2"/>
              </a:buClr>
              <a:buSzPts val="5700"/>
              <a:buFont typeface="Times New Roman"/>
              <a:buNone/>
            </a:pPr>
            <a:r>
              <a:rPr lang="en-US" sz="5700">
                <a:latin typeface="Times New Roman"/>
                <a:ea typeface="Times New Roman"/>
                <a:cs typeface="Times New Roman"/>
                <a:sym typeface="Times New Roman"/>
              </a:rPr>
              <a:t>TOPS </a:t>
            </a:r>
            <a:endParaRPr/>
          </a:p>
        </p:txBody>
      </p:sp>
      <p:sp>
        <p:nvSpPr>
          <p:cNvPr id="254" name="Google Shape;254;p36"/>
          <p:cNvSpPr txBox="1"/>
          <p:nvPr>
            <p:ph idx="1" type="body"/>
          </p:nvPr>
        </p:nvSpPr>
        <p:spPr>
          <a:xfrm>
            <a:off x="469470" y="1371600"/>
            <a:ext cx="7630500" cy="4876806"/>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SzPts val="2775"/>
              <a:buChar char="•"/>
            </a:pPr>
            <a:r>
              <a:rPr lang="en-US" sz="2775">
                <a:latin typeface="Times New Roman"/>
                <a:ea typeface="Times New Roman"/>
                <a:cs typeface="Times New Roman"/>
                <a:sym typeface="Times New Roman"/>
              </a:rPr>
              <a:t>Students are allowed to go out-of-state and return to a Louisiana college and claim the remainder of TOPS eligibility.  You may also start in LA, go out-of-state, then return and claim the remainder of your TOPS</a:t>
            </a:r>
            <a:r>
              <a:rPr i="1" lang="en-US" sz="2775">
                <a:latin typeface="Times New Roman"/>
                <a:ea typeface="Times New Roman"/>
                <a:cs typeface="Times New Roman"/>
                <a:sym typeface="Times New Roman"/>
              </a:rPr>
              <a:t>.</a:t>
            </a:r>
            <a:endParaRPr/>
          </a:p>
          <a:p>
            <a:pPr indent="-228600" lvl="0" marL="228600" rtl="0" algn="l">
              <a:lnSpc>
                <a:spcPct val="100000"/>
              </a:lnSpc>
              <a:spcBef>
                <a:spcPts val="700"/>
              </a:spcBef>
              <a:spcAft>
                <a:spcPts val="0"/>
              </a:spcAft>
              <a:buSzPts val="2775"/>
              <a:buChar char="•"/>
            </a:pPr>
            <a:r>
              <a:rPr lang="en-US" sz="2775">
                <a:latin typeface="Times New Roman"/>
                <a:ea typeface="Times New Roman"/>
                <a:cs typeface="Times New Roman"/>
                <a:sym typeface="Times New Roman"/>
              </a:rPr>
              <a:t>LOSFA recommends sending them your ACT/SAT scores.  </a:t>
            </a:r>
            <a:endParaRPr/>
          </a:p>
          <a:p>
            <a:pPr indent="-228600" lvl="0" marL="228600" rtl="0" algn="l">
              <a:lnSpc>
                <a:spcPct val="100000"/>
              </a:lnSpc>
              <a:spcBef>
                <a:spcPts val="700"/>
              </a:spcBef>
              <a:spcAft>
                <a:spcPts val="0"/>
              </a:spcAft>
              <a:buSzPts val="2775"/>
              <a:buChar char="•"/>
            </a:pPr>
            <a:r>
              <a:rPr lang="en-US" sz="2775">
                <a:latin typeface="Times New Roman"/>
                <a:ea typeface="Times New Roman"/>
                <a:cs typeface="Times New Roman"/>
                <a:sym typeface="Times New Roman"/>
              </a:rPr>
              <a:t>Code for ACT is 1595 and SAT is 9010. </a:t>
            </a:r>
            <a:endParaRPr/>
          </a:p>
          <a:p>
            <a:pPr indent="-228600" lvl="0" marL="228600" rtl="0" algn="l">
              <a:lnSpc>
                <a:spcPct val="100000"/>
              </a:lnSpc>
              <a:spcBef>
                <a:spcPts val="700"/>
              </a:spcBef>
              <a:spcAft>
                <a:spcPts val="0"/>
              </a:spcAft>
              <a:buSzPts val="3330"/>
              <a:buChar char="•"/>
            </a:pPr>
            <a:r>
              <a:rPr lang="en-US" sz="3330">
                <a:latin typeface="Times New Roman"/>
                <a:ea typeface="Times New Roman"/>
                <a:cs typeface="Times New Roman"/>
                <a:sym typeface="Times New Roman"/>
              </a:rPr>
              <a:t>Please visit www.osfa.la.gov for more details</a:t>
            </a:r>
            <a:endParaRPr/>
          </a:p>
          <a:p>
            <a:pPr indent="-228600" lvl="0" marL="228600" rtl="0" algn="l">
              <a:lnSpc>
                <a:spcPct val="100000"/>
              </a:lnSpc>
              <a:spcBef>
                <a:spcPts val="700"/>
              </a:spcBef>
              <a:spcAft>
                <a:spcPts val="0"/>
              </a:spcAft>
              <a:buSzPts val="2960"/>
              <a:buFont typeface="Noto Sans Symbols"/>
              <a:buNone/>
            </a:pPr>
            <a:r>
              <a:t/>
            </a:r>
            <a:endParaRPr sz="2960"/>
          </a:p>
          <a:p>
            <a:pPr indent="-228600" lvl="0" marL="228600" rtl="0" algn="l">
              <a:lnSpc>
                <a:spcPct val="100000"/>
              </a:lnSpc>
              <a:spcBef>
                <a:spcPts val="700"/>
              </a:spcBef>
              <a:spcAft>
                <a:spcPts val="0"/>
              </a:spcAft>
              <a:buSzPts val="2960"/>
              <a:buFont typeface="Noto Sans Symbols"/>
              <a:buNone/>
            </a:pPr>
            <a:r>
              <a:t/>
            </a:r>
            <a:endParaRPr sz="296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7"/>
          <p:cNvSpPr txBox="1"/>
          <p:nvPr>
            <p:ph type="title"/>
          </p:nvPr>
        </p:nvSpPr>
        <p:spPr>
          <a:xfrm>
            <a:off x="938758" y="382385"/>
            <a:ext cx="7633742" cy="149213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2"/>
              </a:buClr>
              <a:buSzPts val="5100"/>
              <a:buFont typeface="Times New Roman"/>
              <a:buNone/>
            </a:pPr>
            <a:r>
              <a:rPr lang="en-US">
                <a:solidFill>
                  <a:srgbClr val="000000"/>
                </a:solidFill>
                <a:latin typeface="Times New Roman"/>
                <a:ea typeface="Times New Roman"/>
                <a:cs typeface="Times New Roman"/>
                <a:sym typeface="Times New Roman"/>
              </a:rPr>
              <a:t>Naviance</a:t>
            </a:r>
            <a:endParaRPr>
              <a:solidFill>
                <a:srgbClr val="000000"/>
              </a:solidFill>
              <a:latin typeface="Times New Roman"/>
              <a:ea typeface="Times New Roman"/>
              <a:cs typeface="Times New Roman"/>
              <a:sym typeface="Times New Roman"/>
            </a:endParaRPr>
          </a:p>
        </p:txBody>
      </p:sp>
      <p:sp>
        <p:nvSpPr>
          <p:cNvPr id="260" name="Google Shape;260;p37"/>
          <p:cNvSpPr txBox="1"/>
          <p:nvPr>
            <p:ph idx="1" type="body"/>
          </p:nvPr>
        </p:nvSpPr>
        <p:spPr>
          <a:xfrm>
            <a:off x="938750" y="1402475"/>
            <a:ext cx="7633800" cy="4734900"/>
          </a:xfrm>
          <a:prstGeom prst="rect">
            <a:avLst/>
          </a:prstGeom>
          <a:noFill/>
          <a:ln>
            <a:noFill/>
          </a:ln>
        </p:spPr>
        <p:txBody>
          <a:bodyPr anchorCtr="0" anchor="t" bIns="45700" lIns="91425" spcFirstLastPara="1" rIns="91425" wrap="square" tIns="45700">
            <a:noAutofit/>
          </a:bodyPr>
          <a:lstStyle/>
          <a:p>
            <a:pPr indent="-228600" lvl="0" marL="228600" rtl="0" algn="l">
              <a:lnSpc>
                <a:spcPct val="110000"/>
              </a:lnSpc>
              <a:spcBef>
                <a:spcPts val="0"/>
              </a:spcBef>
              <a:spcAft>
                <a:spcPts val="0"/>
              </a:spcAft>
              <a:buSzPts val="2800"/>
              <a:buChar char="•"/>
            </a:pPr>
            <a:r>
              <a:rPr b="1" lang="en-US" sz="2800">
                <a:solidFill>
                  <a:schemeClr val="dk1"/>
                </a:solidFill>
                <a:latin typeface="Times New Roman"/>
                <a:ea typeface="Times New Roman"/>
                <a:cs typeface="Times New Roman"/>
                <a:sym typeface="Times New Roman"/>
              </a:rPr>
              <a:t>Naviance </a:t>
            </a:r>
            <a:r>
              <a:rPr lang="en-US">
                <a:solidFill>
                  <a:schemeClr val="dk1"/>
                </a:solidFill>
                <a:latin typeface="Times New Roman"/>
                <a:ea typeface="Times New Roman"/>
                <a:cs typeface="Times New Roman"/>
                <a:sym typeface="Times New Roman"/>
              </a:rPr>
              <a:t>is an American college and career readiness software provider that has partnered with St. </a:t>
            </a:r>
            <a:r>
              <a:rPr lang="en-US">
                <a:solidFill>
                  <a:schemeClr val="dk1"/>
                </a:solidFill>
                <a:latin typeface="Times New Roman"/>
                <a:ea typeface="Times New Roman"/>
                <a:cs typeface="Times New Roman"/>
                <a:sym typeface="Times New Roman"/>
              </a:rPr>
              <a:t>Charles</a:t>
            </a:r>
            <a:r>
              <a:rPr lang="en-US">
                <a:solidFill>
                  <a:schemeClr val="dk1"/>
                </a:solidFill>
                <a:latin typeface="Times New Roman"/>
                <a:ea typeface="Times New Roman"/>
                <a:cs typeface="Times New Roman"/>
                <a:sym typeface="Times New Roman"/>
              </a:rPr>
              <a:t> Parish School to provide students with college planning and career assessment tools.   </a:t>
            </a:r>
            <a:endParaRPr>
              <a:solidFill>
                <a:schemeClr val="dk1"/>
              </a:solidFill>
              <a:latin typeface="Times New Roman"/>
              <a:ea typeface="Times New Roman"/>
              <a:cs typeface="Times New Roman"/>
              <a:sym typeface="Times New Roman"/>
            </a:endParaRPr>
          </a:p>
          <a:p>
            <a:pPr indent="-228600" lvl="0" marL="228600" rtl="0" algn="l">
              <a:lnSpc>
                <a:spcPct val="110000"/>
              </a:lnSpc>
              <a:spcBef>
                <a:spcPts val="0"/>
              </a:spcBef>
              <a:spcAft>
                <a:spcPts val="0"/>
              </a:spcAft>
              <a:buSzPts val="2800"/>
              <a:buChar char="•"/>
            </a:pPr>
            <a:r>
              <a:rPr lang="en-US">
                <a:solidFill>
                  <a:schemeClr val="dk1"/>
                </a:solidFill>
                <a:latin typeface="Times New Roman"/>
                <a:ea typeface="Times New Roman"/>
                <a:cs typeface="Times New Roman"/>
                <a:sym typeface="Times New Roman"/>
              </a:rPr>
              <a:t>Juniors and seniors will be assigned tasks designed to assist them in career and post-secondary searchers.</a:t>
            </a:r>
            <a:endParaRPr>
              <a:solidFill>
                <a:schemeClr val="dk1"/>
              </a:solidFill>
              <a:latin typeface="Times New Roman"/>
              <a:ea typeface="Times New Roman"/>
              <a:cs typeface="Times New Roman"/>
              <a:sym typeface="Times New Roman"/>
            </a:endParaRPr>
          </a:p>
          <a:p>
            <a:pPr indent="-228600" lvl="0" marL="228600" rtl="0" algn="l">
              <a:lnSpc>
                <a:spcPct val="110000"/>
              </a:lnSpc>
              <a:spcBef>
                <a:spcPts val="0"/>
              </a:spcBef>
              <a:spcAft>
                <a:spcPts val="0"/>
              </a:spcAft>
              <a:buSzPts val="2800"/>
              <a:buChar char="•"/>
            </a:pPr>
            <a:r>
              <a:rPr lang="en-US">
                <a:solidFill>
                  <a:schemeClr val="dk1"/>
                </a:solidFill>
                <a:latin typeface="Times New Roman"/>
                <a:ea typeface="Times New Roman"/>
                <a:cs typeface="Times New Roman"/>
                <a:sym typeface="Times New Roman"/>
              </a:rPr>
              <a:t>Students can find Naviance already loaded on their google waffle.</a:t>
            </a:r>
            <a:endParaRPr>
              <a:solidFill>
                <a:schemeClr val="dk1"/>
              </a:solidFill>
              <a:latin typeface="Times New Roman"/>
              <a:ea typeface="Times New Roman"/>
              <a:cs typeface="Times New Roman"/>
              <a:sym typeface="Times New Roman"/>
            </a:endParaRPr>
          </a:p>
          <a:p>
            <a:pPr indent="-228600" lvl="0" marL="228600" rtl="0" algn="l">
              <a:lnSpc>
                <a:spcPct val="110000"/>
              </a:lnSpc>
              <a:spcBef>
                <a:spcPts val="0"/>
              </a:spcBef>
              <a:spcAft>
                <a:spcPts val="0"/>
              </a:spcAft>
              <a:buSzPts val="2800"/>
              <a:buChar char="•"/>
            </a:pPr>
            <a:r>
              <a:rPr lang="en-US">
                <a:solidFill>
                  <a:schemeClr val="dk1"/>
                </a:solidFill>
                <a:latin typeface="Times New Roman"/>
                <a:ea typeface="Times New Roman"/>
                <a:cs typeface="Times New Roman"/>
                <a:sym typeface="Times New Roman"/>
              </a:rPr>
              <a:t>We have assigned three tasks for our juniors and seniors, open Naviance up and begin your personal career &amp; college search.</a:t>
            </a:r>
            <a:endParaRPr>
              <a:solidFill>
                <a:schemeClr val="dk1"/>
              </a:solidFill>
              <a:latin typeface="Times New Roman"/>
              <a:ea typeface="Times New Roman"/>
              <a:cs typeface="Times New Roman"/>
              <a:sym typeface="Times New Roman"/>
            </a:endParaRPr>
          </a:p>
          <a:p>
            <a:pPr indent="-292100" lvl="1" marL="685800" rtl="0" algn="l">
              <a:lnSpc>
                <a:spcPct val="110000"/>
              </a:lnSpc>
              <a:spcBef>
                <a:spcPts val="0"/>
              </a:spcBef>
              <a:spcAft>
                <a:spcPts val="0"/>
              </a:spcAft>
              <a:buSzPts val="2800"/>
              <a:buChar char="–"/>
            </a:pPr>
            <a:r>
              <a:rPr lang="en-US">
                <a:solidFill>
                  <a:schemeClr val="dk1"/>
                </a:solidFill>
                <a:latin typeface="Times New Roman"/>
                <a:ea typeface="Times New Roman"/>
                <a:cs typeface="Times New Roman"/>
                <a:sym typeface="Times New Roman"/>
              </a:rPr>
              <a:t>Career </a:t>
            </a:r>
            <a:r>
              <a:rPr lang="en-US">
                <a:solidFill>
                  <a:schemeClr val="dk1"/>
                </a:solidFill>
                <a:latin typeface="Times New Roman"/>
                <a:ea typeface="Times New Roman"/>
                <a:cs typeface="Times New Roman"/>
                <a:sym typeface="Times New Roman"/>
              </a:rPr>
              <a:t>Interests</a:t>
            </a:r>
            <a:r>
              <a:rPr lang="en-US">
                <a:solidFill>
                  <a:schemeClr val="dk1"/>
                </a:solidFill>
                <a:latin typeface="Times New Roman"/>
                <a:ea typeface="Times New Roman"/>
                <a:cs typeface="Times New Roman"/>
                <a:sym typeface="Times New Roman"/>
              </a:rPr>
              <a:t> Profiler</a:t>
            </a:r>
            <a:endParaRPr>
              <a:solidFill>
                <a:schemeClr val="dk1"/>
              </a:solidFill>
              <a:latin typeface="Times New Roman"/>
              <a:ea typeface="Times New Roman"/>
              <a:cs typeface="Times New Roman"/>
              <a:sym typeface="Times New Roman"/>
            </a:endParaRPr>
          </a:p>
          <a:p>
            <a:pPr indent="-292100" lvl="1" marL="685800" rtl="0" algn="l">
              <a:lnSpc>
                <a:spcPct val="110000"/>
              </a:lnSpc>
              <a:spcBef>
                <a:spcPts val="0"/>
              </a:spcBef>
              <a:spcAft>
                <a:spcPts val="0"/>
              </a:spcAft>
              <a:buSzPts val="2800"/>
              <a:buChar char="–"/>
            </a:pPr>
            <a:r>
              <a:rPr lang="en-US">
                <a:solidFill>
                  <a:schemeClr val="dk1"/>
                </a:solidFill>
                <a:latin typeface="Times New Roman"/>
                <a:ea typeface="Times New Roman"/>
                <a:cs typeface="Times New Roman"/>
                <a:sym typeface="Times New Roman"/>
              </a:rPr>
              <a:t>Do What You Are</a:t>
            </a:r>
            <a:endParaRPr>
              <a:solidFill>
                <a:schemeClr val="dk1"/>
              </a:solidFill>
              <a:latin typeface="Times New Roman"/>
              <a:ea typeface="Times New Roman"/>
              <a:cs typeface="Times New Roman"/>
              <a:sym typeface="Times New Roman"/>
            </a:endParaRPr>
          </a:p>
          <a:p>
            <a:pPr indent="-292100" lvl="1" marL="685800" rtl="0" algn="l">
              <a:lnSpc>
                <a:spcPct val="110000"/>
              </a:lnSpc>
              <a:spcBef>
                <a:spcPts val="0"/>
              </a:spcBef>
              <a:spcAft>
                <a:spcPts val="0"/>
              </a:spcAft>
              <a:buSzPts val="2800"/>
              <a:buChar char="–"/>
            </a:pPr>
            <a:r>
              <a:rPr lang="en-US">
                <a:solidFill>
                  <a:schemeClr val="dk1"/>
                </a:solidFill>
                <a:latin typeface="Times New Roman"/>
                <a:ea typeface="Times New Roman"/>
                <a:cs typeface="Times New Roman"/>
                <a:sym typeface="Times New Roman"/>
              </a:rPr>
              <a:t>College Super Match </a:t>
            </a:r>
            <a:endParaRPr sz="1000">
              <a:solidFill>
                <a:srgbClr val="000000"/>
              </a:solidFill>
              <a:latin typeface="Arial"/>
              <a:ea typeface="Arial"/>
              <a:cs typeface="Arial"/>
              <a:sym typeface="Arial"/>
            </a:endParaRPr>
          </a:p>
          <a:p>
            <a:pPr indent="0" lvl="0" marL="228600" rtl="0" algn="l">
              <a:lnSpc>
                <a:spcPct val="110000"/>
              </a:lnSpc>
              <a:spcBef>
                <a:spcPts val="0"/>
              </a:spcBef>
              <a:spcAft>
                <a:spcPts val="0"/>
              </a:spcAft>
              <a:buNone/>
            </a:pPr>
            <a:r>
              <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8"/>
          <p:cNvSpPr txBox="1"/>
          <p:nvPr>
            <p:ph type="title"/>
          </p:nvPr>
        </p:nvSpPr>
        <p:spPr>
          <a:xfrm>
            <a:off x="938758" y="382385"/>
            <a:ext cx="7633742" cy="149213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2"/>
              </a:buClr>
              <a:buSzPts val="5100"/>
              <a:buFont typeface="Impact"/>
              <a:buNone/>
            </a:pPr>
            <a:r>
              <a:rPr b="1" lang="en-US"/>
              <a:t>    </a:t>
            </a:r>
            <a:r>
              <a:rPr b="1" lang="en-US" sz="4000">
                <a:solidFill>
                  <a:srgbClr val="A50021"/>
                </a:solidFill>
                <a:latin typeface="Times New Roman"/>
                <a:ea typeface="Times New Roman"/>
                <a:cs typeface="Times New Roman"/>
                <a:sym typeface="Times New Roman"/>
              </a:rPr>
              <a:t>Choosing a Career</a:t>
            </a:r>
            <a:r>
              <a:rPr lang="en-US" sz="4000">
                <a:latin typeface="Times New Roman"/>
                <a:ea typeface="Times New Roman"/>
                <a:cs typeface="Times New Roman"/>
                <a:sym typeface="Times New Roman"/>
              </a:rPr>
              <a:t>		</a:t>
            </a:r>
            <a:endParaRPr/>
          </a:p>
        </p:txBody>
      </p:sp>
      <p:sp>
        <p:nvSpPr>
          <p:cNvPr id="266" name="Google Shape;266;p38"/>
          <p:cNvSpPr txBox="1"/>
          <p:nvPr>
            <p:ph idx="1" type="body"/>
          </p:nvPr>
        </p:nvSpPr>
        <p:spPr>
          <a:xfrm>
            <a:off x="838200" y="1371601"/>
            <a:ext cx="7772400" cy="4579938"/>
          </a:xfrm>
          <a:prstGeom prst="rect">
            <a:avLst/>
          </a:prstGeom>
          <a:solidFill>
            <a:srgbClr val="FFFFFF"/>
          </a:solidFill>
          <a:ln>
            <a:noFill/>
          </a:ln>
        </p:spPr>
        <p:txBody>
          <a:bodyPr anchorCtr="0" anchor="t" bIns="45700" lIns="91425" spcFirstLastPara="1" rIns="91425" wrap="square" tIns="45700">
            <a:noAutofit/>
          </a:bodyPr>
          <a:lstStyle/>
          <a:p>
            <a:pPr indent="-241300" lvl="0" marL="228600" rtl="0" algn="l">
              <a:lnSpc>
                <a:spcPct val="115000"/>
              </a:lnSpc>
              <a:spcBef>
                <a:spcPts val="700"/>
              </a:spcBef>
              <a:spcAft>
                <a:spcPts val="0"/>
              </a:spcAft>
              <a:buClr>
                <a:srgbClr val="000000"/>
              </a:buClr>
              <a:buSzPts val="2000"/>
              <a:buChar char="•"/>
            </a:pPr>
            <a:r>
              <a:rPr lang="en-US" sz="2800">
                <a:solidFill>
                  <a:srgbClr val="0D0D0D"/>
                </a:solidFill>
                <a:latin typeface="Arial"/>
                <a:ea typeface="Arial"/>
                <a:cs typeface="Arial"/>
                <a:sym typeface="Arial"/>
              </a:rPr>
              <a:t>Know yourself</a:t>
            </a:r>
            <a:endParaRPr sz="2800">
              <a:solidFill>
                <a:srgbClr val="0D0D0D"/>
              </a:solidFill>
              <a:latin typeface="Arial"/>
              <a:ea typeface="Arial"/>
              <a:cs typeface="Arial"/>
              <a:sym typeface="Arial"/>
            </a:endParaRPr>
          </a:p>
          <a:p>
            <a:pPr indent="-241300" lvl="0" marL="228600" rtl="0" algn="l">
              <a:lnSpc>
                <a:spcPct val="115000"/>
              </a:lnSpc>
              <a:spcBef>
                <a:spcPts val="0"/>
              </a:spcBef>
              <a:spcAft>
                <a:spcPts val="0"/>
              </a:spcAft>
              <a:buClr>
                <a:srgbClr val="000000"/>
              </a:buClr>
              <a:buSzPts val="2000"/>
              <a:buChar char="•"/>
            </a:pPr>
            <a:r>
              <a:rPr lang="en-US" sz="2600" u="sng">
                <a:solidFill>
                  <a:schemeClr val="hlink"/>
                </a:solidFill>
                <a:latin typeface="Arial"/>
                <a:ea typeface="Arial"/>
                <a:cs typeface="Arial"/>
                <a:sym typeface="Arial"/>
                <a:hlinkClick r:id="rId3"/>
              </a:rPr>
              <a:t>http://www.unlockmyfuture.org/</a:t>
            </a:r>
            <a:endParaRPr sz="2600" u="sng">
              <a:solidFill>
                <a:schemeClr val="hlink"/>
              </a:solidFill>
              <a:latin typeface="Arial"/>
              <a:ea typeface="Arial"/>
              <a:cs typeface="Arial"/>
              <a:sym typeface="Arial"/>
            </a:endParaRPr>
          </a:p>
          <a:p>
            <a:pPr indent="-241300" lvl="0" marL="228600" rtl="0" algn="l">
              <a:lnSpc>
                <a:spcPct val="115000"/>
              </a:lnSpc>
              <a:spcBef>
                <a:spcPts val="0"/>
              </a:spcBef>
              <a:spcAft>
                <a:spcPts val="0"/>
              </a:spcAft>
              <a:buClr>
                <a:srgbClr val="000000"/>
              </a:buClr>
              <a:buSzPts val="2000"/>
              <a:buChar char="•"/>
            </a:pPr>
            <a:r>
              <a:rPr lang="en-US" sz="2600" u="sng">
                <a:solidFill>
                  <a:schemeClr val="hlink"/>
                </a:solidFill>
                <a:latin typeface="Arial"/>
                <a:ea typeface="Arial"/>
                <a:cs typeface="Arial"/>
                <a:sym typeface="Arial"/>
                <a:hlinkClick r:id="rId4"/>
              </a:rPr>
              <a:t>https://www.16personalities.com/free-personality-test</a:t>
            </a:r>
            <a:endParaRPr sz="2600" u="sng">
              <a:solidFill>
                <a:schemeClr val="hlink"/>
              </a:solidFill>
              <a:latin typeface="Arial"/>
              <a:ea typeface="Arial"/>
              <a:cs typeface="Arial"/>
              <a:sym typeface="Arial"/>
            </a:endParaRPr>
          </a:p>
          <a:p>
            <a:pPr indent="-241300" lvl="0" marL="228600" rtl="0" algn="l">
              <a:lnSpc>
                <a:spcPct val="115000"/>
              </a:lnSpc>
              <a:spcBef>
                <a:spcPts val="0"/>
              </a:spcBef>
              <a:spcAft>
                <a:spcPts val="0"/>
              </a:spcAft>
              <a:buClr>
                <a:srgbClr val="000000"/>
              </a:buClr>
              <a:buSzPts val="2000"/>
              <a:buChar char="•"/>
            </a:pPr>
            <a:r>
              <a:rPr lang="en-US" sz="2800">
                <a:solidFill>
                  <a:srgbClr val="0D0D0D"/>
                </a:solidFill>
                <a:latin typeface="Arial"/>
                <a:ea typeface="Arial"/>
                <a:cs typeface="Arial"/>
                <a:sym typeface="Arial"/>
              </a:rPr>
              <a:t>Learn about careers</a:t>
            </a:r>
            <a:endParaRPr sz="2800">
              <a:solidFill>
                <a:srgbClr val="0D0D0D"/>
              </a:solidFill>
              <a:latin typeface="Arial"/>
              <a:ea typeface="Arial"/>
              <a:cs typeface="Arial"/>
              <a:sym typeface="Arial"/>
            </a:endParaRPr>
          </a:p>
          <a:p>
            <a:pPr indent="-241300" lvl="0" marL="228600" rtl="0" algn="l">
              <a:lnSpc>
                <a:spcPct val="115000"/>
              </a:lnSpc>
              <a:spcBef>
                <a:spcPts val="0"/>
              </a:spcBef>
              <a:spcAft>
                <a:spcPts val="0"/>
              </a:spcAft>
              <a:buClr>
                <a:srgbClr val="000000"/>
              </a:buClr>
              <a:buSzPts val="2000"/>
              <a:buChar char="•"/>
            </a:pPr>
            <a:r>
              <a:rPr lang="en-US" sz="2600" u="sng">
                <a:solidFill>
                  <a:schemeClr val="hlink"/>
                </a:solidFill>
                <a:latin typeface="Arial"/>
                <a:ea typeface="Arial"/>
                <a:cs typeface="Arial"/>
                <a:sym typeface="Arial"/>
                <a:hlinkClick r:id="rId5"/>
              </a:rPr>
              <a:t>https://www.bls.gov/ooh/</a:t>
            </a:r>
            <a:r>
              <a:rPr lang="en-US" sz="2600" u="sng">
                <a:solidFill>
                  <a:schemeClr val="hlink"/>
                </a:solidFill>
                <a:latin typeface="Arial"/>
                <a:ea typeface="Arial"/>
                <a:cs typeface="Arial"/>
                <a:sym typeface="Arial"/>
              </a:rPr>
              <a:t> </a:t>
            </a:r>
            <a:r>
              <a:rPr lang="en-US" sz="2600">
                <a:solidFill>
                  <a:srgbClr val="0D0D0D"/>
                </a:solidFill>
                <a:latin typeface="Arial"/>
                <a:ea typeface="Arial"/>
                <a:cs typeface="Arial"/>
                <a:sym typeface="Arial"/>
              </a:rPr>
              <a:t>Occupational Outlook Handbook</a:t>
            </a:r>
            <a:endParaRPr sz="2600">
              <a:solidFill>
                <a:srgbClr val="0D0D0D"/>
              </a:solidFill>
              <a:latin typeface="Arial"/>
              <a:ea typeface="Arial"/>
              <a:cs typeface="Arial"/>
              <a:sym typeface="Arial"/>
            </a:endParaRPr>
          </a:p>
          <a:p>
            <a:pPr indent="0" lvl="0" marL="228600" rtl="0" algn="l">
              <a:lnSpc>
                <a:spcPct val="110000"/>
              </a:lnSpc>
              <a:spcBef>
                <a:spcPts val="700"/>
              </a:spcBef>
              <a:spcAft>
                <a:spcPts val="0"/>
              </a:spcAft>
              <a:buNone/>
            </a:pPr>
            <a:r>
              <a:t/>
            </a:r>
            <a:endParaRPr b="1">
              <a:solidFill>
                <a:srgbClr val="000000"/>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9"/>
          <p:cNvSpPr txBox="1"/>
          <p:nvPr>
            <p:ph type="title"/>
          </p:nvPr>
        </p:nvSpPr>
        <p:spPr>
          <a:xfrm>
            <a:off x="942975" y="523927"/>
            <a:ext cx="7633800" cy="11358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latin typeface="Times New Roman"/>
                <a:ea typeface="Times New Roman"/>
                <a:cs typeface="Times New Roman"/>
                <a:sym typeface="Times New Roman"/>
              </a:rPr>
              <a:t>After High School</a:t>
            </a:r>
            <a:endParaRPr>
              <a:latin typeface="Times New Roman"/>
              <a:ea typeface="Times New Roman"/>
              <a:cs typeface="Times New Roman"/>
              <a:sym typeface="Times New Roman"/>
            </a:endParaRPr>
          </a:p>
        </p:txBody>
      </p:sp>
      <p:sp>
        <p:nvSpPr>
          <p:cNvPr id="273" name="Google Shape;273;p39"/>
          <p:cNvSpPr txBox="1"/>
          <p:nvPr>
            <p:ph idx="1" type="body"/>
          </p:nvPr>
        </p:nvSpPr>
        <p:spPr>
          <a:xfrm>
            <a:off x="942975" y="1732725"/>
            <a:ext cx="7633800" cy="4417500"/>
          </a:xfrm>
          <a:prstGeom prst="rect">
            <a:avLst/>
          </a:prstGeom>
        </p:spPr>
        <p:txBody>
          <a:bodyPr anchorCtr="0" anchor="t" bIns="45700" lIns="91425" spcFirstLastPara="1" rIns="91425" wrap="square" tIns="45700">
            <a:noAutofit/>
          </a:bodyPr>
          <a:lstStyle/>
          <a:p>
            <a:pPr indent="0" lvl="0" marL="0" rtl="0" algn="l">
              <a:lnSpc>
                <a:spcPct val="90000"/>
              </a:lnSpc>
              <a:spcBef>
                <a:spcPts val="600"/>
              </a:spcBef>
              <a:spcAft>
                <a:spcPts val="0"/>
              </a:spcAft>
              <a:buClr>
                <a:schemeClr val="dk1"/>
              </a:buClr>
              <a:buSzPts val="1100"/>
              <a:buFont typeface="Arial"/>
              <a:buNone/>
            </a:pPr>
            <a:r>
              <a:rPr b="1" lang="en-US" sz="2500">
                <a:solidFill>
                  <a:schemeClr val="dk1"/>
                </a:solidFill>
                <a:latin typeface="Arial"/>
                <a:ea typeface="Arial"/>
                <a:cs typeface="Arial"/>
                <a:sym typeface="Arial"/>
              </a:rPr>
              <a:t>Community College </a:t>
            </a:r>
            <a:r>
              <a:rPr lang="en-US" sz="2500">
                <a:solidFill>
                  <a:schemeClr val="dk1"/>
                </a:solidFill>
                <a:latin typeface="Arial"/>
                <a:ea typeface="Arial"/>
                <a:cs typeface="Arial"/>
                <a:sym typeface="Arial"/>
              </a:rPr>
              <a:t>(2 year Associate Degree or Certification)</a:t>
            </a:r>
            <a:endParaRPr sz="2500">
              <a:solidFill>
                <a:schemeClr val="dk1"/>
              </a:solidFill>
              <a:latin typeface="Arial"/>
              <a:ea typeface="Arial"/>
              <a:cs typeface="Arial"/>
              <a:sym typeface="Arial"/>
            </a:endParaRPr>
          </a:p>
          <a:p>
            <a:pPr indent="0" lvl="0" marL="0" rtl="0" algn="l">
              <a:lnSpc>
                <a:spcPct val="90000"/>
              </a:lnSpc>
              <a:spcBef>
                <a:spcPts val="600"/>
              </a:spcBef>
              <a:spcAft>
                <a:spcPts val="0"/>
              </a:spcAft>
              <a:buClr>
                <a:schemeClr val="dk1"/>
              </a:buClr>
              <a:buSzPts val="1100"/>
              <a:buFont typeface="Arial"/>
              <a:buNone/>
            </a:pPr>
            <a:r>
              <a:rPr lang="en-US" sz="2300">
                <a:solidFill>
                  <a:schemeClr val="dk1"/>
                </a:solidFill>
                <a:latin typeface="Arial"/>
                <a:ea typeface="Arial"/>
                <a:cs typeface="Arial"/>
                <a:sym typeface="Arial"/>
              </a:rPr>
              <a:t>Delgado, Fletcher, BRCC, RPCC</a:t>
            </a:r>
            <a:endParaRPr sz="2300">
              <a:solidFill>
                <a:schemeClr val="dk1"/>
              </a:solidFill>
              <a:latin typeface="Arial"/>
              <a:ea typeface="Arial"/>
              <a:cs typeface="Arial"/>
              <a:sym typeface="Arial"/>
            </a:endParaRPr>
          </a:p>
          <a:p>
            <a:pPr indent="0" lvl="0" marL="0" rtl="0" algn="l">
              <a:lnSpc>
                <a:spcPct val="90000"/>
              </a:lnSpc>
              <a:spcBef>
                <a:spcPts val="600"/>
              </a:spcBef>
              <a:spcAft>
                <a:spcPts val="0"/>
              </a:spcAft>
              <a:buClr>
                <a:schemeClr val="dk1"/>
              </a:buClr>
              <a:buSzPts val="1100"/>
              <a:buFont typeface="Arial"/>
              <a:buNone/>
            </a:pPr>
            <a:r>
              <a:rPr lang="en-US" sz="2500" u="sng">
                <a:solidFill>
                  <a:schemeClr val="hlink"/>
                </a:solidFill>
                <a:latin typeface="Arial"/>
                <a:ea typeface="Arial"/>
                <a:cs typeface="Arial"/>
                <a:sym typeface="Arial"/>
                <a:hlinkClick r:id="rId3"/>
              </a:rPr>
              <a:t>http://www.dcc.edu/</a:t>
            </a:r>
            <a:endParaRPr sz="2500" u="sng">
              <a:solidFill>
                <a:schemeClr val="hlink"/>
              </a:solidFill>
              <a:latin typeface="Arial"/>
              <a:ea typeface="Arial"/>
              <a:cs typeface="Arial"/>
              <a:sym typeface="Arial"/>
            </a:endParaRPr>
          </a:p>
          <a:p>
            <a:pPr indent="0" lvl="0" marL="0" rtl="0" algn="l">
              <a:lnSpc>
                <a:spcPct val="90000"/>
              </a:lnSpc>
              <a:spcBef>
                <a:spcPts val="600"/>
              </a:spcBef>
              <a:spcAft>
                <a:spcPts val="0"/>
              </a:spcAft>
              <a:buClr>
                <a:schemeClr val="dk1"/>
              </a:buClr>
              <a:buSzPts val="1100"/>
              <a:buFont typeface="Arial"/>
              <a:buNone/>
            </a:pPr>
            <a:r>
              <a:rPr lang="en-US" sz="2400" u="sng">
                <a:solidFill>
                  <a:schemeClr val="hlink"/>
                </a:solidFill>
                <a:latin typeface="Arial"/>
                <a:ea typeface="Arial"/>
                <a:cs typeface="Arial"/>
                <a:sym typeface="Arial"/>
                <a:hlinkClick r:id="rId4"/>
              </a:rPr>
              <a:t>https://www.rpcc.edu/admissions/reserve-campus</a:t>
            </a:r>
            <a:endParaRPr sz="2400" u="sng">
              <a:solidFill>
                <a:schemeClr val="hlink"/>
              </a:solidFill>
              <a:latin typeface="Arial"/>
              <a:ea typeface="Arial"/>
              <a:cs typeface="Arial"/>
              <a:sym typeface="Arial"/>
            </a:endParaRPr>
          </a:p>
          <a:p>
            <a:pPr indent="0" lvl="0" marL="0" rtl="0" algn="l">
              <a:lnSpc>
                <a:spcPct val="90000"/>
              </a:lnSpc>
              <a:spcBef>
                <a:spcPts val="600"/>
              </a:spcBef>
              <a:spcAft>
                <a:spcPts val="0"/>
              </a:spcAft>
              <a:buClr>
                <a:schemeClr val="dk1"/>
              </a:buClr>
              <a:buSzPts val="1100"/>
              <a:buFont typeface="Arial"/>
              <a:buNone/>
            </a:pPr>
            <a:r>
              <a:t/>
            </a:r>
            <a:endParaRPr sz="1900">
              <a:solidFill>
                <a:srgbClr val="CCCC99"/>
              </a:solidFill>
              <a:latin typeface="Arial"/>
              <a:ea typeface="Arial"/>
              <a:cs typeface="Arial"/>
              <a:sym typeface="Arial"/>
            </a:endParaRPr>
          </a:p>
          <a:p>
            <a:pPr indent="0" lvl="0" marL="0" rtl="0" algn="l">
              <a:lnSpc>
                <a:spcPct val="90000"/>
              </a:lnSpc>
              <a:spcBef>
                <a:spcPts val="600"/>
              </a:spcBef>
              <a:spcAft>
                <a:spcPts val="0"/>
              </a:spcAft>
              <a:buClr>
                <a:schemeClr val="dk1"/>
              </a:buClr>
              <a:buSzPts val="1100"/>
              <a:buFont typeface="Arial"/>
              <a:buNone/>
            </a:pPr>
            <a:r>
              <a:rPr b="1" lang="en-US" sz="2500">
                <a:solidFill>
                  <a:schemeClr val="dk1"/>
                </a:solidFill>
                <a:latin typeface="Arial"/>
                <a:ea typeface="Arial"/>
                <a:cs typeface="Arial"/>
                <a:sym typeface="Arial"/>
              </a:rPr>
              <a:t>Proprietary Schools </a:t>
            </a:r>
            <a:r>
              <a:rPr lang="en-US" sz="2500">
                <a:solidFill>
                  <a:schemeClr val="dk1"/>
                </a:solidFill>
                <a:latin typeface="Arial"/>
                <a:ea typeface="Arial"/>
                <a:cs typeface="Arial"/>
                <a:sym typeface="Arial"/>
              </a:rPr>
              <a:t>(6 months- 2 years Certification or </a:t>
            </a:r>
            <a:r>
              <a:rPr lang="en-US" sz="2400">
                <a:solidFill>
                  <a:schemeClr val="dk1"/>
                </a:solidFill>
                <a:latin typeface="Arial"/>
                <a:ea typeface="Arial"/>
                <a:cs typeface="Arial"/>
                <a:sym typeface="Arial"/>
              </a:rPr>
              <a:t>license</a:t>
            </a:r>
            <a:r>
              <a:rPr lang="en-US" sz="2500">
                <a:solidFill>
                  <a:schemeClr val="dk1"/>
                </a:solidFill>
                <a:latin typeface="Arial"/>
                <a:ea typeface="Arial"/>
                <a:cs typeface="Arial"/>
                <a:sym typeface="Arial"/>
              </a:rPr>
              <a:t>)</a:t>
            </a:r>
            <a:endParaRPr sz="2500">
              <a:solidFill>
                <a:schemeClr val="dk1"/>
              </a:solidFill>
              <a:latin typeface="Arial"/>
              <a:ea typeface="Arial"/>
              <a:cs typeface="Arial"/>
              <a:sym typeface="Arial"/>
            </a:endParaRPr>
          </a:p>
          <a:p>
            <a:pPr indent="0" lvl="0" marL="0" rtl="0" algn="l">
              <a:lnSpc>
                <a:spcPct val="90000"/>
              </a:lnSpc>
              <a:spcBef>
                <a:spcPts val="600"/>
              </a:spcBef>
              <a:spcAft>
                <a:spcPts val="0"/>
              </a:spcAft>
              <a:buClr>
                <a:schemeClr val="dk1"/>
              </a:buClr>
              <a:buSzPts val="1100"/>
              <a:buFont typeface="Arial"/>
              <a:buNone/>
            </a:pPr>
            <a:r>
              <a:rPr lang="en-US" sz="2300">
                <a:solidFill>
                  <a:schemeClr val="dk1"/>
                </a:solidFill>
                <a:latin typeface="Arial"/>
                <a:ea typeface="Arial"/>
                <a:cs typeface="Arial"/>
                <a:sym typeface="Arial"/>
              </a:rPr>
              <a:t>Cosmetology, Court Reporting, Truck Driving</a:t>
            </a:r>
            <a:endParaRPr sz="2300">
              <a:solidFill>
                <a:schemeClr val="dk1"/>
              </a:solidFill>
              <a:latin typeface="Arial"/>
              <a:ea typeface="Arial"/>
              <a:cs typeface="Arial"/>
              <a:sym typeface="Arial"/>
            </a:endParaRPr>
          </a:p>
          <a:p>
            <a:pPr indent="0" lvl="0" marL="0" rtl="0" algn="l">
              <a:lnSpc>
                <a:spcPct val="90000"/>
              </a:lnSpc>
              <a:spcBef>
                <a:spcPts val="600"/>
              </a:spcBef>
              <a:spcAft>
                <a:spcPts val="0"/>
              </a:spcAft>
              <a:buClr>
                <a:schemeClr val="dk1"/>
              </a:buClr>
              <a:buSzPts val="1100"/>
              <a:buFont typeface="Arial"/>
              <a:buNone/>
            </a:pPr>
            <a:r>
              <a:rPr lang="en-US" sz="2400" u="sng">
                <a:solidFill>
                  <a:schemeClr val="hlink"/>
                </a:solidFill>
                <a:latin typeface="Arial"/>
                <a:ea typeface="Arial"/>
                <a:cs typeface="Arial"/>
                <a:sym typeface="Arial"/>
                <a:hlinkClick r:id="rId5"/>
              </a:rPr>
              <a:t>https://aveda.edu</a:t>
            </a:r>
            <a:endParaRPr sz="2400" u="sng">
              <a:solidFill>
                <a:schemeClr val="hlink"/>
              </a:solidFill>
              <a:latin typeface="Arial"/>
              <a:ea typeface="Arial"/>
              <a:cs typeface="Arial"/>
              <a:sym typeface="Arial"/>
            </a:endParaRPr>
          </a:p>
          <a:p>
            <a:pPr indent="0" lvl="0" marL="0" rtl="0" algn="l">
              <a:spcBef>
                <a:spcPts val="70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0"/>
          <p:cNvSpPr txBox="1"/>
          <p:nvPr>
            <p:ph type="title"/>
          </p:nvPr>
        </p:nvSpPr>
        <p:spPr>
          <a:xfrm>
            <a:off x="938758" y="382385"/>
            <a:ext cx="7633800" cy="14922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latin typeface="Times New Roman"/>
                <a:ea typeface="Times New Roman"/>
                <a:cs typeface="Times New Roman"/>
                <a:sym typeface="Times New Roman"/>
              </a:rPr>
              <a:t>After High School</a:t>
            </a:r>
            <a:endParaRPr>
              <a:latin typeface="Times New Roman"/>
              <a:ea typeface="Times New Roman"/>
              <a:cs typeface="Times New Roman"/>
              <a:sym typeface="Times New Roman"/>
            </a:endParaRPr>
          </a:p>
        </p:txBody>
      </p:sp>
      <p:sp>
        <p:nvSpPr>
          <p:cNvPr id="280" name="Google Shape;280;p40"/>
          <p:cNvSpPr txBox="1"/>
          <p:nvPr>
            <p:ph idx="1" type="body"/>
          </p:nvPr>
        </p:nvSpPr>
        <p:spPr>
          <a:xfrm>
            <a:off x="938750" y="1423924"/>
            <a:ext cx="7633800" cy="4726500"/>
          </a:xfrm>
          <a:prstGeom prst="rect">
            <a:avLst/>
          </a:prstGeom>
        </p:spPr>
        <p:txBody>
          <a:bodyPr anchorCtr="0" anchor="t" bIns="45700" lIns="91425" spcFirstLastPara="1" rIns="91425" wrap="square" tIns="45700">
            <a:noAutofit/>
          </a:bodyPr>
          <a:lstStyle/>
          <a:p>
            <a:pPr indent="0" lvl="0" marL="0" rtl="0" algn="l">
              <a:lnSpc>
                <a:spcPct val="90000"/>
              </a:lnSpc>
              <a:spcBef>
                <a:spcPts val="700"/>
              </a:spcBef>
              <a:spcAft>
                <a:spcPts val="0"/>
              </a:spcAft>
              <a:buClr>
                <a:schemeClr val="dk1"/>
              </a:buClr>
              <a:buSzPts val="1100"/>
              <a:buFont typeface="Arial"/>
              <a:buNone/>
            </a:pPr>
            <a:r>
              <a:rPr b="1" lang="en-US" sz="2800">
                <a:solidFill>
                  <a:schemeClr val="dk1"/>
                </a:solidFill>
                <a:latin typeface="Times New Roman"/>
                <a:ea typeface="Times New Roman"/>
                <a:cs typeface="Times New Roman"/>
                <a:sym typeface="Times New Roman"/>
              </a:rPr>
              <a:t>Apprenticeship Programs</a:t>
            </a:r>
            <a:endParaRPr b="1" sz="2800">
              <a:solidFill>
                <a:schemeClr val="dk1"/>
              </a:solidFill>
              <a:latin typeface="Times New Roman"/>
              <a:ea typeface="Times New Roman"/>
              <a:cs typeface="Times New Roman"/>
              <a:sym typeface="Times New Roman"/>
            </a:endParaRPr>
          </a:p>
          <a:p>
            <a:pPr indent="0" lvl="0" marL="0" rtl="0" algn="l">
              <a:lnSpc>
                <a:spcPct val="90000"/>
              </a:lnSpc>
              <a:spcBef>
                <a:spcPts val="600"/>
              </a:spcBef>
              <a:spcAft>
                <a:spcPts val="0"/>
              </a:spcAft>
              <a:buClr>
                <a:schemeClr val="dk1"/>
              </a:buClr>
              <a:buSzPts val="1100"/>
              <a:buFont typeface="Arial"/>
              <a:buNone/>
            </a:pPr>
            <a:r>
              <a:rPr b="1" lang="en-US" sz="2600">
                <a:solidFill>
                  <a:schemeClr val="dk1"/>
                </a:solidFill>
                <a:latin typeface="Times New Roman"/>
                <a:ea typeface="Times New Roman"/>
                <a:cs typeface="Times New Roman"/>
                <a:sym typeface="Times New Roman"/>
              </a:rPr>
              <a:t>Electrician:</a:t>
            </a:r>
            <a:r>
              <a:rPr b="1" lang="en-US" sz="2600">
                <a:solidFill>
                  <a:schemeClr val="dk1"/>
                </a:solidFill>
                <a:uFill>
                  <a:noFill/>
                </a:uFill>
                <a:latin typeface="Times New Roman"/>
                <a:ea typeface="Times New Roman"/>
                <a:cs typeface="Times New Roman"/>
                <a:sym typeface="Times New Roman"/>
                <a:hlinkClick r:id="rId3">
                  <a:extLst>
                    <a:ext uri="{A12FA001-AC4F-418D-AE19-62706E023703}">
                      <ahyp:hlinkClr val="tx"/>
                    </a:ext>
                  </a:extLst>
                </a:hlinkClick>
              </a:rPr>
              <a:t> </a:t>
            </a:r>
            <a:r>
              <a:rPr lang="en-US" sz="2600" u="sng">
                <a:solidFill>
                  <a:schemeClr val="hlink"/>
                </a:solidFill>
                <a:latin typeface="Times New Roman"/>
                <a:ea typeface="Times New Roman"/>
                <a:cs typeface="Times New Roman"/>
                <a:sym typeface="Times New Roman"/>
                <a:hlinkClick r:id="rId4"/>
              </a:rPr>
              <a:t>www.ieci.org/apprenticeship</a:t>
            </a:r>
            <a:endParaRPr sz="2600" u="sng">
              <a:solidFill>
                <a:schemeClr val="hlink"/>
              </a:solidFill>
              <a:latin typeface="Times New Roman"/>
              <a:ea typeface="Times New Roman"/>
              <a:cs typeface="Times New Roman"/>
              <a:sym typeface="Times New Roman"/>
            </a:endParaRPr>
          </a:p>
          <a:p>
            <a:pPr indent="0" lvl="0" marL="0" rtl="0" algn="l">
              <a:lnSpc>
                <a:spcPct val="90000"/>
              </a:lnSpc>
              <a:spcBef>
                <a:spcPts val="600"/>
              </a:spcBef>
              <a:spcAft>
                <a:spcPts val="0"/>
              </a:spcAft>
              <a:buClr>
                <a:schemeClr val="dk1"/>
              </a:buClr>
              <a:buSzPts val="1100"/>
              <a:buFont typeface="Arial"/>
              <a:buNone/>
            </a:pPr>
            <a:r>
              <a:rPr b="1" lang="en-US" sz="2600">
                <a:solidFill>
                  <a:schemeClr val="dk1"/>
                </a:solidFill>
                <a:latin typeface="Times New Roman"/>
                <a:ea typeface="Times New Roman"/>
                <a:cs typeface="Times New Roman"/>
                <a:sym typeface="Times New Roman"/>
              </a:rPr>
              <a:t>Carpenters:</a:t>
            </a:r>
            <a:r>
              <a:rPr b="1" lang="en-US" sz="2600">
                <a:solidFill>
                  <a:schemeClr val="dk1"/>
                </a:solidFill>
                <a:uFill>
                  <a:noFill/>
                </a:uFill>
                <a:latin typeface="Times New Roman"/>
                <a:ea typeface="Times New Roman"/>
                <a:cs typeface="Times New Roman"/>
                <a:sym typeface="Times New Roman"/>
                <a:hlinkClick r:id="rId5">
                  <a:extLst>
                    <a:ext uri="{A12FA001-AC4F-418D-AE19-62706E023703}">
                      <ahyp:hlinkClr val="tx"/>
                    </a:ext>
                  </a:extLst>
                </a:hlinkClick>
              </a:rPr>
              <a:t> </a:t>
            </a:r>
            <a:r>
              <a:rPr lang="en-US" sz="2600" u="sng">
                <a:solidFill>
                  <a:schemeClr val="hlink"/>
                </a:solidFill>
                <a:latin typeface="Times New Roman"/>
                <a:ea typeface="Times New Roman"/>
                <a:cs typeface="Times New Roman"/>
                <a:sym typeface="Times New Roman"/>
                <a:hlinkClick r:id="rId6"/>
              </a:rPr>
              <a:t>https://www.carpenterstfla.org/</a:t>
            </a:r>
            <a:endParaRPr sz="2600" u="sng">
              <a:solidFill>
                <a:schemeClr val="hlink"/>
              </a:solidFill>
              <a:latin typeface="Times New Roman"/>
              <a:ea typeface="Times New Roman"/>
              <a:cs typeface="Times New Roman"/>
              <a:sym typeface="Times New Roman"/>
            </a:endParaRPr>
          </a:p>
          <a:p>
            <a:pPr indent="0" lvl="0" marL="0" rtl="0" algn="l">
              <a:lnSpc>
                <a:spcPct val="90000"/>
              </a:lnSpc>
              <a:spcBef>
                <a:spcPts val="600"/>
              </a:spcBef>
              <a:spcAft>
                <a:spcPts val="0"/>
              </a:spcAft>
              <a:buClr>
                <a:schemeClr val="dk1"/>
              </a:buClr>
              <a:buSzPts val="1100"/>
              <a:buFont typeface="Arial"/>
              <a:buNone/>
            </a:pPr>
            <a:r>
              <a:rPr b="1" lang="en-US" sz="2600">
                <a:solidFill>
                  <a:schemeClr val="dk1"/>
                </a:solidFill>
                <a:latin typeface="Times New Roman"/>
                <a:ea typeface="Times New Roman"/>
                <a:cs typeface="Times New Roman"/>
                <a:sym typeface="Times New Roman"/>
              </a:rPr>
              <a:t>Plumbers:</a:t>
            </a:r>
            <a:r>
              <a:rPr b="1" lang="en-US" sz="2600">
                <a:solidFill>
                  <a:schemeClr val="dk1"/>
                </a:solidFill>
                <a:uFill>
                  <a:noFill/>
                </a:uFill>
                <a:latin typeface="Times New Roman"/>
                <a:ea typeface="Times New Roman"/>
                <a:cs typeface="Times New Roman"/>
                <a:sym typeface="Times New Roman"/>
                <a:hlinkClick r:id="rId7">
                  <a:extLst>
                    <a:ext uri="{A12FA001-AC4F-418D-AE19-62706E023703}">
                      <ahyp:hlinkClr val="tx"/>
                    </a:ext>
                  </a:extLst>
                </a:hlinkClick>
              </a:rPr>
              <a:t> </a:t>
            </a:r>
            <a:r>
              <a:rPr lang="en-US" sz="2600" u="sng">
                <a:solidFill>
                  <a:schemeClr val="hlink"/>
                </a:solidFill>
                <a:latin typeface="Times New Roman"/>
                <a:ea typeface="Times New Roman"/>
                <a:cs typeface="Times New Roman"/>
                <a:sym typeface="Times New Roman"/>
                <a:hlinkClick r:id="rId8"/>
              </a:rPr>
              <a:t>http://www.ualocal60.org/</a:t>
            </a:r>
            <a:endParaRPr sz="2600" u="sng">
              <a:solidFill>
                <a:schemeClr val="hlink"/>
              </a:solidFill>
              <a:latin typeface="Times New Roman"/>
              <a:ea typeface="Times New Roman"/>
              <a:cs typeface="Times New Roman"/>
              <a:sym typeface="Times New Roman"/>
            </a:endParaRPr>
          </a:p>
          <a:p>
            <a:pPr indent="0" lvl="0" marL="0" rtl="0" algn="l">
              <a:lnSpc>
                <a:spcPct val="90000"/>
              </a:lnSpc>
              <a:spcBef>
                <a:spcPts val="600"/>
              </a:spcBef>
              <a:spcAft>
                <a:spcPts val="0"/>
              </a:spcAft>
              <a:buClr>
                <a:schemeClr val="dk1"/>
              </a:buClr>
              <a:buSzPts val="1100"/>
              <a:buFont typeface="Arial"/>
              <a:buNone/>
            </a:pPr>
            <a:r>
              <a:t/>
            </a:r>
            <a:endParaRPr sz="1950">
              <a:solidFill>
                <a:srgbClr val="CCCC99"/>
              </a:solidFill>
              <a:latin typeface="Times New Roman"/>
              <a:ea typeface="Times New Roman"/>
              <a:cs typeface="Times New Roman"/>
              <a:sym typeface="Times New Roman"/>
            </a:endParaRPr>
          </a:p>
          <a:p>
            <a:pPr indent="0" lvl="0" marL="0" rtl="0" algn="l">
              <a:lnSpc>
                <a:spcPct val="90000"/>
              </a:lnSpc>
              <a:spcBef>
                <a:spcPts val="700"/>
              </a:spcBef>
              <a:spcAft>
                <a:spcPts val="0"/>
              </a:spcAft>
              <a:buClr>
                <a:schemeClr val="dk1"/>
              </a:buClr>
              <a:buSzPts val="1100"/>
              <a:buFont typeface="Arial"/>
              <a:buNone/>
            </a:pPr>
            <a:r>
              <a:rPr b="1" lang="en-US" sz="2800">
                <a:solidFill>
                  <a:schemeClr val="dk1"/>
                </a:solidFill>
                <a:latin typeface="Times New Roman"/>
                <a:ea typeface="Times New Roman"/>
                <a:cs typeface="Times New Roman"/>
                <a:sym typeface="Times New Roman"/>
              </a:rPr>
              <a:t>Military</a:t>
            </a:r>
            <a:endParaRPr b="1" sz="2800">
              <a:solidFill>
                <a:schemeClr val="dk1"/>
              </a:solidFill>
              <a:latin typeface="Times New Roman"/>
              <a:ea typeface="Times New Roman"/>
              <a:cs typeface="Times New Roman"/>
              <a:sym typeface="Times New Roman"/>
            </a:endParaRPr>
          </a:p>
          <a:p>
            <a:pPr indent="0" lvl="0" marL="0" rtl="0" algn="l">
              <a:lnSpc>
                <a:spcPct val="90000"/>
              </a:lnSpc>
              <a:spcBef>
                <a:spcPts val="600"/>
              </a:spcBef>
              <a:spcAft>
                <a:spcPts val="0"/>
              </a:spcAft>
              <a:buClr>
                <a:schemeClr val="dk1"/>
              </a:buClr>
              <a:buSzPts val="1100"/>
              <a:buFont typeface="Arial"/>
              <a:buNone/>
            </a:pPr>
            <a:r>
              <a:rPr b="1" lang="en-US" sz="2600">
                <a:solidFill>
                  <a:schemeClr val="dk1"/>
                </a:solidFill>
                <a:latin typeface="Times New Roman"/>
                <a:ea typeface="Times New Roman"/>
                <a:cs typeface="Times New Roman"/>
                <a:sym typeface="Times New Roman"/>
              </a:rPr>
              <a:t>Army   </a:t>
            </a:r>
            <a:r>
              <a:rPr b="1" lang="en-US" sz="2400">
                <a:solidFill>
                  <a:schemeClr val="dk1"/>
                </a:solidFill>
                <a:latin typeface="Times New Roman"/>
                <a:ea typeface="Times New Roman"/>
                <a:cs typeface="Times New Roman"/>
                <a:sym typeface="Times New Roman"/>
              </a:rPr>
              <a:t>   Air Force </a:t>
            </a:r>
            <a:r>
              <a:rPr b="1" lang="en-US" sz="2600">
                <a:solidFill>
                  <a:schemeClr val="dk1"/>
                </a:solidFill>
                <a:latin typeface="Times New Roman"/>
                <a:ea typeface="Times New Roman"/>
                <a:cs typeface="Times New Roman"/>
                <a:sym typeface="Times New Roman"/>
              </a:rPr>
              <a:t>       National Guard</a:t>
            </a:r>
            <a:endParaRPr b="1" sz="2600">
              <a:solidFill>
                <a:schemeClr val="dk1"/>
              </a:solidFill>
              <a:latin typeface="Times New Roman"/>
              <a:ea typeface="Times New Roman"/>
              <a:cs typeface="Times New Roman"/>
              <a:sym typeface="Times New Roman"/>
            </a:endParaRPr>
          </a:p>
          <a:p>
            <a:pPr indent="0" lvl="0" marL="0" rtl="0" algn="l">
              <a:lnSpc>
                <a:spcPct val="90000"/>
              </a:lnSpc>
              <a:spcBef>
                <a:spcPts val="600"/>
              </a:spcBef>
              <a:spcAft>
                <a:spcPts val="0"/>
              </a:spcAft>
              <a:buClr>
                <a:schemeClr val="dk1"/>
              </a:buClr>
              <a:buSzPts val="1100"/>
              <a:buFont typeface="Arial"/>
              <a:buNone/>
            </a:pPr>
            <a:r>
              <a:rPr b="1" lang="en-US" sz="2600">
                <a:solidFill>
                  <a:schemeClr val="dk1"/>
                </a:solidFill>
                <a:latin typeface="Times New Roman"/>
                <a:ea typeface="Times New Roman"/>
                <a:cs typeface="Times New Roman"/>
                <a:sym typeface="Times New Roman"/>
              </a:rPr>
              <a:t>Navy       Marines    	Coast Guard</a:t>
            </a:r>
            <a:endParaRPr b="1" sz="2600">
              <a:solidFill>
                <a:schemeClr val="dk1"/>
              </a:solidFill>
              <a:latin typeface="Times New Roman"/>
              <a:ea typeface="Times New Roman"/>
              <a:cs typeface="Times New Roman"/>
              <a:sym typeface="Times New Roman"/>
            </a:endParaRPr>
          </a:p>
          <a:p>
            <a:pPr indent="0" lvl="0" marL="0" rtl="0" algn="l">
              <a:lnSpc>
                <a:spcPct val="90000"/>
              </a:lnSpc>
              <a:spcBef>
                <a:spcPts val="600"/>
              </a:spcBef>
              <a:spcAft>
                <a:spcPts val="0"/>
              </a:spcAft>
              <a:buClr>
                <a:schemeClr val="dk1"/>
              </a:buClr>
              <a:buSzPts val="1100"/>
              <a:buFont typeface="Arial"/>
              <a:buNone/>
            </a:pPr>
            <a:r>
              <a:t/>
            </a:r>
            <a:endParaRPr sz="1950">
              <a:solidFill>
                <a:srgbClr val="CCCC99"/>
              </a:solidFill>
              <a:latin typeface="Times New Roman"/>
              <a:ea typeface="Times New Roman"/>
              <a:cs typeface="Times New Roman"/>
              <a:sym typeface="Times New Roman"/>
            </a:endParaRPr>
          </a:p>
          <a:p>
            <a:pPr indent="0" lvl="0" marL="0" rtl="0" algn="l">
              <a:lnSpc>
                <a:spcPct val="90000"/>
              </a:lnSpc>
              <a:spcBef>
                <a:spcPts val="700"/>
              </a:spcBef>
              <a:spcAft>
                <a:spcPts val="0"/>
              </a:spcAft>
              <a:buClr>
                <a:schemeClr val="dk1"/>
              </a:buClr>
              <a:buSzPts val="1100"/>
              <a:buFont typeface="Arial"/>
              <a:buNone/>
            </a:pPr>
            <a:r>
              <a:rPr b="1" lang="en-US" sz="2800">
                <a:solidFill>
                  <a:schemeClr val="dk1"/>
                </a:solidFill>
                <a:latin typeface="Times New Roman"/>
                <a:ea typeface="Times New Roman"/>
                <a:cs typeface="Times New Roman"/>
                <a:sym typeface="Times New Roman"/>
              </a:rPr>
              <a:t>Workforce</a:t>
            </a:r>
            <a:endParaRPr b="1" sz="2800">
              <a:solidFill>
                <a:schemeClr val="dk1"/>
              </a:solidFill>
              <a:latin typeface="Times New Roman"/>
              <a:ea typeface="Times New Roman"/>
              <a:cs typeface="Times New Roman"/>
              <a:sym typeface="Times New Roman"/>
            </a:endParaRPr>
          </a:p>
          <a:p>
            <a:pPr indent="0" lvl="0" marL="0" rtl="0" algn="l">
              <a:spcBef>
                <a:spcPts val="700"/>
              </a:spcBef>
              <a:spcAft>
                <a:spcPts val="0"/>
              </a:spcAft>
              <a:buNone/>
            </a:pPr>
            <a:r>
              <a:t/>
            </a:r>
            <a:endParaRPr>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1"/>
          <p:cNvSpPr txBox="1"/>
          <p:nvPr>
            <p:ph type="title"/>
          </p:nvPr>
        </p:nvSpPr>
        <p:spPr>
          <a:xfrm>
            <a:off x="720550" y="382375"/>
            <a:ext cx="7977300" cy="968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4800">
                <a:latin typeface="Times New Roman"/>
                <a:ea typeface="Times New Roman"/>
                <a:cs typeface="Times New Roman"/>
                <a:sym typeface="Times New Roman"/>
              </a:rPr>
              <a:t>Transfering to a 4-year college</a:t>
            </a:r>
            <a:endParaRPr sz="4800">
              <a:latin typeface="Times New Roman"/>
              <a:ea typeface="Times New Roman"/>
              <a:cs typeface="Times New Roman"/>
              <a:sym typeface="Times New Roman"/>
            </a:endParaRPr>
          </a:p>
        </p:txBody>
      </p:sp>
      <p:sp>
        <p:nvSpPr>
          <p:cNvPr id="287" name="Google Shape;287;p41"/>
          <p:cNvSpPr txBox="1"/>
          <p:nvPr>
            <p:ph idx="1" type="body"/>
          </p:nvPr>
        </p:nvSpPr>
        <p:spPr>
          <a:xfrm>
            <a:off x="892300" y="1256649"/>
            <a:ext cx="7633800" cy="4945200"/>
          </a:xfrm>
          <a:prstGeom prst="rect">
            <a:avLst/>
          </a:prstGeom>
        </p:spPr>
        <p:txBody>
          <a:bodyPr anchorCtr="0" anchor="t" bIns="45700" lIns="91425" spcFirstLastPara="1" rIns="91425" wrap="square" tIns="45700">
            <a:noAutofit/>
          </a:bodyPr>
          <a:lstStyle/>
          <a:p>
            <a:pPr indent="0" lvl="0" marL="0" rtl="0" algn="l">
              <a:lnSpc>
                <a:spcPct val="115000"/>
              </a:lnSpc>
              <a:spcBef>
                <a:spcPts val="50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Earn your </a:t>
            </a:r>
            <a:r>
              <a:rPr lang="en-US" u="sng">
                <a:solidFill>
                  <a:schemeClr val="dk1"/>
                </a:solidFill>
                <a:latin typeface="Times New Roman"/>
                <a:ea typeface="Times New Roman"/>
                <a:cs typeface="Times New Roman"/>
                <a:sym typeface="Times New Roman"/>
              </a:rPr>
              <a:t>Associate’s Degree (two years</a:t>
            </a:r>
            <a:r>
              <a:rPr lang="en-US">
                <a:solidFill>
                  <a:schemeClr val="dk1"/>
                </a:solidFill>
                <a:latin typeface="Times New Roman"/>
                <a:ea typeface="Times New Roman"/>
                <a:cs typeface="Times New Roman"/>
                <a:sym typeface="Times New Roman"/>
              </a:rPr>
              <a:t>) through BRCC, RPCC, or Delgado</a:t>
            </a:r>
            <a:endParaRPr>
              <a:solidFill>
                <a:schemeClr val="dk1"/>
              </a:solidFill>
              <a:latin typeface="Times New Roman"/>
              <a:ea typeface="Times New Roman"/>
              <a:cs typeface="Times New Roman"/>
              <a:sym typeface="Times New Roman"/>
            </a:endParaRPr>
          </a:p>
          <a:p>
            <a:pPr indent="0" lvl="0" marL="0" rtl="0" algn="l">
              <a:lnSpc>
                <a:spcPct val="115000"/>
              </a:lnSpc>
              <a:spcBef>
                <a:spcPts val="50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THEN Transfer to …</a:t>
            </a:r>
            <a:endParaRPr>
              <a:solidFill>
                <a:schemeClr val="dk1"/>
              </a:solidFill>
              <a:latin typeface="Times New Roman"/>
              <a:ea typeface="Times New Roman"/>
              <a:cs typeface="Times New Roman"/>
              <a:sym typeface="Times New Roman"/>
            </a:endParaRPr>
          </a:p>
          <a:p>
            <a:pPr indent="0" lvl="0" marL="0" rtl="0" algn="l">
              <a:lnSpc>
                <a:spcPct val="115000"/>
              </a:lnSpc>
              <a:spcBef>
                <a:spcPts val="500"/>
              </a:spcBef>
              <a:spcAft>
                <a:spcPts val="0"/>
              </a:spcAft>
              <a:buClr>
                <a:schemeClr val="dk1"/>
              </a:buClr>
              <a:buSzPts val="1100"/>
              <a:buFont typeface="Arial"/>
              <a:buNone/>
            </a:pPr>
            <a:r>
              <a:rPr lang="en-US" u="sng">
                <a:solidFill>
                  <a:schemeClr val="dk1"/>
                </a:solidFill>
                <a:latin typeface="Times New Roman"/>
                <a:ea typeface="Times New Roman"/>
                <a:cs typeface="Times New Roman"/>
                <a:sym typeface="Times New Roman"/>
              </a:rPr>
              <a:t>A Four year college as a junior and complete your Bachelors Degree</a:t>
            </a:r>
            <a:endParaRPr u="sng">
              <a:solidFill>
                <a:schemeClr val="dk1"/>
              </a:solidFill>
              <a:latin typeface="Times New Roman"/>
              <a:ea typeface="Times New Roman"/>
              <a:cs typeface="Times New Roman"/>
              <a:sym typeface="Times New Roman"/>
            </a:endParaRPr>
          </a:p>
          <a:p>
            <a:pPr indent="0" lvl="0" marL="0" rtl="0" algn="l">
              <a:lnSpc>
                <a:spcPct val="115000"/>
              </a:lnSpc>
              <a:spcBef>
                <a:spcPts val="500"/>
              </a:spcBef>
              <a:spcAft>
                <a:spcPts val="0"/>
              </a:spcAft>
              <a:buClr>
                <a:schemeClr val="dk1"/>
              </a:buClr>
              <a:buSzPts val="1100"/>
              <a:buFont typeface="Arial"/>
              <a:buNone/>
            </a:pPr>
            <a:r>
              <a:rPr b="1" lang="en-US">
                <a:solidFill>
                  <a:schemeClr val="dk1"/>
                </a:solidFill>
                <a:latin typeface="Times New Roman"/>
                <a:ea typeface="Times New Roman"/>
                <a:cs typeface="Times New Roman"/>
                <a:sym typeface="Times New Roman"/>
              </a:rPr>
              <a:t>Transferring to UNO</a:t>
            </a:r>
            <a:endParaRPr b="1">
              <a:solidFill>
                <a:schemeClr val="dk1"/>
              </a:solidFill>
              <a:latin typeface="Times New Roman"/>
              <a:ea typeface="Times New Roman"/>
              <a:cs typeface="Times New Roman"/>
              <a:sym typeface="Times New Roman"/>
            </a:endParaRPr>
          </a:p>
          <a:p>
            <a:pPr indent="0" lvl="0" marL="0" rtl="0" algn="l">
              <a:lnSpc>
                <a:spcPct val="115000"/>
              </a:lnSpc>
              <a:spcBef>
                <a:spcPts val="50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24 or more credits of courses (English and Math with a "C" or higher)</a:t>
            </a:r>
            <a:endParaRPr>
              <a:solidFill>
                <a:schemeClr val="dk1"/>
              </a:solidFill>
              <a:latin typeface="Times New Roman"/>
              <a:ea typeface="Times New Roman"/>
              <a:cs typeface="Times New Roman"/>
              <a:sym typeface="Times New Roman"/>
            </a:endParaRPr>
          </a:p>
          <a:p>
            <a:pPr indent="0" lvl="0" marL="0" rtl="0" algn="l">
              <a:lnSpc>
                <a:spcPct val="115000"/>
              </a:lnSpc>
              <a:spcBef>
                <a:spcPts val="50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2.25 or higher cumulative GPA</a:t>
            </a:r>
            <a:endParaRPr>
              <a:solidFill>
                <a:schemeClr val="dk1"/>
              </a:solidFill>
              <a:latin typeface="Times New Roman"/>
              <a:ea typeface="Times New Roman"/>
              <a:cs typeface="Times New Roman"/>
              <a:sym typeface="Times New Roman"/>
            </a:endParaRPr>
          </a:p>
          <a:p>
            <a:pPr indent="0" lvl="0" marL="0" rtl="0" algn="l">
              <a:lnSpc>
                <a:spcPct val="115000"/>
              </a:lnSpc>
              <a:spcBef>
                <a:spcPts val="500"/>
              </a:spcBef>
              <a:spcAft>
                <a:spcPts val="0"/>
              </a:spcAft>
              <a:buClr>
                <a:schemeClr val="dk1"/>
              </a:buClr>
              <a:buSzPts val="1100"/>
              <a:buFont typeface="Arial"/>
              <a:buNone/>
            </a:pPr>
            <a:r>
              <a:rPr b="1" lang="en-US">
                <a:solidFill>
                  <a:schemeClr val="dk1"/>
                </a:solidFill>
                <a:latin typeface="Times New Roman"/>
                <a:ea typeface="Times New Roman"/>
                <a:cs typeface="Times New Roman"/>
                <a:sym typeface="Times New Roman"/>
              </a:rPr>
              <a:t>Transfering to LSU</a:t>
            </a:r>
            <a:endParaRPr b="1">
              <a:solidFill>
                <a:schemeClr val="dk1"/>
              </a:solidFill>
              <a:latin typeface="Times New Roman"/>
              <a:ea typeface="Times New Roman"/>
              <a:cs typeface="Times New Roman"/>
              <a:sym typeface="Times New Roman"/>
            </a:endParaRPr>
          </a:p>
          <a:p>
            <a:pPr indent="0" lvl="0" marL="0" rtl="0" algn="l">
              <a:lnSpc>
                <a:spcPct val="115000"/>
              </a:lnSpc>
              <a:spcBef>
                <a:spcPts val="50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30* or more transferable (academic, non-remedial) credits from a regionally-accredited college or university</a:t>
            </a:r>
            <a:endParaRPr>
              <a:solidFill>
                <a:schemeClr val="dk1"/>
              </a:solidFill>
              <a:latin typeface="Times New Roman"/>
              <a:ea typeface="Times New Roman"/>
              <a:cs typeface="Times New Roman"/>
              <a:sym typeface="Times New Roman"/>
            </a:endParaRPr>
          </a:p>
          <a:p>
            <a:pPr indent="0" lvl="0" marL="0" rtl="0" algn="l">
              <a:lnSpc>
                <a:spcPct val="115000"/>
              </a:lnSpc>
              <a:spcBef>
                <a:spcPts val="50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2.5 academic GPA on all transferable college work attempted</a:t>
            </a:r>
            <a:endParaRPr>
              <a:solidFill>
                <a:schemeClr val="dk1"/>
              </a:solidFill>
              <a:latin typeface="Times New Roman"/>
              <a:ea typeface="Times New Roman"/>
              <a:cs typeface="Times New Roman"/>
              <a:sym typeface="Times New Roman"/>
            </a:endParaRPr>
          </a:p>
          <a:p>
            <a:pPr indent="0" lvl="0" marL="0" rtl="0" algn="l">
              <a:lnSpc>
                <a:spcPct val="115000"/>
              </a:lnSpc>
              <a:spcBef>
                <a:spcPts val="50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a grade of “C” or better in English and a grade of “C” or better in math</a:t>
            </a:r>
            <a:endParaRPr>
              <a:solidFill>
                <a:schemeClr val="dk1"/>
              </a:solidFill>
              <a:latin typeface="Times New Roman"/>
              <a:ea typeface="Times New Roman"/>
              <a:cs typeface="Times New Roman"/>
              <a:sym typeface="Times New Roman"/>
            </a:endParaRPr>
          </a:p>
          <a:p>
            <a:pPr indent="0" lvl="0" marL="0" rtl="0" algn="l">
              <a:spcBef>
                <a:spcPts val="70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2"/>
          <p:cNvSpPr txBox="1"/>
          <p:nvPr>
            <p:ph type="title"/>
          </p:nvPr>
        </p:nvSpPr>
        <p:spPr>
          <a:xfrm>
            <a:off x="755100" y="794155"/>
            <a:ext cx="7633800" cy="8142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2"/>
              </a:buClr>
              <a:buSzPts val="4000"/>
              <a:buFont typeface="Times New Roman"/>
              <a:buNone/>
            </a:pPr>
            <a:r>
              <a:rPr lang="en-US" sz="3800">
                <a:latin typeface="Times New Roman"/>
                <a:ea typeface="Times New Roman"/>
                <a:cs typeface="Times New Roman"/>
                <a:sym typeface="Times New Roman"/>
              </a:rPr>
              <a:t>Applying to Colleges and U</a:t>
            </a:r>
            <a:r>
              <a:rPr lang="en-US" sz="3800">
                <a:latin typeface="Times New Roman"/>
                <a:ea typeface="Times New Roman"/>
                <a:cs typeface="Times New Roman"/>
                <a:sym typeface="Times New Roman"/>
              </a:rPr>
              <a:t>niversities</a:t>
            </a:r>
            <a:endParaRPr sz="4900"/>
          </a:p>
        </p:txBody>
      </p:sp>
      <p:sp>
        <p:nvSpPr>
          <p:cNvPr id="293" name="Google Shape;293;p42"/>
          <p:cNvSpPr txBox="1"/>
          <p:nvPr>
            <p:ph idx="1" type="body"/>
          </p:nvPr>
        </p:nvSpPr>
        <p:spPr>
          <a:xfrm>
            <a:off x="942975" y="1930200"/>
            <a:ext cx="7633800" cy="4432500"/>
          </a:xfrm>
          <a:prstGeom prst="rect">
            <a:avLst/>
          </a:prstGeom>
          <a:noFill/>
          <a:ln>
            <a:noFill/>
          </a:ln>
        </p:spPr>
        <p:txBody>
          <a:bodyPr anchorCtr="0" anchor="t" bIns="45700" lIns="91425" spcFirstLastPara="1" rIns="91425" wrap="square" tIns="45700">
            <a:noAutofit/>
          </a:bodyPr>
          <a:lstStyle/>
          <a:p>
            <a:pPr indent="-257175" lvl="0" marL="228600" rtl="0" algn="l">
              <a:lnSpc>
                <a:spcPct val="80000"/>
              </a:lnSpc>
              <a:spcBef>
                <a:spcPts val="0"/>
              </a:spcBef>
              <a:spcAft>
                <a:spcPts val="0"/>
              </a:spcAft>
              <a:buClr>
                <a:srgbClr val="B2B2B2"/>
              </a:buClr>
              <a:buSzPts val="2250"/>
              <a:buFont typeface="Noto Sans Symbols"/>
              <a:buChar char="●"/>
            </a:pPr>
            <a:r>
              <a:rPr lang="en-US" sz="2400">
                <a:solidFill>
                  <a:srgbClr val="0D0D0D"/>
                </a:solidFill>
                <a:latin typeface="Times New Roman"/>
                <a:ea typeface="Times New Roman"/>
                <a:cs typeface="Times New Roman"/>
                <a:sym typeface="Times New Roman"/>
              </a:rPr>
              <a:t>Apply to 3-5 colleges or universities. </a:t>
            </a:r>
            <a:r>
              <a:rPr lang="en-US" sz="2300">
                <a:solidFill>
                  <a:srgbClr val="0D0D0D"/>
                </a:solidFill>
                <a:latin typeface="Times New Roman"/>
                <a:ea typeface="Times New Roman"/>
                <a:cs typeface="Times New Roman"/>
                <a:sym typeface="Times New Roman"/>
              </a:rPr>
              <a:t>Too many applications become overwhelming and expensive.</a:t>
            </a:r>
            <a:endParaRPr sz="2400">
              <a:solidFill>
                <a:srgbClr val="0D0D0D"/>
              </a:solidFill>
              <a:latin typeface="Times New Roman"/>
              <a:ea typeface="Times New Roman"/>
              <a:cs typeface="Times New Roman"/>
              <a:sym typeface="Times New Roman"/>
            </a:endParaRPr>
          </a:p>
          <a:p>
            <a:pPr indent="-217487" lvl="1" marL="685800" rtl="0" algn="l">
              <a:lnSpc>
                <a:spcPct val="80000"/>
              </a:lnSpc>
              <a:spcBef>
                <a:spcPts val="460"/>
              </a:spcBef>
              <a:spcAft>
                <a:spcPts val="0"/>
              </a:spcAft>
              <a:buClr>
                <a:srgbClr val="CCCC99"/>
              </a:buClr>
              <a:buSzPts val="1625"/>
              <a:buFont typeface="Noto Sans Symbols"/>
              <a:buChar char="○"/>
            </a:pPr>
            <a:r>
              <a:rPr lang="en-US" sz="2200">
                <a:solidFill>
                  <a:srgbClr val="0D0D0D"/>
                </a:solidFill>
                <a:latin typeface="Times New Roman"/>
                <a:ea typeface="Times New Roman"/>
                <a:cs typeface="Times New Roman"/>
                <a:sym typeface="Times New Roman"/>
              </a:rPr>
              <a:t>one or two stretch schools, </a:t>
            </a:r>
            <a:endParaRPr sz="2500">
              <a:solidFill>
                <a:schemeClr val="dk1"/>
              </a:solidFill>
              <a:latin typeface="Arial"/>
              <a:ea typeface="Arial"/>
              <a:cs typeface="Arial"/>
              <a:sym typeface="Arial"/>
            </a:endParaRPr>
          </a:p>
          <a:p>
            <a:pPr indent="-217487" lvl="1" marL="685800" rtl="0" algn="l">
              <a:lnSpc>
                <a:spcPct val="80000"/>
              </a:lnSpc>
              <a:spcBef>
                <a:spcPts val="460"/>
              </a:spcBef>
              <a:spcAft>
                <a:spcPts val="0"/>
              </a:spcAft>
              <a:buClr>
                <a:srgbClr val="CCCC99"/>
              </a:buClr>
              <a:buSzPts val="1625"/>
              <a:buFont typeface="Noto Sans Symbols"/>
              <a:buChar char="○"/>
            </a:pPr>
            <a:r>
              <a:rPr lang="en-US" sz="2200">
                <a:solidFill>
                  <a:srgbClr val="0D0D0D"/>
                </a:solidFill>
                <a:latin typeface="Times New Roman"/>
                <a:ea typeface="Times New Roman"/>
                <a:cs typeface="Times New Roman"/>
                <a:sym typeface="Times New Roman"/>
              </a:rPr>
              <a:t>one or two within reach schools, and </a:t>
            </a:r>
            <a:endParaRPr sz="2500">
              <a:solidFill>
                <a:schemeClr val="dk1"/>
              </a:solidFill>
              <a:latin typeface="Arial"/>
              <a:ea typeface="Arial"/>
              <a:cs typeface="Arial"/>
              <a:sym typeface="Arial"/>
            </a:endParaRPr>
          </a:p>
          <a:p>
            <a:pPr indent="-217487" lvl="1" marL="685800" rtl="0" algn="l">
              <a:lnSpc>
                <a:spcPct val="80000"/>
              </a:lnSpc>
              <a:spcBef>
                <a:spcPts val="460"/>
              </a:spcBef>
              <a:spcAft>
                <a:spcPts val="0"/>
              </a:spcAft>
              <a:buClr>
                <a:srgbClr val="CCCC99"/>
              </a:buClr>
              <a:buSzPts val="1625"/>
              <a:buFont typeface="Noto Sans Symbols"/>
              <a:buChar char="○"/>
            </a:pPr>
            <a:r>
              <a:rPr lang="en-US" sz="2200">
                <a:solidFill>
                  <a:srgbClr val="0D0D0D"/>
                </a:solidFill>
                <a:latin typeface="Times New Roman"/>
                <a:ea typeface="Times New Roman"/>
                <a:cs typeface="Times New Roman"/>
                <a:sym typeface="Times New Roman"/>
              </a:rPr>
              <a:t>one or two well within reach. </a:t>
            </a:r>
            <a:endParaRPr sz="2200">
              <a:solidFill>
                <a:schemeClr val="dk1"/>
              </a:solidFill>
              <a:latin typeface="Times New Roman"/>
              <a:ea typeface="Times New Roman"/>
              <a:cs typeface="Times New Roman"/>
              <a:sym typeface="Times New Roman"/>
            </a:endParaRPr>
          </a:p>
          <a:p>
            <a:pPr indent="-266700" lvl="1" marL="685800" rtl="0" algn="l">
              <a:lnSpc>
                <a:spcPct val="80000"/>
              </a:lnSpc>
              <a:spcBef>
                <a:spcPts val="0"/>
              </a:spcBef>
              <a:spcAft>
                <a:spcPts val="0"/>
              </a:spcAft>
              <a:buClr>
                <a:srgbClr val="0D0D0D"/>
              </a:buClr>
              <a:buSzPts val="2400"/>
              <a:buFont typeface="Times New Roman"/>
              <a:buChar char="○"/>
            </a:pPr>
            <a:r>
              <a:rPr lang="en-US" sz="2400">
                <a:solidFill>
                  <a:srgbClr val="0D0D0D"/>
                </a:solidFill>
                <a:latin typeface="Times New Roman"/>
                <a:ea typeface="Times New Roman"/>
                <a:cs typeface="Times New Roman"/>
                <a:sym typeface="Times New Roman"/>
              </a:rPr>
              <a:t>Apply early:</a:t>
            </a:r>
            <a:endParaRPr sz="2700">
              <a:solidFill>
                <a:schemeClr val="dk1"/>
              </a:solidFill>
              <a:latin typeface="Arial"/>
              <a:ea typeface="Arial"/>
              <a:cs typeface="Arial"/>
              <a:sym typeface="Arial"/>
            </a:endParaRPr>
          </a:p>
          <a:p>
            <a:pPr indent="-217487" lvl="1" marL="685800" rtl="0" algn="l">
              <a:lnSpc>
                <a:spcPct val="80000"/>
              </a:lnSpc>
              <a:spcBef>
                <a:spcPts val="460"/>
              </a:spcBef>
              <a:spcAft>
                <a:spcPts val="0"/>
              </a:spcAft>
              <a:buClr>
                <a:srgbClr val="CCCC99"/>
              </a:buClr>
              <a:buSzPts val="1625"/>
              <a:buFont typeface="Noto Sans Symbols"/>
              <a:buChar char="○"/>
            </a:pPr>
            <a:r>
              <a:rPr lang="en-US" sz="2200">
                <a:solidFill>
                  <a:srgbClr val="0D0D0D"/>
                </a:solidFill>
                <a:latin typeface="Times New Roman"/>
                <a:ea typeface="Times New Roman"/>
                <a:cs typeface="Times New Roman"/>
                <a:sym typeface="Times New Roman"/>
              </a:rPr>
              <a:t>Apply before the end of Fall semester. </a:t>
            </a:r>
            <a:endParaRPr sz="2500">
              <a:solidFill>
                <a:schemeClr val="dk1"/>
              </a:solidFill>
              <a:latin typeface="Arial"/>
              <a:ea typeface="Arial"/>
              <a:cs typeface="Arial"/>
              <a:sym typeface="Arial"/>
            </a:endParaRPr>
          </a:p>
          <a:p>
            <a:pPr indent="-217487" lvl="1" marL="685800" rtl="0" algn="l">
              <a:lnSpc>
                <a:spcPct val="80000"/>
              </a:lnSpc>
              <a:spcBef>
                <a:spcPts val="460"/>
              </a:spcBef>
              <a:spcAft>
                <a:spcPts val="0"/>
              </a:spcAft>
              <a:buClr>
                <a:srgbClr val="CCCC99"/>
              </a:buClr>
              <a:buSzPts val="1625"/>
              <a:buFont typeface="Noto Sans Symbols"/>
              <a:buChar char="○"/>
            </a:pPr>
            <a:r>
              <a:rPr lang="en-US" sz="2200">
                <a:solidFill>
                  <a:srgbClr val="0D0D0D"/>
                </a:solidFill>
                <a:latin typeface="Times New Roman"/>
                <a:ea typeface="Times New Roman"/>
                <a:cs typeface="Times New Roman"/>
                <a:sym typeface="Times New Roman"/>
              </a:rPr>
              <a:t>You must be accepted to be considered for financial aid.</a:t>
            </a:r>
            <a:endParaRPr sz="2200">
              <a:solidFill>
                <a:srgbClr val="0D0D0D"/>
              </a:solidFill>
              <a:latin typeface="Times New Roman"/>
              <a:ea typeface="Times New Roman"/>
              <a:cs typeface="Times New Roman"/>
              <a:sym typeface="Times New Roman"/>
            </a:endParaRPr>
          </a:p>
          <a:p>
            <a:pPr indent="-250825" lvl="0" marL="228600" rtl="0" algn="l">
              <a:lnSpc>
                <a:spcPct val="80000"/>
              </a:lnSpc>
              <a:spcBef>
                <a:spcPts val="500"/>
              </a:spcBef>
              <a:spcAft>
                <a:spcPts val="0"/>
              </a:spcAft>
              <a:buClr>
                <a:srgbClr val="B2B2B2"/>
              </a:buClr>
              <a:buSzPts val="2150"/>
              <a:buFont typeface="Noto Sans Symbols"/>
              <a:buChar char="●"/>
            </a:pPr>
            <a:r>
              <a:rPr lang="en-US" sz="2400">
                <a:solidFill>
                  <a:srgbClr val="0D0D0D"/>
                </a:solidFill>
                <a:latin typeface="Times New Roman"/>
                <a:ea typeface="Times New Roman"/>
                <a:cs typeface="Times New Roman"/>
                <a:sym typeface="Times New Roman"/>
              </a:rPr>
              <a:t>Sending Transcripts:</a:t>
            </a:r>
            <a:endParaRPr sz="2400">
              <a:solidFill>
                <a:srgbClr val="0D0D0D"/>
              </a:solidFill>
              <a:latin typeface="Times New Roman"/>
              <a:ea typeface="Times New Roman"/>
              <a:cs typeface="Times New Roman"/>
              <a:sym typeface="Times New Roman"/>
            </a:endParaRPr>
          </a:p>
          <a:p>
            <a:pPr indent="-217487" lvl="1" marL="685800" rtl="0" algn="l">
              <a:lnSpc>
                <a:spcPct val="80000"/>
              </a:lnSpc>
              <a:spcBef>
                <a:spcPts val="460"/>
              </a:spcBef>
              <a:spcAft>
                <a:spcPts val="0"/>
              </a:spcAft>
              <a:buClr>
                <a:srgbClr val="CCCC99"/>
              </a:buClr>
              <a:buSzPts val="1625"/>
              <a:buFont typeface="Noto Sans Symbols"/>
              <a:buChar char="○"/>
            </a:pPr>
            <a:r>
              <a:rPr lang="en-US" sz="2200">
                <a:solidFill>
                  <a:srgbClr val="0D0D0D"/>
                </a:solidFill>
                <a:latin typeface="Times New Roman"/>
                <a:ea typeface="Times New Roman"/>
                <a:cs typeface="Times New Roman"/>
                <a:sym typeface="Times New Roman"/>
              </a:rPr>
              <a:t>In state colleges – they have access to your transcripts.</a:t>
            </a:r>
            <a:endParaRPr sz="2500">
              <a:solidFill>
                <a:schemeClr val="dk1"/>
              </a:solidFill>
              <a:latin typeface="Arial"/>
              <a:ea typeface="Arial"/>
              <a:cs typeface="Arial"/>
              <a:sym typeface="Arial"/>
            </a:endParaRPr>
          </a:p>
          <a:p>
            <a:pPr indent="-217487" lvl="1" marL="685800" rtl="0" algn="l">
              <a:lnSpc>
                <a:spcPct val="80000"/>
              </a:lnSpc>
              <a:spcBef>
                <a:spcPts val="460"/>
              </a:spcBef>
              <a:spcAft>
                <a:spcPts val="0"/>
              </a:spcAft>
              <a:buClr>
                <a:srgbClr val="CCCC99"/>
              </a:buClr>
              <a:buSzPts val="1625"/>
              <a:buFont typeface="Noto Sans Symbols"/>
              <a:buChar char="○"/>
            </a:pPr>
            <a:r>
              <a:rPr lang="en-US" sz="2200">
                <a:solidFill>
                  <a:srgbClr val="0D0D0D"/>
                </a:solidFill>
                <a:latin typeface="Times New Roman"/>
                <a:ea typeface="Times New Roman"/>
                <a:cs typeface="Times New Roman"/>
                <a:sym typeface="Times New Roman"/>
              </a:rPr>
              <a:t>Out-of-State colleges – complete a Transcript Request form located in the counseling office.  Provide the address of the college or university for quicker service.</a:t>
            </a:r>
            <a:endParaRPr sz="22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3"/>
          <p:cNvSpPr txBox="1"/>
          <p:nvPr>
            <p:ph type="title"/>
          </p:nvPr>
        </p:nvSpPr>
        <p:spPr>
          <a:xfrm>
            <a:off x="938750" y="382379"/>
            <a:ext cx="7633800" cy="865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Times New Roman"/>
              <a:buNone/>
            </a:pPr>
            <a:r>
              <a:rPr lang="en-US" sz="4400">
                <a:solidFill>
                  <a:schemeClr val="dk1"/>
                </a:solidFill>
                <a:latin typeface="Times New Roman"/>
                <a:ea typeface="Times New Roman"/>
                <a:cs typeface="Times New Roman"/>
                <a:sym typeface="Times New Roman"/>
              </a:rPr>
              <a:t>What are Colleges Looking for?</a:t>
            </a:r>
            <a:endParaRPr/>
          </a:p>
        </p:txBody>
      </p:sp>
      <p:sp>
        <p:nvSpPr>
          <p:cNvPr id="299" name="Google Shape;299;p43"/>
          <p:cNvSpPr txBox="1"/>
          <p:nvPr>
            <p:ph idx="1" type="body"/>
          </p:nvPr>
        </p:nvSpPr>
        <p:spPr>
          <a:xfrm>
            <a:off x="869450" y="1248175"/>
            <a:ext cx="7772400" cy="5257800"/>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SzPts val="2000"/>
              <a:buChar char="•"/>
            </a:pPr>
            <a:r>
              <a:rPr lang="en-US">
                <a:solidFill>
                  <a:schemeClr val="dk1"/>
                </a:solidFill>
                <a:latin typeface="Times New Roman"/>
                <a:ea typeface="Times New Roman"/>
                <a:cs typeface="Times New Roman"/>
                <a:sym typeface="Times New Roman"/>
              </a:rPr>
              <a:t>Submit the following</a:t>
            </a:r>
            <a:r>
              <a:rPr lang="en-US" sz="2000">
                <a:solidFill>
                  <a:schemeClr val="dk1"/>
                </a:solidFill>
                <a:latin typeface="Times New Roman"/>
                <a:ea typeface="Times New Roman"/>
                <a:cs typeface="Times New Roman"/>
                <a:sym typeface="Times New Roman"/>
              </a:rPr>
              <a:t>:  </a:t>
            </a:r>
            <a:endParaRPr/>
          </a:p>
          <a:p>
            <a:pPr indent="-228600" lvl="1" marL="685800" rtl="0" algn="l">
              <a:lnSpc>
                <a:spcPct val="80000"/>
              </a:lnSpc>
              <a:spcBef>
                <a:spcPts val="700"/>
              </a:spcBef>
              <a:spcAft>
                <a:spcPts val="0"/>
              </a:spcAft>
              <a:buSzPts val="2200"/>
              <a:buChar char="–"/>
            </a:pPr>
            <a:r>
              <a:rPr lang="en-US" sz="2200">
                <a:solidFill>
                  <a:schemeClr val="dk1"/>
                </a:solidFill>
                <a:latin typeface="Times New Roman"/>
                <a:ea typeface="Times New Roman"/>
                <a:cs typeface="Times New Roman"/>
                <a:sym typeface="Times New Roman"/>
              </a:rPr>
              <a:t>Application (online application, completed)</a:t>
            </a:r>
            <a:endParaRPr/>
          </a:p>
          <a:p>
            <a:pPr indent="-228600" lvl="1" marL="685800" rtl="0" algn="l">
              <a:lnSpc>
                <a:spcPct val="80000"/>
              </a:lnSpc>
              <a:spcBef>
                <a:spcPts val="700"/>
              </a:spcBef>
              <a:spcAft>
                <a:spcPts val="0"/>
              </a:spcAft>
              <a:buSzPts val="2200"/>
              <a:buChar char="–"/>
            </a:pPr>
            <a:r>
              <a:rPr lang="en-US" sz="2200">
                <a:solidFill>
                  <a:schemeClr val="dk1"/>
                </a:solidFill>
                <a:latin typeface="Times New Roman"/>
                <a:ea typeface="Times New Roman"/>
                <a:cs typeface="Times New Roman"/>
                <a:sym typeface="Times New Roman"/>
              </a:rPr>
              <a:t>Test Scores (ACT or SAT) </a:t>
            </a:r>
            <a:endParaRPr sz="2000">
              <a:solidFill>
                <a:schemeClr val="dk1"/>
              </a:solidFill>
              <a:latin typeface="Times New Roman"/>
              <a:ea typeface="Times New Roman"/>
              <a:cs typeface="Times New Roman"/>
              <a:sym typeface="Times New Roman"/>
            </a:endParaRPr>
          </a:p>
          <a:p>
            <a:pPr indent="-241300" lvl="2" marL="1143000" rtl="0" algn="l">
              <a:lnSpc>
                <a:spcPct val="80000"/>
              </a:lnSpc>
              <a:spcBef>
                <a:spcPts val="700"/>
              </a:spcBef>
              <a:spcAft>
                <a:spcPts val="0"/>
              </a:spcAft>
              <a:buClr>
                <a:schemeClr val="dk1"/>
              </a:buClr>
              <a:buSzPts val="2000"/>
              <a:buFont typeface="Times New Roman"/>
              <a:buChar char="•"/>
            </a:pPr>
            <a:r>
              <a:rPr lang="en-US" sz="2000">
                <a:solidFill>
                  <a:schemeClr val="dk1"/>
                </a:solidFill>
                <a:latin typeface="Times New Roman"/>
                <a:ea typeface="Times New Roman"/>
                <a:cs typeface="Times New Roman"/>
                <a:sym typeface="Times New Roman"/>
              </a:rPr>
              <a:t>College Readiness: English 18; Math 19</a:t>
            </a:r>
            <a:endParaRPr sz="2000">
              <a:solidFill>
                <a:schemeClr val="dk1"/>
              </a:solidFill>
              <a:latin typeface="Times New Roman"/>
              <a:ea typeface="Times New Roman"/>
              <a:cs typeface="Times New Roman"/>
              <a:sym typeface="Times New Roman"/>
            </a:endParaRPr>
          </a:p>
          <a:p>
            <a:pPr indent="-228600" lvl="1" marL="685800" rtl="0" algn="l">
              <a:lnSpc>
                <a:spcPct val="80000"/>
              </a:lnSpc>
              <a:spcBef>
                <a:spcPts val="700"/>
              </a:spcBef>
              <a:spcAft>
                <a:spcPts val="0"/>
              </a:spcAft>
              <a:buSzPts val="2200"/>
              <a:buChar char="–"/>
            </a:pPr>
            <a:r>
              <a:rPr lang="en-US" sz="2200">
                <a:solidFill>
                  <a:schemeClr val="dk1"/>
                </a:solidFill>
                <a:latin typeface="Times New Roman"/>
                <a:ea typeface="Times New Roman"/>
                <a:cs typeface="Times New Roman"/>
                <a:sym typeface="Times New Roman"/>
              </a:rPr>
              <a:t>Transcripts </a:t>
            </a:r>
            <a:endParaRPr/>
          </a:p>
          <a:p>
            <a:pPr indent="-228600" lvl="2" marL="1143000" rtl="0" algn="l">
              <a:lnSpc>
                <a:spcPct val="80000"/>
              </a:lnSpc>
              <a:spcBef>
                <a:spcPts val="700"/>
              </a:spcBef>
              <a:spcAft>
                <a:spcPts val="0"/>
              </a:spcAft>
              <a:buSzPts val="1900"/>
              <a:buChar char="•"/>
            </a:pPr>
            <a:r>
              <a:rPr lang="en-US" sz="1900">
                <a:solidFill>
                  <a:schemeClr val="dk1"/>
                </a:solidFill>
                <a:latin typeface="Times New Roman"/>
                <a:ea typeface="Times New Roman"/>
                <a:cs typeface="Times New Roman"/>
                <a:sym typeface="Times New Roman"/>
              </a:rPr>
              <a:t>in-state public colleges can retrieve transcripts online</a:t>
            </a:r>
            <a:endParaRPr/>
          </a:p>
          <a:p>
            <a:pPr indent="-228600" lvl="2" marL="1143000" rtl="0" algn="l">
              <a:lnSpc>
                <a:spcPct val="80000"/>
              </a:lnSpc>
              <a:spcBef>
                <a:spcPts val="700"/>
              </a:spcBef>
              <a:spcAft>
                <a:spcPts val="0"/>
              </a:spcAft>
              <a:buSzPts val="1900"/>
              <a:buChar char="•"/>
            </a:pPr>
            <a:r>
              <a:rPr lang="en-US" sz="1900">
                <a:solidFill>
                  <a:schemeClr val="dk1"/>
                </a:solidFill>
                <a:latin typeface="Times New Roman"/>
                <a:ea typeface="Times New Roman"/>
                <a:cs typeface="Times New Roman"/>
                <a:sym typeface="Times New Roman"/>
              </a:rPr>
              <a:t>out-of-state or private colleges complete request form.</a:t>
            </a:r>
            <a:endParaRPr/>
          </a:p>
          <a:p>
            <a:pPr indent="0" lvl="1" marL="457200" rtl="0" algn="l">
              <a:lnSpc>
                <a:spcPct val="80000"/>
              </a:lnSpc>
              <a:spcBef>
                <a:spcPts val="700"/>
              </a:spcBef>
              <a:spcAft>
                <a:spcPts val="0"/>
              </a:spcAft>
              <a:buSzPts val="2200"/>
              <a:buFont typeface="Noto Sans Symbols"/>
              <a:buNone/>
            </a:pPr>
            <a:r>
              <a:t/>
            </a:r>
            <a:endParaRPr sz="2200">
              <a:solidFill>
                <a:schemeClr val="dk1"/>
              </a:solidFill>
              <a:latin typeface="Times New Roman"/>
              <a:ea typeface="Times New Roman"/>
              <a:cs typeface="Times New Roman"/>
              <a:sym typeface="Times New Roman"/>
            </a:endParaRPr>
          </a:p>
          <a:p>
            <a:pPr indent="-228600" lvl="0" marL="228600" rtl="0" algn="l">
              <a:lnSpc>
                <a:spcPct val="80000"/>
              </a:lnSpc>
              <a:spcBef>
                <a:spcPts val="700"/>
              </a:spcBef>
              <a:spcAft>
                <a:spcPts val="0"/>
              </a:spcAft>
              <a:buSzPts val="2000"/>
              <a:buChar char="•"/>
            </a:pPr>
            <a:r>
              <a:rPr b="1" lang="en-US">
                <a:solidFill>
                  <a:schemeClr val="dk1"/>
                </a:solidFill>
                <a:latin typeface="Times New Roman"/>
                <a:ea typeface="Times New Roman"/>
                <a:cs typeface="Times New Roman"/>
                <a:sym typeface="Times New Roman"/>
              </a:rPr>
              <a:t>Apply early</a:t>
            </a:r>
            <a:r>
              <a:rPr lang="en-US">
                <a:solidFill>
                  <a:schemeClr val="dk1"/>
                </a:solidFill>
                <a:latin typeface="Times New Roman"/>
                <a:ea typeface="Times New Roman"/>
                <a:cs typeface="Times New Roman"/>
                <a:sym typeface="Times New Roman"/>
              </a:rPr>
              <a:t>:</a:t>
            </a:r>
            <a:r>
              <a:rPr lang="en-US" sz="2400">
                <a:solidFill>
                  <a:schemeClr val="dk1"/>
                </a:solidFill>
                <a:latin typeface="Times New Roman"/>
                <a:ea typeface="Times New Roman"/>
                <a:cs typeface="Times New Roman"/>
                <a:sym typeface="Times New Roman"/>
              </a:rPr>
              <a:t> before Christmas; students must be accepted for admissions before being considered for financial aid</a:t>
            </a:r>
            <a:endParaRPr/>
          </a:p>
          <a:p>
            <a:pPr indent="0" lvl="0" marL="0" rtl="0" algn="l">
              <a:lnSpc>
                <a:spcPct val="80000"/>
              </a:lnSpc>
              <a:spcBef>
                <a:spcPts val="700"/>
              </a:spcBef>
              <a:spcAft>
                <a:spcPts val="0"/>
              </a:spcAft>
              <a:buSzPts val="2400"/>
              <a:buFont typeface="Noto Sans Symbols"/>
              <a:buNone/>
            </a:pPr>
            <a:r>
              <a:t/>
            </a:r>
            <a:endParaRPr sz="2400">
              <a:solidFill>
                <a:schemeClr val="dk1"/>
              </a:solidFill>
              <a:latin typeface="Times New Roman"/>
              <a:ea typeface="Times New Roman"/>
              <a:cs typeface="Times New Roman"/>
              <a:sym typeface="Times New Roman"/>
            </a:endParaRPr>
          </a:p>
          <a:p>
            <a:pPr indent="-228600" lvl="0" marL="228600" rtl="0" algn="l">
              <a:lnSpc>
                <a:spcPct val="80000"/>
              </a:lnSpc>
              <a:spcBef>
                <a:spcPts val="700"/>
              </a:spcBef>
              <a:spcAft>
                <a:spcPts val="0"/>
              </a:spcAft>
              <a:buSzPts val="2400"/>
              <a:buChar char="•"/>
            </a:pPr>
            <a:r>
              <a:rPr lang="en-US" sz="2400">
                <a:solidFill>
                  <a:schemeClr val="dk1"/>
                </a:solidFill>
                <a:latin typeface="Times New Roman"/>
                <a:ea typeface="Times New Roman"/>
                <a:cs typeface="Times New Roman"/>
                <a:sym typeface="Times New Roman"/>
              </a:rPr>
              <a:t>Letter of Recommendation:</a:t>
            </a:r>
            <a:endParaRPr/>
          </a:p>
          <a:p>
            <a:pPr indent="-228600" lvl="1" marL="685800" rtl="0" algn="l">
              <a:lnSpc>
                <a:spcPct val="80000"/>
              </a:lnSpc>
              <a:spcBef>
                <a:spcPts val="700"/>
              </a:spcBef>
              <a:spcAft>
                <a:spcPts val="0"/>
              </a:spcAft>
              <a:buSzPts val="2200"/>
              <a:buChar char="–"/>
            </a:pPr>
            <a:r>
              <a:rPr lang="en-US" sz="2200">
                <a:solidFill>
                  <a:schemeClr val="dk1"/>
                </a:solidFill>
                <a:latin typeface="Times New Roman"/>
                <a:ea typeface="Times New Roman"/>
                <a:cs typeface="Times New Roman"/>
                <a:sym typeface="Times New Roman"/>
              </a:rPr>
              <a:t>Notify the person you would like to write your rec</a:t>
            </a:r>
            <a:endParaRPr sz="2200">
              <a:solidFill>
                <a:schemeClr val="dk1"/>
              </a:solidFill>
              <a:latin typeface="Times New Roman"/>
              <a:ea typeface="Times New Roman"/>
              <a:cs typeface="Times New Roman"/>
              <a:sym typeface="Times New Roman"/>
            </a:endParaRPr>
          </a:p>
          <a:p>
            <a:pPr indent="-228600" lvl="1" marL="685800" rtl="0" algn="l">
              <a:lnSpc>
                <a:spcPct val="80000"/>
              </a:lnSpc>
              <a:spcBef>
                <a:spcPts val="700"/>
              </a:spcBef>
              <a:spcAft>
                <a:spcPts val="0"/>
              </a:spcAft>
              <a:buSzPts val="2200"/>
              <a:buChar char="–"/>
            </a:pPr>
            <a:r>
              <a:rPr lang="en-US" sz="2200">
                <a:solidFill>
                  <a:schemeClr val="dk1"/>
                </a:solidFill>
                <a:latin typeface="Times New Roman"/>
                <a:ea typeface="Times New Roman"/>
                <a:cs typeface="Times New Roman"/>
                <a:sym typeface="Times New Roman"/>
              </a:rPr>
              <a:t>i.e. Teachers, community members, counselors, employers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4"/>
          <p:cNvSpPr txBox="1"/>
          <p:nvPr>
            <p:ph type="title"/>
          </p:nvPr>
        </p:nvSpPr>
        <p:spPr>
          <a:xfrm>
            <a:off x="938750" y="382378"/>
            <a:ext cx="7633800" cy="10098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latin typeface="Times New Roman"/>
                <a:ea typeface="Times New Roman"/>
                <a:cs typeface="Times New Roman"/>
                <a:sym typeface="Times New Roman"/>
              </a:rPr>
              <a:t>How to </a:t>
            </a:r>
            <a:r>
              <a:rPr lang="en-US">
                <a:latin typeface="Times New Roman"/>
                <a:ea typeface="Times New Roman"/>
                <a:cs typeface="Times New Roman"/>
                <a:sym typeface="Times New Roman"/>
              </a:rPr>
              <a:t>Apply to College</a:t>
            </a:r>
            <a:endParaRPr>
              <a:latin typeface="Times New Roman"/>
              <a:ea typeface="Times New Roman"/>
              <a:cs typeface="Times New Roman"/>
              <a:sym typeface="Times New Roman"/>
            </a:endParaRPr>
          </a:p>
        </p:txBody>
      </p:sp>
      <p:sp>
        <p:nvSpPr>
          <p:cNvPr id="306" name="Google Shape;306;p44"/>
          <p:cNvSpPr txBox="1"/>
          <p:nvPr>
            <p:ph idx="1" type="body"/>
          </p:nvPr>
        </p:nvSpPr>
        <p:spPr>
          <a:xfrm>
            <a:off x="938750" y="1392175"/>
            <a:ext cx="7633800" cy="4764600"/>
          </a:xfrm>
          <a:prstGeom prst="rect">
            <a:avLst/>
          </a:prstGeom>
        </p:spPr>
        <p:txBody>
          <a:bodyPr anchorCtr="0" anchor="t" bIns="45700" lIns="91425" spcFirstLastPara="1" rIns="91425" wrap="square" tIns="45700">
            <a:noAutofit/>
          </a:bodyPr>
          <a:lstStyle/>
          <a:p>
            <a:pPr indent="-342900" lvl="0" marL="342900" rtl="0" algn="l">
              <a:lnSpc>
                <a:spcPct val="80000"/>
              </a:lnSpc>
              <a:spcBef>
                <a:spcPts val="500"/>
              </a:spcBef>
              <a:spcAft>
                <a:spcPts val="0"/>
              </a:spcAft>
              <a:buClr>
                <a:srgbClr val="B2B2B2"/>
              </a:buClr>
              <a:buSzPts val="2250"/>
              <a:buFont typeface="Noto Sans Symbols"/>
              <a:buChar char="■"/>
            </a:pPr>
            <a:r>
              <a:rPr lang="en-US" sz="2500">
                <a:solidFill>
                  <a:srgbClr val="0D0D0D"/>
                </a:solidFill>
                <a:latin typeface="Times New Roman"/>
                <a:ea typeface="Times New Roman"/>
                <a:cs typeface="Times New Roman"/>
                <a:sym typeface="Times New Roman"/>
              </a:rPr>
              <a:t>Go to the website of the University of your choice:</a:t>
            </a:r>
            <a:endParaRPr sz="2800">
              <a:solidFill>
                <a:schemeClr val="dk1"/>
              </a:solidFill>
              <a:latin typeface="Arial"/>
              <a:ea typeface="Arial"/>
              <a:cs typeface="Arial"/>
              <a:sym typeface="Arial"/>
            </a:endParaRPr>
          </a:p>
          <a:p>
            <a:pPr indent="-109537" lvl="1" marL="457200" rtl="0" algn="l">
              <a:lnSpc>
                <a:spcPct val="80000"/>
              </a:lnSpc>
              <a:spcBef>
                <a:spcPts val="480"/>
              </a:spcBef>
              <a:spcAft>
                <a:spcPts val="0"/>
              </a:spcAft>
              <a:buClr>
                <a:srgbClr val="CCCC99"/>
              </a:buClr>
              <a:buSzPts val="1725"/>
              <a:buFont typeface="Noto Sans Symbols"/>
              <a:buChar char="■"/>
            </a:pPr>
            <a:r>
              <a:rPr lang="en-US" sz="2300">
                <a:solidFill>
                  <a:schemeClr val="dk1"/>
                </a:solidFill>
                <a:latin typeface="Times New Roman"/>
                <a:ea typeface="Times New Roman"/>
                <a:cs typeface="Times New Roman"/>
                <a:sym typeface="Times New Roman"/>
              </a:rPr>
              <a:t>LSU for example: </a:t>
            </a:r>
            <a:r>
              <a:rPr lang="en-US" sz="2400" u="sng">
                <a:solidFill>
                  <a:srgbClr val="3C78D8"/>
                </a:solidFill>
                <a:latin typeface="Arial"/>
                <a:ea typeface="Arial"/>
                <a:cs typeface="Arial"/>
                <a:sym typeface="Arial"/>
                <a:hlinkClick r:id="rId3">
                  <a:extLst>
                    <a:ext uri="{A12FA001-AC4F-418D-AE19-62706E023703}">
                      <ahyp:hlinkClr val="tx"/>
                    </a:ext>
                  </a:extLst>
                </a:hlinkClick>
              </a:rPr>
              <a:t>https://www.lsu.edu/</a:t>
            </a:r>
            <a:endParaRPr sz="2600">
              <a:solidFill>
                <a:srgbClr val="3C78D8"/>
              </a:solidFill>
              <a:latin typeface="Arial"/>
              <a:ea typeface="Arial"/>
              <a:cs typeface="Arial"/>
              <a:sym typeface="Arial"/>
            </a:endParaRPr>
          </a:p>
          <a:p>
            <a:pPr indent="-114300" lvl="1" marL="457200" rtl="0" algn="l">
              <a:lnSpc>
                <a:spcPct val="80000"/>
              </a:lnSpc>
              <a:spcBef>
                <a:spcPts val="500"/>
              </a:spcBef>
              <a:spcAft>
                <a:spcPts val="0"/>
              </a:spcAft>
              <a:buClr>
                <a:srgbClr val="CCCC99"/>
              </a:buClr>
              <a:buSzPts val="1800"/>
              <a:buFont typeface="Noto Sans Symbols"/>
              <a:buChar char="■"/>
            </a:pPr>
            <a:r>
              <a:rPr lang="en-US" sz="2400">
                <a:solidFill>
                  <a:schemeClr val="dk1"/>
                </a:solidFill>
                <a:latin typeface="Times New Roman"/>
                <a:ea typeface="Times New Roman"/>
                <a:cs typeface="Times New Roman"/>
                <a:sym typeface="Times New Roman"/>
              </a:rPr>
              <a:t>Delgado: </a:t>
            </a:r>
            <a:r>
              <a:rPr lang="en-US" sz="2500" u="sng">
                <a:solidFill>
                  <a:srgbClr val="3C78D8"/>
                </a:solidFill>
                <a:latin typeface="Arial"/>
                <a:ea typeface="Arial"/>
                <a:cs typeface="Arial"/>
                <a:sym typeface="Arial"/>
                <a:hlinkClick r:id="rId4">
                  <a:extLst>
                    <a:ext uri="{A12FA001-AC4F-418D-AE19-62706E023703}">
                      <ahyp:hlinkClr val="tx"/>
                    </a:ext>
                  </a:extLst>
                </a:hlinkClick>
              </a:rPr>
              <a:t>http://www.dcc.edu/</a:t>
            </a:r>
            <a:endParaRPr sz="2600">
              <a:solidFill>
                <a:srgbClr val="3C78D8"/>
              </a:solidFill>
              <a:latin typeface="Arial"/>
              <a:ea typeface="Arial"/>
              <a:cs typeface="Arial"/>
              <a:sym typeface="Arial"/>
            </a:endParaRPr>
          </a:p>
          <a:p>
            <a:pPr indent="-119062" lvl="1" marL="457200" rtl="0" algn="l">
              <a:lnSpc>
                <a:spcPct val="80000"/>
              </a:lnSpc>
              <a:spcBef>
                <a:spcPts val="500"/>
              </a:spcBef>
              <a:spcAft>
                <a:spcPts val="0"/>
              </a:spcAft>
              <a:buClr>
                <a:srgbClr val="CCCC99"/>
              </a:buClr>
              <a:buSzPts val="1875"/>
              <a:buFont typeface="Noto Sans Symbols"/>
              <a:buChar char="■"/>
            </a:pPr>
            <a:r>
              <a:rPr lang="en-US" sz="2500">
                <a:solidFill>
                  <a:schemeClr val="dk1"/>
                </a:solidFill>
                <a:latin typeface="Times New Roman"/>
                <a:ea typeface="Times New Roman"/>
                <a:cs typeface="Times New Roman"/>
                <a:sym typeface="Times New Roman"/>
              </a:rPr>
              <a:t>RPCC: </a:t>
            </a:r>
            <a:r>
              <a:rPr lang="en-US" sz="2400" u="sng">
                <a:solidFill>
                  <a:srgbClr val="3C78D8"/>
                </a:solidFill>
                <a:latin typeface="Arial"/>
                <a:ea typeface="Arial"/>
                <a:cs typeface="Arial"/>
                <a:sym typeface="Arial"/>
                <a:hlinkClick r:id="rId5">
                  <a:extLst>
                    <a:ext uri="{A12FA001-AC4F-418D-AE19-62706E023703}">
                      <ahyp:hlinkClr val="tx"/>
                    </a:ext>
                  </a:extLst>
                </a:hlinkClick>
              </a:rPr>
              <a:t>https://www.rpcc.edu/admissions/reserve-campus</a:t>
            </a:r>
            <a:endParaRPr sz="2600">
              <a:solidFill>
                <a:srgbClr val="3C78D8"/>
              </a:solidFill>
              <a:latin typeface="Arial"/>
              <a:ea typeface="Arial"/>
              <a:cs typeface="Arial"/>
              <a:sym typeface="Arial"/>
            </a:endParaRPr>
          </a:p>
          <a:p>
            <a:pPr indent="0" lvl="1" marL="457200" rtl="0" algn="l">
              <a:lnSpc>
                <a:spcPct val="80000"/>
              </a:lnSpc>
              <a:spcBef>
                <a:spcPts val="460"/>
              </a:spcBef>
              <a:spcAft>
                <a:spcPts val="0"/>
              </a:spcAft>
              <a:buClr>
                <a:srgbClr val="CCCC99"/>
              </a:buClr>
              <a:buSzPts val="1725"/>
              <a:buFont typeface="Noto Sans Symbols"/>
              <a:buNone/>
            </a:pPr>
            <a:r>
              <a:t/>
            </a:r>
            <a:endParaRPr sz="2300">
              <a:solidFill>
                <a:srgbClr val="0D0D0D"/>
              </a:solidFill>
              <a:latin typeface="Times New Roman"/>
              <a:ea typeface="Times New Roman"/>
              <a:cs typeface="Times New Roman"/>
              <a:sym typeface="Times New Roman"/>
            </a:endParaRPr>
          </a:p>
          <a:p>
            <a:pPr indent="-342900" lvl="0" marL="342900" rtl="0" algn="l">
              <a:lnSpc>
                <a:spcPct val="80000"/>
              </a:lnSpc>
              <a:spcBef>
                <a:spcPts val="500"/>
              </a:spcBef>
              <a:spcAft>
                <a:spcPts val="0"/>
              </a:spcAft>
              <a:buClr>
                <a:srgbClr val="B2B2B2"/>
              </a:buClr>
              <a:buSzPts val="2250"/>
              <a:buFont typeface="Noto Sans Symbols"/>
              <a:buChar char="■"/>
            </a:pPr>
            <a:r>
              <a:rPr lang="en-US" sz="2500">
                <a:solidFill>
                  <a:srgbClr val="0D0D0D"/>
                </a:solidFill>
                <a:latin typeface="Times New Roman"/>
                <a:ea typeface="Times New Roman"/>
                <a:cs typeface="Times New Roman"/>
                <a:sym typeface="Times New Roman"/>
              </a:rPr>
              <a:t>Search Engines for applications:</a:t>
            </a:r>
            <a:endParaRPr sz="2800">
              <a:solidFill>
                <a:schemeClr val="dk1"/>
              </a:solidFill>
              <a:latin typeface="Arial"/>
              <a:ea typeface="Arial"/>
              <a:cs typeface="Arial"/>
              <a:sym typeface="Arial"/>
            </a:endParaRPr>
          </a:p>
          <a:p>
            <a:pPr indent="-109537" lvl="1" marL="457200" rtl="0" algn="l">
              <a:lnSpc>
                <a:spcPct val="80000"/>
              </a:lnSpc>
              <a:spcBef>
                <a:spcPts val="460"/>
              </a:spcBef>
              <a:spcAft>
                <a:spcPts val="0"/>
              </a:spcAft>
              <a:buClr>
                <a:srgbClr val="CCCC99"/>
              </a:buClr>
              <a:buSzPts val="1725"/>
              <a:buFont typeface="Noto Sans Symbols"/>
              <a:buChar char="■"/>
            </a:pPr>
            <a:r>
              <a:rPr lang="en-US" sz="2300">
                <a:solidFill>
                  <a:srgbClr val="0D0D0D"/>
                </a:solidFill>
                <a:latin typeface="Times New Roman"/>
                <a:ea typeface="Times New Roman"/>
                <a:cs typeface="Times New Roman"/>
                <a:sym typeface="Times New Roman"/>
              </a:rPr>
              <a:t>Common APP (LSU)</a:t>
            </a:r>
            <a:endParaRPr sz="2600">
              <a:solidFill>
                <a:schemeClr val="dk1"/>
              </a:solidFill>
              <a:latin typeface="Arial"/>
              <a:ea typeface="Arial"/>
              <a:cs typeface="Arial"/>
              <a:sym typeface="Arial"/>
            </a:endParaRPr>
          </a:p>
          <a:p>
            <a:pPr indent="-109537" lvl="1" marL="457200" rtl="0" algn="l">
              <a:lnSpc>
                <a:spcPct val="80000"/>
              </a:lnSpc>
              <a:spcBef>
                <a:spcPts val="460"/>
              </a:spcBef>
              <a:spcAft>
                <a:spcPts val="0"/>
              </a:spcAft>
              <a:buClr>
                <a:srgbClr val="CCCC99"/>
              </a:buClr>
              <a:buSzPts val="1725"/>
              <a:buFont typeface="Noto Sans Symbols"/>
              <a:buChar char="■"/>
            </a:pPr>
            <a:r>
              <a:rPr lang="en-US" sz="2300">
                <a:solidFill>
                  <a:srgbClr val="0D0D0D"/>
                </a:solidFill>
                <a:latin typeface="Times New Roman"/>
                <a:ea typeface="Times New Roman"/>
                <a:cs typeface="Times New Roman"/>
                <a:sym typeface="Times New Roman"/>
              </a:rPr>
              <a:t>SENDedu</a:t>
            </a:r>
            <a:endParaRPr sz="2600">
              <a:solidFill>
                <a:schemeClr val="dk1"/>
              </a:solidFill>
              <a:latin typeface="Arial"/>
              <a:ea typeface="Arial"/>
              <a:cs typeface="Arial"/>
              <a:sym typeface="Arial"/>
            </a:endParaRPr>
          </a:p>
          <a:p>
            <a:pPr indent="-104775" lvl="1" marL="457200" rtl="0" algn="l">
              <a:lnSpc>
                <a:spcPct val="80000"/>
              </a:lnSpc>
              <a:spcBef>
                <a:spcPts val="440"/>
              </a:spcBef>
              <a:spcAft>
                <a:spcPts val="0"/>
              </a:spcAft>
              <a:buClr>
                <a:srgbClr val="CCCC99"/>
              </a:buClr>
              <a:buSzPts val="1650"/>
              <a:buFont typeface="Noto Sans Symbols"/>
              <a:buChar char="■"/>
            </a:pPr>
            <a:r>
              <a:rPr lang="en-US" sz="2200">
                <a:solidFill>
                  <a:schemeClr val="dk1"/>
                </a:solidFill>
                <a:latin typeface="Times New Roman"/>
                <a:ea typeface="Times New Roman"/>
                <a:cs typeface="Times New Roman"/>
                <a:sym typeface="Times New Roman"/>
              </a:rPr>
              <a:t>commonblackcollegeapp.com (55 HBCUs for only $35)</a:t>
            </a:r>
            <a:endParaRPr sz="2600">
              <a:solidFill>
                <a:schemeClr val="dk1"/>
              </a:solidFill>
              <a:latin typeface="Arial"/>
              <a:ea typeface="Arial"/>
              <a:cs typeface="Arial"/>
              <a:sym typeface="Arial"/>
            </a:endParaRPr>
          </a:p>
          <a:p>
            <a:pPr indent="0" lvl="1" marL="457200" rtl="0" algn="l">
              <a:lnSpc>
                <a:spcPct val="80000"/>
              </a:lnSpc>
              <a:spcBef>
                <a:spcPts val="460"/>
              </a:spcBef>
              <a:spcAft>
                <a:spcPts val="0"/>
              </a:spcAft>
              <a:buClr>
                <a:srgbClr val="CCCC99"/>
              </a:buClr>
              <a:buSzPts val="1725"/>
              <a:buFont typeface="Noto Sans Symbols"/>
              <a:buNone/>
            </a:pPr>
            <a:r>
              <a:t/>
            </a:r>
            <a:endParaRPr sz="2300">
              <a:solidFill>
                <a:srgbClr val="0D0D0D"/>
              </a:solidFill>
              <a:latin typeface="Times New Roman"/>
              <a:ea typeface="Times New Roman"/>
              <a:cs typeface="Times New Roman"/>
              <a:sym typeface="Times New Roman"/>
            </a:endParaRPr>
          </a:p>
          <a:p>
            <a:pPr indent="-342900" lvl="0" marL="342900" rtl="0" algn="l">
              <a:lnSpc>
                <a:spcPct val="80000"/>
              </a:lnSpc>
              <a:spcBef>
                <a:spcPts val="500"/>
              </a:spcBef>
              <a:spcAft>
                <a:spcPts val="0"/>
              </a:spcAft>
              <a:buClr>
                <a:srgbClr val="B2B2B2"/>
              </a:buClr>
              <a:buSzPts val="2250"/>
              <a:buFont typeface="Noto Sans Symbols"/>
              <a:buChar char="■"/>
            </a:pPr>
            <a:r>
              <a:rPr lang="en-US" sz="2500">
                <a:solidFill>
                  <a:srgbClr val="0D0D0D"/>
                </a:solidFill>
                <a:latin typeface="Times New Roman"/>
                <a:ea typeface="Times New Roman"/>
                <a:cs typeface="Times New Roman"/>
                <a:sym typeface="Times New Roman"/>
              </a:rPr>
              <a:t>Free and Reduced Lunch recipients receive free application waivers.  Email your counselor.</a:t>
            </a:r>
            <a:endParaRPr sz="2500">
              <a:solidFill>
                <a:srgbClr val="0D0D0D"/>
              </a:solidFill>
              <a:latin typeface="Times New Roman"/>
              <a:ea typeface="Times New Roman"/>
              <a:cs typeface="Times New Roman"/>
              <a:sym typeface="Times New Roman"/>
            </a:endParaRPr>
          </a:p>
          <a:p>
            <a:pPr indent="0" lvl="0" marL="0" rtl="0" algn="l">
              <a:spcBef>
                <a:spcPts val="70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5"/>
          <p:cNvSpPr txBox="1"/>
          <p:nvPr>
            <p:ph type="title"/>
          </p:nvPr>
        </p:nvSpPr>
        <p:spPr>
          <a:xfrm>
            <a:off x="665050" y="702668"/>
            <a:ext cx="8001000" cy="1223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A50021"/>
              </a:buClr>
              <a:buSzPts val="3240"/>
              <a:buFont typeface="Times New Roman"/>
              <a:buNone/>
            </a:pPr>
            <a:r>
              <a:rPr b="1" lang="en-US" sz="3540">
                <a:solidFill>
                  <a:srgbClr val="A50021"/>
                </a:solidFill>
                <a:latin typeface="Times New Roman"/>
                <a:ea typeface="Times New Roman"/>
                <a:cs typeface="Times New Roman"/>
                <a:sym typeface="Times New Roman"/>
              </a:rPr>
              <a:t>Louisiana Colleges Admission Policies</a:t>
            </a:r>
            <a:endParaRPr sz="2100"/>
          </a:p>
        </p:txBody>
      </p:sp>
      <p:sp>
        <p:nvSpPr>
          <p:cNvPr id="312" name="Google Shape;312;p45"/>
          <p:cNvSpPr txBox="1"/>
          <p:nvPr>
            <p:ph idx="1" type="body"/>
          </p:nvPr>
        </p:nvSpPr>
        <p:spPr>
          <a:xfrm>
            <a:off x="942975" y="1737025"/>
            <a:ext cx="7724100" cy="4625700"/>
          </a:xfrm>
          <a:prstGeom prst="rect">
            <a:avLst/>
          </a:prstGeom>
          <a:noFill/>
          <a:ln>
            <a:noFill/>
          </a:ln>
        </p:spPr>
        <p:txBody>
          <a:bodyPr anchorCtr="0" anchor="t" bIns="45700" lIns="91425" spcFirstLastPara="1" rIns="91425" wrap="square" tIns="45700">
            <a:noAutofit/>
          </a:bodyPr>
          <a:lstStyle/>
          <a:p>
            <a:pPr indent="-393700" lvl="0" marL="457200" rtl="0" algn="l">
              <a:lnSpc>
                <a:spcPct val="115000"/>
              </a:lnSpc>
              <a:spcBef>
                <a:spcPts val="0"/>
              </a:spcBef>
              <a:spcAft>
                <a:spcPts val="0"/>
              </a:spcAft>
              <a:buClr>
                <a:srgbClr val="3F3F3F"/>
              </a:buClr>
              <a:buSzPts val="2600"/>
              <a:buFont typeface="Times New Roman"/>
              <a:buChar char="●"/>
            </a:pPr>
            <a:r>
              <a:rPr lang="en-US" sz="2600">
                <a:solidFill>
                  <a:srgbClr val="3F3F3F"/>
                </a:solidFill>
                <a:latin typeface="Times New Roman"/>
                <a:ea typeface="Times New Roman"/>
                <a:cs typeface="Times New Roman"/>
                <a:sym typeface="Times New Roman"/>
              </a:rPr>
              <a:t>R</a:t>
            </a:r>
            <a:r>
              <a:rPr lang="en-US" sz="2600">
                <a:solidFill>
                  <a:srgbClr val="3F3F3F"/>
                </a:solidFill>
                <a:latin typeface="Times New Roman"/>
                <a:ea typeface="Times New Roman"/>
                <a:cs typeface="Times New Roman"/>
                <a:sym typeface="Times New Roman"/>
              </a:rPr>
              <a:t>equire the TOPS University Diploma</a:t>
            </a:r>
            <a:endParaRPr sz="2600">
              <a:solidFill>
                <a:srgbClr val="3F3F3F"/>
              </a:solidFill>
              <a:latin typeface="Times New Roman"/>
              <a:ea typeface="Times New Roman"/>
              <a:cs typeface="Times New Roman"/>
              <a:sym typeface="Times New Roman"/>
            </a:endParaRPr>
          </a:p>
          <a:p>
            <a:pPr indent="-393700" lvl="0" marL="457200" rtl="0" algn="l">
              <a:lnSpc>
                <a:spcPct val="115000"/>
              </a:lnSpc>
              <a:spcBef>
                <a:spcPts val="0"/>
              </a:spcBef>
              <a:spcAft>
                <a:spcPts val="0"/>
              </a:spcAft>
              <a:buClr>
                <a:srgbClr val="3F3F3F"/>
              </a:buClr>
              <a:buSzPts val="2600"/>
              <a:buFont typeface="Times New Roman"/>
              <a:buChar char="●"/>
            </a:pPr>
            <a:r>
              <a:rPr lang="en-US" sz="2600">
                <a:solidFill>
                  <a:srgbClr val="3F3F3F"/>
                </a:solidFill>
                <a:latin typeface="Times New Roman"/>
                <a:ea typeface="Times New Roman"/>
                <a:cs typeface="Times New Roman"/>
                <a:sym typeface="Times New Roman"/>
              </a:rPr>
              <a:t>ACT English </a:t>
            </a:r>
            <a:r>
              <a:rPr lang="en-US" sz="2600">
                <a:solidFill>
                  <a:srgbClr val="3F3F3F"/>
                </a:solidFill>
                <a:latin typeface="Times New Roman"/>
                <a:ea typeface="Times New Roman"/>
                <a:cs typeface="Times New Roman"/>
                <a:sym typeface="Times New Roman"/>
              </a:rPr>
              <a:t>subscore</a:t>
            </a:r>
            <a:r>
              <a:rPr lang="en-US" sz="2600">
                <a:solidFill>
                  <a:srgbClr val="3F3F3F"/>
                </a:solidFill>
                <a:latin typeface="Times New Roman"/>
                <a:ea typeface="Times New Roman"/>
                <a:cs typeface="Times New Roman"/>
                <a:sym typeface="Times New Roman"/>
              </a:rPr>
              <a:t> 18 or better</a:t>
            </a:r>
            <a:endParaRPr sz="2600">
              <a:solidFill>
                <a:srgbClr val="3F3F3F"/>
              </a:solidFill>
              <a:latin typeface="Times New Roman"/>
              <a:ea typeface="Times New Roman"/>
              <a:cs typeface="Times New Roman"/>
              <a:sym typeface="Times New Roman"/>
            </a:endParaRPr>
          </a:p>
          <a:p>
            <a:pPr indent="-393700" lvl="0" marL="457200" rtl="0" algn="l">
              <a:lnSpc>
                <a:spcPct val="115000"/>
              </a:lnSpc>
              <a:spcBef>
                <a:spcPts val="0"/>
              </a:spcBef>
              <a:spcAft>
                <a:spcPts val="0"/>
              </a:spcAft>
              <a:buClr>
                <a:srgbClr val="3F3F3F"/>
              </a:buClr>
              <a:buSzPts val="2600"/>
              <a:buFont typeface="Times New Roman"/>
              <a:buChar char="●"/>
            </a:pPr>
            <a:r>
              <a:rPr lang="en-US" sz="2600">
                <a:solidFill>
                  <a:srgbClr val="3F3F3F"/>
                </a:solidFill>
                <a:latin typeface="Times New Roman"/>
                <a:ea typeface="Times New Roman"/>
                <a:cs typeface="Times New Roman"/>
                <a:sym typeface="Times New Roman"/>
              </a:rPr>
              <a:t>ACT subscore Math 19 or better </a:t>
            </a:r>
            <a:endParaRPr sz="2600">
              <a:solidFill>
                <a:srgbClr val="3F3F3F"/>
              </a:solidFill>
              <a:latin typeface="Times New Roman"/>
              <a:ea typeface="Times New Roman"/>
              <a:cs typeface="Times New Roman"/>
              <a:sym typeface="Times New Roman"/>
            </a:endParaRPr>
          </a:p>
          <a:p>
            <a:pPr indent="-393700" lvl="0" marL="457200" rtl="0" algn="l">
              <a:lnSpc>
                <a:spcPct val="115000"/>
              </a:lnSpc>
              <a:spcBef>
                <a:spcPts val="0"/>
              </a:spcBef>
              <a:spcAft>
                <a:spcPts val="0"/>
              </a:spcAft>
              <a:buClr>
                <a:srgbClr val="3F3F3F"/>
              </a:buClr>
              <a:buSzPts val="2600"/>
              <a:buFont typeface="Times New Roman"/>
              <a:buChar char="●"/>
            </a:pPr>
            <a:r>
              <a:rPr b="1" lang="en-US" sz="2600">
                <a:solidFill>
                  <a:srgbClr val="3F3F3F"/>
                </a:solidFill>
                <a:latin typeface="Times New Roman"/>
                <a:ea typeface="Times New Roman"/>
                <a:cs typeface="Times New Roman"/>
                <a:sym typeface="Times New Roman"/>
              </a:rPr>
              <a:t>Flagship</a:t>
            </a:r>
            <a:r>
              <a:rPr lang="en-US" sz="2600">
                <a:solidFill>
                  <a:srgbClr val="3F3F3F"/>
                </a:solidFill>
                <a:latin typeface="Times New Roman"/>
                <a:ea typeface="Times New Roman"/>
                <a:cs typeface="Times New Roman"/>
                <a:sym typeface="Times New Roman"/>
              </a:rPr>
              <a:t>:</a:t>
            </a:r>
            <a:r>
              <a:rPr lang="en-US" sz="2600">
                <a:latin typeface="Times New Roman"/>
                <a:ea typeface="Times New Roman"/>
                <a:cs typeface="Times New Roman"/>
                <a:sym typeface="Times New Roman"/>
              </a:rPr>
              <a:t> </a:t>
            </a:r>
            <a:endParaRPr sz="2600">
              <a:latin typeface="Times New Roman"/>
              <a:ea typeface="Times New Roman"/>
              <a:cs typeface="Times New Roman"/>
              <a:sym typeface="Times New Roman"/>
            </a:endParaRPr>
          </a:p>
          <a:p>
            <a:pPr indent="-393700" lvl="1" marL="914400" rtl="0" algn="l">
              <a:lnSpc>
                <a:spcPct val="115000"/>
              </a:lnSpc>
              <a:spcBef>
                <a:spcPts val="0"/>
              </a:spcBef>
              <a:spcAft>
                <a:spcPts val="0"/>
              </a:spcAft>
              <a:buClr>
                <a:srgbClr val="3F3F3F"/>
              </a:buClr>
              <a:buSzPts val="2600"/>
              <a:buFont typeface="Times New Roman"/>
              <a:buChar char="○"/>
            </a:pPr>
            <a:r>
              <a:rPr lang="en-US" sz="2600">
                <a:latin typeface="Times New Roman"/>
                <a:ea typeface="Times New Roman"/>
                <a:cs typeface="Times New Roman"/>
                <a:sym typeface="Times New Roman"/>
              </a:rPr>
              <a:t>LSU - 3.0 in 19 Core Classes </a:t>
            </a:r>
            <a:r>
              <a:rPr lang="en-US" sz="2600" u="sng">
                <a:latin typeface="Times New Roman"/>
                <a:ea typeface="Times New Roman"/>
                <a:cs typeface="Times New Roman"/>
                <a:sym typeface="Times New Roman"/>
              </a:rPr>
              <a:t>AND</a:t>
            </a:r>
            <a:r>
              <a:rPr lang="en-US" sz="2600">
                <a:latin typeface="Times New Roman"/>
                <a:ea typeface="Times New Roman"/>
                <a:cs typeface="Times New Roman"/>
                <a:sym typeface="Times New Roman"/>
              </a:rPr>
              <a:t> 22 ACT</a:t>
            </a:r>
            <a:endParaRPr sz="1200"/>
          </a:p>
          <a:p>
            <a:pPr indent="-393700" lvl="0" marL="457200" rtl="0" algn="l">
              <a:lnSpc>
                <a:spcPct val="115000"/>
              </a:lnSpc>
              <a:spcBef>
                <a:spcPts val="0"/>
              </a:spcBef>
              <a:spcAft>
                <a:spcPts val="0"/>
              </a:spcAft>
              <a:buClr>
                <a:srgbClr val="3F3F3F"/>
              </a:buClr>
              <a:buSzPts val="2600"/>
              <a:buFont typeface="Times New Roman"/>
              <a:buChar char="●"/>
            </a:pPr>
            <a:r>
              <a:rPr b="1" lang="en-US" sz="2600">
                <a:latin typeface="Times New Roman"/>
                <a:ea typeface="Times New Roman"/>
                <a:cs typeface="Times New Roman"/>
                <a:sym typeface="Times New Roman"/>
              </a:rPr>
              <a:t>Statewide</a:t>
            </a:r>
            <a:r>
              <a:rPr lang="en-US" sz="2600">
                <a:latin typeface="Times New Roman"/>
                <a:ea typeface="Times New Roman"/>
                <a:cs typeface="Times New Roman"/>
                <a:sym typeface="Times New Roman"/>
              </a:rPr>
              <a:t>:</a:t>
            </a:r>
            <a:endParaRPr sz="1600"/>
          </a:p>
          <a:p>
            <a:pPr indent="-393700" lvl="1" marL="914400" rtl="0" algn="l">
              <a:lnSpc>
                <a:spcPct val="115000"/>
              </a:lnSpc>
              <a:spcBef>
                <a:spcPts val="0"/>
              </a:spcBef>
              <a:spcAft>
                <a:spcPts val="0"/>
              </a:spcAft>
              <a:buClr>
                <a:srgbClr val="3F3F3F"/>
              </a:buClr>
              <a:buSzPts val="2600"/>
              <a:buFont typeface="Times New Roman"/>
              <a:buChar char="○"/>
            </a:pPr>
            <a:r>
              <a:rPr lang="en-US" sz="2600">
                <a:latin typeface="Times New Roman"/>
                <a:ea typeface="Times New Roman"/>
                <a:cs typeface="Times New Roman"/>
                <a:sym typeface="Times New Roman"/>
              </a:rPr>
              <a:t>La Tech, ULL &amp; UNO**</a:t>
            </a:r>
            <a:r>
              <a:rPr lang="en-US" sz="2600">
                <a:solidFill>
                  <a:schemeClr val="hlink"/>
                </a:solidFill>
                <a:latin typeface="Times New Roman"/>
                <a:ea typeface="Times New Roman"/>
                <a:cs typeface="Times New Roman"/>
                <a:sym typeface="Times New Roman"/>
              </a:rPr>
              <a:t> - </a:t>
            </a:r>
            <a:r>
              <a:rPr lang="en-US" sz="2600">
                <a:latin typeface="Times New Roman"/>
                <a:ea typeface="Times New Roman"/>
                <a:cs typeface="Times New Roman"/>
                <a:sym typeface="Times New Roman"/>
              </a:rPr>
              <a:t> 2.5 Core GPA, </a:t>
            </a:r>
            <a:r>
              <a:rPr lang="en-US" sz="2600" u="sng">
                <a:latin typeface="Times New Roman"/>
                <a:ea typeface="Times New Roman"/>
                <a:cs typeface="Times New Roman"/>
                <a:sym typeface="Times New Roman"/>
              </a:rPr>
              <a:t>OR</a:t>
            </a:r>
            <a:r>
              <a:rPr lang="en-US" sz="2600">
                <a:latin typeface="Times New Roman"/>
                <a:ea typeface="Times New Roman"/>
                <a:cs typeface="Times New Roman"/>
                <a:sym typeface="Times New Roman"/>
              </a:rPr>
              <a:t> 23 ACT</a:t>
            </a:r>
            <a:endParaRPr/>
          </a:p>
          <a:p>
            <a:pPr indent="0" lvl="0" marL="0" rtl="0" algn="l">
              <a:lnSpc>
                <a:spcPct val="115000"/>
              </a:lnSpc>
              <a:spcBef>
                <a:spcPts val="0"/>
              </a:spcBef>
              <a:spcAft>
                <a:spcPts val="0"/>
              </a:spcAft>
              <a:buNone/>
            </a:pPr>
            <a:r>
              <a:rPr lang="en-US" sz="2200">
                <a:latin typeface="Times New Roman"/>
                <a:ea typeface="Times New Roman"/>
                <a:cs typeface="Times New Roman"/>
                <a:sym typeface="Times New Roman"/>
              </a:rPr>
              <a:t>**</a:t>
            </a:r>
            <a:r>
              <a:rPr lang="en-US" sz="2200">
                <a:latin typeface="Times New Roman"/>
                <a:ea typeface="Times New Roman"/>
                <a:cs typeface="Times New Roman"/>
                <a:sym typeface="Times New Roman"/>
              </a:rPr>
              <a:t>UNO –application fee is waived, admitted if you meet their admissions policy</a:t>
            </a:r>
            <a:endParaRPr sz="2200">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6"/>
          <p:cNvSpPr txBox="1"/>
          <p:nvPr>
            <p:ph type="title"/>
          </p:nvPr>
        </p:nvSpPr>
        <p:spPr>
          <a:xfrm>
            <a:off x="457200" y="381000"/>
            <a:ext cx="8229600" cy="1143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590"/>
              <a:buFont typeface="Times New Roman"/>
              <a:buNone/>
            </a:pPr>
            <a:r>
              <a:rPr lang="en-US" sz="4590">
                <a:solidFill>
                  <a:schemeClr val="dk1"/>
                </a:solidFill>
                <a:latin typeface="Times New Roman"/>
                <a:ea typeface="Times New Roman"/>
                <a:cs typeface="Times New Roman"/>
                <a:sym typeface="Times New Roman"/>
              </a:rPr>
              <a:t>Louisiana Admin Policies, cont.</a:t>
            </a:r>
            <a:endParaRPr/>
          </a:p>
        </p:txBody>
      </p:sp>
      <p:sp>
        <p:nvSpPr>
          <p:cNvPr id="318" name="Google Shape;318;p46"/>
          <p:cNvSpPr txBox="1"/>
          <p:nvPr>
            <p:ph idx="1" type="body"/>
          </p:nvPr>
        </p:nvSpPr>
        <p:spPr>
          <a:xfrm>
            <a:off x="827700" y="1273800"/>
            <a:ext cx="7600200" cy="5262600"/>
          </a:xfrm>
          <a:prstGeom prst="rect">
            <a:avLst/>
          </a:prstGeom>
          <a:noFill/>
          <a:ln>
            <a:noFill/>
          </a:ln>
        </p:spPr>
        <p:txBody>
          <a:bodyPr anchorCtr="0" anchor="t" bIns="45700" lIns="91425" spcFirstLastPara="1" rIns="91425" wrap="square" tIns="45700">
            <a:noAutofit/>
          </a:bodyPr>
          <a:lstStyle/>
          <a:p>
            <a:pPr indent="-228600" lvl="1" marL="685800" rtl="0" algn="l">
              <a:lnSpc>
                <a:spcPct val="90000"/>
              </a:lnSpc>
              <a:spcBef>
                <a:spcPts val="0"/>
              </a:spcBef>
              <a:spcAft>
                <a:spcPts val="0"/>
              </a:spcAft>
              <a:buSzPts val="1850"/>
              <a:buFont typeface="Noto Sans Symbols"/>
              <a:buNone/>
            </a:pPr>
            <a:r>
              <a:rPr b="1" lang="en-US" sz="2850">
                <a:latin typeface="Times New Roman"/>
                <a:ea typeface="Times New Roman"/>
                <a:cs typeface="Times New Roman"/>
                <a:sym typeface="Times New Roman"/>
              </a:rPr>
              <a:t>Regional</a:t>
            </a:r>
            <a:r>
              <a:rPr b="1" lang="en-US" sz="2150">
                <a:latin typeface="Times New Roman"/>
                <a:ea typeface="Times New Roman"/>
                <a:cs typeface="Times New Roman"/>
                <a:sym typeface="Times New Roman"/>
              </a:rPr>
              <a:t>:</a:t>
            </a:r>
            <a:r>
              <a:rPr lang="en-US" sz="2150">
                <a:latin typeface="Times New Roman"/>
                <a:ea typeface="Times New Roman"/>
                <a:cs typeface="Times New Roman"/>
                <a:sym typeface="Times New Roman"/>
              </a:rPr>
              <a:t>  </a:t>
            </a:r>
            <a:endParaRPr sz="2100"/>
          </a:p>
          <a:p>
            <a:pPr indent="-247650" lvl="1" marL="685800" rtl="0" algn="l">
              <a:lnSpc>
                <a:spcPct val="90000"/>
              </a:lnSpc>
              <a:spcBef>
                <a:spcPts val="700"/>
              </a:spcBef>
              <a:spcAft>
                <a:spcPts val="0"/>
              </a:spcAft>
              <a:buSzPts val="2150"/>
              <a:buChar char="–"/>
            </a:pPr>
            <a:r>
              <a:rPr lang="en-US" sz="2150">
                <a:latin typeface="Times New Roman"/>
                <a:ea typeface="Times New Roman"/>
                <a:cs typeface="Times New Roman"/>
                <a:sym typeface="Times New Roman"/>
              </a:rPr>
              <a:t>Grambling, LSU-A, LSU-S, Southern BR,  &amp; SUNO</a:t>
            </a:r>
            <a:endParaRPr sz="2100"/>
          </a:p>
          <a:p>
            <a:pPr indent="-247650" lvl="2" marL="1143000" rtl="0" algn="l">
              <a:lnSpc>
                <a:spcPct val="90000"/>
              </a:lnSpc>
              <a:spcBef>
                <a:spcPts val="700"/>
              </a:spcBef>
              <a:spcAft>
                <a:spcPts val="0"/>
              </a:spcAft>
              <a:buSzPts val="2150"/>
              <a:buChar char="•"/>
            </a:pPr>
            <a:r>
              <a:rPr lang="en-US" sz="2150">
                <a:latin typeface="Times New Roman"/>
                <a:ea typeface="Times New Roman"/>
                <a:cs typeface="Times New Roman"/>
                <a:sym typeface="Times New Roman"/>
              </a:rPr>
              <a:t>2.0 Overall GPA </a:t>
            </a:r>
            <a:r>
              <a:rPr lang="en-US" sz="2150" u="sng">
                <a:latin typeface="Times New Roman"/>
                <a:ea typeface="Times New Roman"/>
                <a:cs typeface="Times New Roman"/>
                <a:sym typeface="Times New Roman"/>
              </a:rPr>
              <a:t>OR</a:t>
            </a:r>
            <a:r>
              <a:rPr lang="en-US" sz="2150">
                <a:latin typeface="Times New Roman"/>
                <a:ea typeface="Times New Roman"/>
                <a:cs typeface="Times New Roman"/>
                <a:sym typeface="Times New Roman"/>
              </a:rPr>
              <a:t> 20 ACT</a:t>
            </a:r>
            <a:endParaRPr sz="1900"/>
          </a:p>
          <a:p>
            <a:pPr indent="-247650" lvl="1" marL="685800" rtl="0" algn="l">
              <a:lnSpc>
                <a:spcPct val="90000"/>
              </a:lnSpc>
              <a:spcBef>
                <a:spcPts val="700"/>
              </a:spcBef>
              <a:spcAft>
                <a:spcPts val="0"/>
              </a:spcAft>
              <a:buSzPts val="2150"/>
              <a:buChar char="–"/>
            </a:pPr>
            <a:r>
              <a:rPr lang="en-US" sz="2150">
                <a:latin typeface="Times New Roman"/>
                <a:ea typeface="Times New Roman"/>
                <a:cs typeface="Times New Roman"/>
                <a:sym typeface="Times New Roman"/>
              </a:rPr>
              <a:t>Northwestern &amp; McNeese,</a:t>
            </a:r>
            <a:endParaRPr sz="2150">
              <a:latin typeface="Times New Roman"/>
              <a:ea typeface="Times New Roman"/>
              <a:cs typeface="Times New Roman"/>
              <a:sym typeface="Times New Roman"/>
            </a:endParaRPr>
          </a:p>
          <a:p>
            <a:pPr indent="-247650" lvl="2" marL="1143000" rtl="0" algn="l">
              <a:lnSpc>
                <a:spcPct val="90000"/>
              </a:lnSpc>
              <a:spcBef>
                <a:spcPts val="700"/>
              </a:spcBef>
              <a:spcAft>
                <a:spcPts val="0"/>
              </a:spcAft>
              <a:buSzPts val="2150"/>
              <a:buChar char="•"/>
            </a:pPr>
            <a:r>
              <a:rPr lang="en-US" sz="2150">
                <a:latin typeface="Times New Roman"/>
                <a:ea typeface="Times New Roman"/>
                <a:cs typeface="Times New Roman"/>
                <a:sym typeface="Times New Roman"/>
              </a:rPr>
              <a:t>Minimum 2.35 Overall GPA and one of the following:  20 ACT OR 2.0 “Core” GPA</a:t>
            </a:r>
            <a:endParaRPr sz="1900"/>
          </a:p>
          <a:p>
            <a:pPr indent="-247650" lvl="1" marL="685800" rtl="0" algn="l">
              <a:lnSpc>
                <a:spcPct val="90000"/>
              </a:lnSpc>
              <a:spcBef>
                <a:spcPts val="700"/>
              </a:spcBef>
              <a:spcAft>
                <a:spcPts val="0"/>
              </a:spcAft>
              <a:buSzPts val="2150"/>
              <a:buChar char="–"/>
            </a:pPr>
            <a:r>
              <a:rPr lang="en-US" sz="2150">
                <a:latin typeface="Times New Roman"/>
                <a:ea typeface="Times New Roman"/>
                <a:cs typeface="Times New Roman"/>
                <a:sym typeface="Times New Roman"/>
              </a:rPr>
              <a:t>Nicholls</a:t>
            </a:r>
            <a:endParaRPr sz="2100"/>
          </a:p>
          <a:p>
            <a:pPr indent="-247650" lvl="2" marL="1143000" rtl="0" algn="l">
              <a:lnSpc>
                <a:spcPct val="90000"/>
              </a:lnSpc>
              <a:spcBef>
                <a:spcPts val="700"/>
              </a:spcBef>
              <a:spcAft>
                <a:spcPts val="0"/>
              </a:spcAft>
              <a:buSzPts val="2150"/>
              <a:buChar char="•"/>
            </a:pPr>
            <a:r>
              <a:rPr lang="en-US" sz="2150">
                <a:latin typeface="Times New Roman"/>
                <a:ea typeface="Times New Roman"/>
                <a:cs typeface="Times New Roman"/>
                <a:sym typeface="Times New Roman"/>
              </a:rPr>
              <a:t>One of the following:  21 ACT OR 2.35 Overall GPA</a:t>
            </a:r>
            <a:endParaRPr sz="1900"/>
          </a:p>
          <a:p>
            <a:pPr indent="-247650" lvl="1" marL="685800" rtl="0" algn="l">
              <a:lnSpc>
                <a:spcPct val="90000"/>
              </a:lnSpc>
              <a:spcBef>
                <a:spcPts val="700"/>
              </a:spcBef>
              <a:spcAft>
                <a:spcPts val="0"/>
              </a:spcAft>
              <a:buSzPts val="2150"/>
              <a:buChar char="–"/>
            </a:pPr>
            <a:r>
              <a:rPr lang="en-US" sz="2150">
                <a:latin typeface="Times New Roman"/>
                <a:ea typeface="Times New Roman"/>
                <a:cs typeface="Times New Roman"/>
                <a:sym typeface="Times New Roman"/>
              </a:rPr>
              <a:t>Southeastern &amp; ULM </a:t>
            </a:r>
            <a:endParaRPr sz="2100"/>
          </a:p>
          <a:p>
            <a:pPr indent="-247650" lvl="2" marL="1143000" rtl="0" algn="l">
              <a:lnSpc>
                <a:spcPct val="90000"/>
              </a:lnSpc>
              <a:spcBef>
                <a:spcPts val="700"/>
              </a:spcBef>
              <a:spcAft>
                <a:spcPts val="0"/>
              </a:spcAft>
              <a:buSzPts val="2150"/>
              <a:buChar char="•"/>
            </a:pPr>
            <a:r>
              <a:rPr lang="en-US" sz="2150">
                <a:latin typeface="Times New Roman"/>
                <a:ea typeface="Times New Roman"/>
                <a:cs typeface="Times New Roman"/>
                <a:sym typeface="Times New Roman"/>
              </a:rPr>
              <a:t>Minimum 2.35 “Overall” GPA and one of the following:  21 ACT OR 2.0 “Core” GPA</a:t>
            </a:r>
            <a:endParaRPr sz="1900"/>
          </a:p>
          <a:p>
            <a:pPr indent="0" lvl="2" marL="914400" rtl="0" algn="l">
              <a:lnSpc>
                <a:spcPct val="90000"/>
              </a:lnSpc>
              <a:spcBef>
                <a:spcPts val="700"/>
              </a:spcBef>
              <a:spcAft>
                <a:spcPts val="0"/>
              </a:spcAft>
              <a:buSzPts val="1850"/>
              <a:buFont typeface="Noto Sans Symbols"/>
              <a:buNone/>
            </a:pPr>
            <a:r>
              <a:rPr lang="en-US" sz="2150">
                <a:latin typeface="Times New Roman"/>
                <a:ea typeface="Times New Roman"/>
                <a:cs typeface="Times New Roman"/>
                <a:sym typeface="Times New Roman"/>
              </a:rPr>
              <a:t> </a:t>
            </a:r>
            <a:endParaRPr sz="1900"/>
          </a:p>
          <a:p>
            <a:pPr indent="-247650" lvl="0" marL="228600" rtl="0" algn="l">
              <a:lnSpc>
                <a:spcPct val="90000"/>
              </a:lnSpc>
              <a:spcBef>
                <a:spcPts val="700"/>
              </a:spcBef>
              <a:spcAft>
                <a:spcPts val="0"/>
              </a:spcAft>
              <a:buSzPts val="2150"/>
              <a:buChar char="•"/>
            </a:pPr>
            <a:r>
              <a:rPr b="1" lang="en-US" sz="2850">
                <a:latin typeface="Times New Roman"/>
                <a:ea typeface="Times New Roman"/>
                <a:cs typeface="Times New Roman"/>
                <a:sym typeface="Times New Roman"/>
              </a:rPr>
              <a:t>Community Colleges</a:t>
            </a:r>
            <a:r>
              <a:rPr lang="en-US" sz="2150">
                <a:latin typeface="Times New Roman"/>
                <a:ea typeface="Times New Roman"/>
                <a:cs typeface="Times New Roman"/>
                <a:sym typeface="Times New Roman"/>
              </a:rPr>
              <a:t>: </a:t>
            </a:r>
            <a:r>
              <a:rPr lang="en-US" sz="2150">
                <a:latin typeface="Times New Roman"/>
                <a:ea typeface="Times New Roman"/>
                <a:cs typeface="Times New Roman"/>
                <a:sym typeface="Times New Roman"/>
              </a:rPr>
              <a:t>Open Admissions Delgado, BRCC, RPCC, 71 community colleges </a:t>
            </a:r>
            <a:r>
              <a:rPr lang="en-US" sz="2150">
                <a:latin typeface="Times New Roman"/>
                <a:ea typeface="Times New Roman"/>
                <a:cs typeface="Times New Roman"/>
                <a:sym typeface="Times New Roman"/>
              </a:rPr>
              <a:t>across</a:t>
            </a:r>
            <a:r>
              <a:rPr lang="en-US" sz="2150">
                <a:latin typeface="Times New Roman"/>
                <a:ea typeface="Times New Roman"/>
                <a:cs typeface="Times New Roman"/>
                <a:sym typeface="Times New Roman"/>
              </a:rPr>
              <a:t> Louisiana.</a:t>
            </a:r>
            <a:endParaRPr sz="2300"/>
          </a:p>
          <a:p>
            <a:pPr indent="-111125" lvl="0" marL="228600" rtl="0" algn="l">
              <a:lnSpc>
                <a:spcPct val="90000"/>
              </a:lnSpc>
              <a:spcBef>
                <a:spcPts val="700"/>
              </a:spcBef>
              <a:spcAft>
                <a:spcPts val="0"/>
              </a:spcAft>
              <a:buSzPts val="1850"/>
              <a:buNone/>
            </a:pPr>
            <a:r>
              <a:t/>
            </a:r>
            <a:endParaRPr sz="185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7"/>
          <p:cNvSpPr txBox="1"/>
          <p:nvPr>
            <p:ph type="title"/>
          </p:nvPr>
        </p:nvSpPr>
        <p:spPr>
          <a:xfrm>
            <a:off x="755100" y="381003"/>
            <a:ext cx="7633800" cy="1045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5700"/>
              <a:buFont typeface="Times New Roman"/>
              <a:buNone/>
            </a:pPr>
            <a:r>
              <a:rPr lang="en-US" sz="5400">
                <a:solidFill>
                  <a:schemeClr val="dk1"/>
                </a:solidFill>
                <a:latin typeface="Times New Roman"/>
                <a:ea typeface="Times New Roman"/>
                <a:cs typeface="Times New Roman"/>
                <a:sym typeface="Times New Roman"/>
              </a:rPr>
              <a:t>ACT &amp; SAT</a:t>
            </a:r>
            <a:endParaRPr sz="4800"/>
          </a:p>
        </p:txBody>
      </p:sp>
      <p:sp>
        <p:nvSpPr>
          <p:cNvPr id="324" name="Google Shape;324;p47"/>
          <p:cNvSpPr txBox="1"/>
          <p:nvPr>
            <p:ph idx="1" type="body"/>
          </p:nvPr>
        </p:nvSpPr>
        <p:spPr>
          <a:xfrm>
            <a:off x="938750" y="1183250"/>
            <a:ext cx="7633800" cy="5044200"/>
          </a:xfrm>
          <a:prstGeom prst="rect">
            <a:avLst/>
          </a:prstGeom>
          <a:noFill/>
          <a:ln>
            <a:noFill/>
          </a:ln>
        </p:spPr>
        <p:txBody>
          <a:bodyPr anchorCtr="0" anchor="t" bIns="45700" lIns="91425" spcFirstLastPara="1" rIns="91425" wrap="square" tIns="45700">
            <a:noAutofit/>
          </a:bodyPr>
          <a:lstStyle/>
          <a:p>
            <a:pPr indent="-228600" lvl="0" marL="228600" rtl="0" algn="l">
              <a:lnSpc>
                <a:spcPct val="115000"/>
              </a:lnSpc>
              <a:spcBef>
                <a:spcPts val="0"/>
              </a:spcBef>
              <a:spcAft>
                <a:spcPts val="0"/>
              </a:spcAft>
              <a:buSzPts val="2220"/>
              <a:buChar char="•"/>
            </a:pPr>
            <a:r>
              <a:rPr lang="en-US" sz="2220">
                <a:solidFill>
                  <a:schemeClr val="dk1"/>
                </a:solidFill>
                <a:latin typeface="Times New Roman"/>
                <a:ea typeface="Times New Roman"/>
                <a:cs typeface="Times New Roman"/>
                <a:sym typeface="Times New Roman"/>
              </a:rPr>
              <a:t>Louisiana is an ACT state</a:t>
            </a:r>
            <a:endParaRPr/>
          </a:p>
          <a:p>
            <a:pPr indent="-228600" lvl="0" marL="228600" rtl="0" algn="l">
              <a:lnSpc>
                <a:spcPct val="115000"/>
              </a:lnSpc>
              <a:spcBef>
                <a:spcPts val="700"/>
              </a:spcBef>
              <a:spcAft>
                <a:spcPts val="0"/>
              </a:spcAft>
              <a:buSzPts val="2220"/>
              <a:buChar char="•"/>
            </a:pPr>
            <a:r>
              <a:rPr lang="en-US" sz="2220">
                <a:solidFill>
                  <a:schemeClr val="dk1"/>
                </a:solidFill>
                <a:latin typeface="Times New Roman"/>
                <a:ea typeface="Times New Roman"/>
                <a:cs typeface="Times New Roman"/>
                <a:sym typeface="Times New Roman"/>
              </a:rPr>
              <a:t>Out-of-state schools may vary – some require one or the other. Check the schools websites!</a:t>
            </a:r>
            <a:endParaRPr sz="2220">
              <a:solidFill>
                <a:schemeClr val="dk1"/>
              </a:solidFill>
              <a:latin typeface="Times New Roman"/>
              <a:ea typeface="Times New Roman"/>
              <a:cs typeface="Times New Roman"/>
              <a:sym typeface="Times New Roman"/>
            </a:endParaRPr>
          </a:p>
          <a:p>
            <a:pPr indent="-228600" lvl="0" marL="228600" rtl="0" algn="l">
              <a:lnSpc>
                <a:spcPct val="115000"/>
              </a:lnSpc>
              <a:spcBef>
                <a:spcPts val="700"/>
              </a:spcBef>
              <a:spcAft>
                <a:spcPts val="0"/>
              </a:spcAft>
              <a:buSzPts val="2220"/>
              <a:buChar char="•"/>
            </a:pPr>
            <a:r>
              <a:rPr b="1" lang="en-US" sz="2220">
                <a:solidFill>
                  <a:schemeClr val="dk1"/>
                </a:solidFill>
                <a:latin typeface="Times New Roman"/>
                <a:ea typeface="Times New Roman"/>
                <a:cs typeface="Times New Roman"/>
                <a:sym typeface="Times New Roman"/>
              </a:rPr>
              <a:t>Cost - ACT - $60.00</a:t>
            </a:r>
            <a:r>
              <a:rPr lang="en-US" sz="2220">
                <a:solidFill>
                  <a:schemeClr val="dk1"/>
                </a:solidFill>
                <a:latin typeface="Times New Roman"/>
                <a:ea typeface="Times New Roman"/>
                <a:cs typeface="Times New Roman"/>
                <a:sym typeface="Times New Roman"/>
              </a:rPr>
              <a:t>;  We have Fee Waivers for students who are on free/reduced lunch based on the school lunch forms completed each year.</a:t>
            </a:r>
            <a:endParaRPr/>
          </a:p>
          <a:p>
            <a:pPr indent="-255269" lvl="1" marL="685800" rtl="0" algn="l">
              <a:lnSpc>
                <a:spcPct val="115000"/>
              </a:lnSpc>
              <a:spcBef>
                <a:spcPts val="700"/>
              </a:spcBef>
              <a:spcAft>
                <a:spcPts val="0"/>
              </a:spcAft>
              <a:buSzPts val="2220"/>
              <a:buChar char="–"/>
            </a:pPr>
            <a:r>
              <a:rPr lang="en-US" sz="2220">
                <a:solidFill>
                  <a:schemeClr val="dk1"/>
                </a:solidFill>
                <a:latin typeface="Times New Roman"/>
                <a:ea typeface="Times New Roman"/>
                <a:cs typeface="Times New Roman"/>
                <a:sym typeface="Times New Roman"/>
              </a:rPr>
              <a:t>Writing Portion of the ACT for admissions (costs $85) </a:t>
            </a:r>
            <a:r>
              <a:rPr i="1" lang="en-US" sz="2220">
                <a:solidFill>
                  <a:schemeClr val="dk1"/>
                </a:solidFill>
                <a:latin typeface="Times New Roman"/>
                <a:ea typeface="Times New Roman"/>
                <a:cs typeface="Times New Roman"/>
                <a:sym typeface="Times New Roman"/>
              </a:rPr>
              <a:t>Tulane and LSU honors college </a:t>
            </a:r>
            <a:endParaRPr/>
          </a:p>
          <a:p>
            <a:pPr indent="-254000" lvl="1" marL="685800" rtl="0" algn="l">
              <a:lnSpc>
                <a:spcPct val="115000"/>
              </a:lnSpc>
              <a:spcBef>
                <a:spcPts val="700"/>
              </a:spcBef>
              <a:spcAft>
                <a:spcPts val="0"/>
              </a:spcAft>
              <a:buClr>
                <a:srgbClr val="000000"/>
              </a:buClr>
              <a:buSzPts val="2200"/>
              <a:buFont typeface="Times New Roman"/>
              <a:buChar char="–"/>
            </a:pPr>
            <a:r>
              <a:rPr lang="en-US" sz="2200">
                <a:solidFill>
                  <a:srgbClr val="000000"/>
                </a:solidFill>
                <a:latin typeface="Times New Roman"/>
                <a:ea typeface="Times New Roman"/>
                <a:cs typeface="Times New Roman"/>
                <a:sym typeface="Times New Roman"/>
              </a:rPr>
              <a:t>ACT is now allowing subject test retakes </a:t>
            </a:r>
            <a:r>
              <a:rPr lang="en-US" sz="2220">
                <a:solidFill>
                  <a:schemeClr val="dk1"/>
                </a:solidFill>
                <a:latin typeface="Times New Roman"/>
                <a:ea typeface="Times New Roman"/>
                <a:cs typeface="Times New Roman"/>
                <a:sym typeface="Times New Roman"/>
              </a:rPr>
              <a:t>SAT I &amp; SAT II (subject area tests) </a:t>
            </a:r>
            <a:endParaRPr sz="2220">
              <a:solidFill>
                <a:schemeClr val="dk1"/>
              </a:solidFill>
              <a:latin typeface="Times New Roman"/>
              <a:ea typeface="Times New Roman"/>
              <a:cs typeface="Times New Roman"/>
              <a:sym typeface="Times New Roman"/>
            </a:endParaRPr>
          </a:p>
          <a:p>
            <a:pPr indent="-255270" lvl="0" marL="228600" rtl="0" algn="l">
              <a:lnSpc>
                <a:spcPct val="115000"/>
              </a:lnSpc>
              <a:spcBef>
                <a:spcPts val="700"/>
              </a:spcBef>
              <a:spcAft>
                <a:spcPts val="0"/>
              </a:spcAft>
              <a:buClr>
                <a:schemeClr val="dk1"/>
              </a:buClr>
              <a:buSzPts val="2220"/>
              <a:buFont typeface="Times New Roman"/>
              <a:buChar char="•"/>
            </a:pPr>
            <a:r>
              <a:rPr lang="en-US" sz="2220">
                <a:solidFill>
                  <a:schemeClr val="dk1"/>
                </a:solidFill>
                <a:latin typeface="Times New Roman"/>
                <a:ea typeface="Times New Roman"/>
                <a:cs typeface="Times New Roman"/>
                <a:sym typeface="Times New Roman"/>
              </a:rPr>
              <a:t>Louisiana suggests college ready: Math =19, English=18.</a:t>
            </a:r>
            <a:endParaRPr sz="2220">
              <a:solidFill>
                <a:schemeClr val="dk1"/>
              </a:solidFill>
              <a:latin typeface="Times New Roman"/>
              <a:ea typeface="Times New Roman"/>
              <a:cs typeface="Times New Roman"/>
              <a:sym typeface="Times New Roman"/>
            </a:endParaRPr>
          </a:p>
          <a:p>
            <a:pPr indent="0" lvl="0" marL="0" rtl="0" algn="l">
              <a:lnSpc>
                <a:spcPct val="115000"/>
              </a:lnSpc>
              <a:spcBef>
                <a:spcPts val="700"/>
              </a:spcBef>
              <a:spcAft>
                <a:spcPts val="0"/>
              </a:spcAft>
              <a:buSzPts val="2220"/>
              <a:buFont typeface="Noto Sans Symbols"/>
              <a:buNone/>
            </a:pPr>
            <a:r>
              <a:t/>
            </a:r>
            <a:endParaRPr sz="2220"/>
          </a:p>
          <a:p>
            <a:pPr indent="-87629" lvl="0" marL="228600" rtl="0" algn="l">
              <a:lnSpc>
                <a:spcPct val="80000"/>
              </a:lnSpc>
              <a:spcBef>
                <a:spcPts val="700"/>
              </a:spcBef>
              <a:spcAft>
                <a:spcPts val="0"/>
              </a:spcAft>
              <a:buSzPts val="2220"/>
              <a:buNone/>
            </a:pPr>
            <a:r>
              <a:t/>
            </a:r>
            <a:endParaRPr b="1" sz="2220">
              <a:solidFill>
                <a:schemeClr val="hlink"/>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8"/>
          <p:cNvSpPr txBox="1"/>
          <p:nvPr>
            <p:ph type="title"/>
          </p:nvPr>
        </p:nvSpPr>
        <p:spPr>
          <a:xfrm>
            <a:off x="846211" y="817475"/>
            <a:ext cx="7055400" cy="1143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590"/>
              <a:buFont typeface="Times New Roman"/>
              <a:buNone/>
            </a:pPr>
            <a:r>
              <a:rPr lang="en-US" sz="4590">
                <a:solidFill>
                  <a:schemeClr val="dk1"/>
                </a:solidFill>
                <a:latin typeface="Times New Roman"/>
                <a:ea typeface="Times New Roman"/>
                <a:cs typeface="Times New Roman"/>
                <a:sym typeface="Times New Roman"/>
              </a:rPr>
              <a:t>NCAA Eligibility Center</a:t>
            </a:r>
            <a:endParaRPr sz="1800">
              <a:solidFill>
                <a:schemeClr val="dk1"/>
              </a:solidFill>
              <a:latin typeface="Times New Roman"/>
              <a:ea typeface="Times New Roman"/>
              <a:cs typeface="Times New Roman"/>
              <a:sym typeface="Times New Roman"/>
            </a:endParaRPr>
          </a:p>
        </p:txBody>
      </p:sp>
      <p:sp>
        <p:nvSpPr>
          <p:cNvPr id="330" name="Google Shape;330;p48"/>
          <p:cNvSpPr txBox="1"/>
          <p:nvPr>
            <p:ph idx="1" type="body"/>
          </p:nvPr>
        </p:nvSpPr>
        <p:spPr>
          <a:xfrm>
            <a:off x="827699" y="2052925"/>
            <a:ext cx="7092391" cy="4195481"/>
          </a:xfrm>
          <a:prstGeom prst="rect">
            <a:avLst/>
          </a:prstGeom>
          <a:noFill/>
          <a:ln>
            <a:noFill/>
          </a:ln>
        </p:spPr>
        <p:txBody>
          <a:bodyPr anchorCtr="0" anchor="t" bIns="45700" lIns="91425" spcFirstLastPara="1" rIns="91425" wrap="square" tIns="45700">
            <a:noAutofit/>
          </a:bodyPr>
          <a:lstStyle/>
          <a:p>
            <a:pPr indent="-228600" lvl="0" marL="228600" rtl="0" algn="l">
              <a:lnSpc>
                <a:spcPct val="110000"/>
              </a:lnSpc>
              <a:spcBef>
                <a:spcPts val="0"/>
              </a:spcBef>
              <a:spcAft>
                <a:spcPts val="0"/>
              </a:spcAft>
              <a:buSzPts val="2000"/>
              <a:buChar char="•"/>
            </a:pPr>
            <a:r>
              <a:rPr lang="en-US">
                <a:solidFill>
                  <a:schemeClr val="dk1"/>
                </a:solidFill>
                <a:latin typeface="Times New Roman"/>
                <a:ea typeface="Times New Roman"/>
                <a:cs typeface="Times New Roman"/>
                <a:sym typeface="Times New Roman"/>
              </a:rPr>
              <a:t>For any athlete interested in playing at the college level, see your counselor</a:t>
            </a:r>
            <a:endParaRPr/>
          </a:p>
          <a:p>
            <a:pPr indent="-228600" lvl="0" marL="228600" rtl="0" algn="l">
              <a:lnSpc>
                <a:spcPct val="110000"/>
              </a:lnSpc>
              <a:spcBef>
                <a:spcPts val="700"/>
              </a:spcBef>
              <a:spcAft>
                <a:spcPts val="0"/>
              </a:spcAft>
              <a:buSzPts val="2000"/>
              <a:buChar char="•"/>
            </a:pPr>
            <a:r>
              <a:rPr lang="en-US">
                <a:solidFill>
                  <a:schemeClr val="dk1"/>
                </a:solidFill>
                <a:latin typeface="Times New Roman"/>
                <a:ea typeface="Times New Roman"/>
                <a:cs typeface="Times New Roman"/>
                <a:sym typeface="Times New Roman"/>
              </a:rPr>
              <a:t>Must complete application online </a:t>
            </a:r>
            <a:endParaRPr/>
          </a:p>
          <a:p>
            <a:pPr indent="-228600" lvl="0" marL="228600" rtl="0" algn="l">
              <a:lnSpc>
                <a:spcPct val="110000"/>
              </a:lnSpc>
              <a:spcBef>
                <a:spcPts val="700"/>
              </a:spcBef>
              <a:spcAft>
                <a:spcPts val="0"/>
              </a:spcAft>
              <a:buSzPts val="2000"/>
              <a:buChar char="•"/>
            </a:pPr>
            <a:r>
              <a:rPr lang="en-US">
                <a:solidFill>
                  <a:schemeClr val="dk1"/>
                </a:solidFill>
                <a:latin typeface="Times New Roman"/>
                <a:ea typeface="Times New Roman"/>
                <a:cs typeface="Times New Roman"/>
                <a:sym typeface="Times New Roman"/>
              </a:rPr>
              <a:t>Fee waivers are available for students who are on free/reduced lunch</a:t>
            </a:r>
            <a:endParaRPr/>
          </a:p>
          <a:p>
            <a:pPr indent="-228600" lvl="0" marL="228600" rtl="0" algn="l">
              <a:lnSpc>
                <a:spcPct val="110000"/>
              </a:lnSpc>
              <a:spcBef>
                <a:spcPts val="700"/>
              </a:spcBef>
              <a:spcAft>
                <a:spcPts val="0"/>
              </a:spcAft>
              <a:buSzPts val="2000"/>
              <a:buChar char="•"/>
            </a:pPr>
            <a:r>
              <a:rPr lang="en-US">
                <a:solidFill>
                  <a:schemeClr val="dk1"/>
                </a:solidFill>
                <a:latin typeface="Times New Roman"/>
                <a:ea typeface="Times New Roman"/>
                <a:cs typeface="Times New Roman"/>
                <a:sym typeface="Times New Roman"/>
              </a:rPr>
              <a:t>Must meet ACT and Core GPA requirements</a:t>
            </a:r>
            <a:endParaRPr/>
          </a:p>
          <a:p>
            <a:pPr indent="-228600" lvl="0" marL="228600" rtl="0" algn="l">
              <a:lnSpc>
                <a:spcPct val="110000"/>
              </a:lnSpc>
              <a:spcBef>
                <a:spcPts val="700"/>
              </a:spcBef>
              <a:spcAft>
                <a:spcPts val="0"/>
              </a:spcAft>
              <a:buSzPts val="2000"/>
              <a:buChar char="•"/>
            </a:pPr>
            <a:r>
              <a:rPr lang="en-US">
                <a:solidFill>
                  <a:schemeClr val="dk1"/>
                </a:solidFill>
                <a:latin typeface="Times New Roman"/>
                <a:ea typeface="Times New Roman"/>
                <a:cs typeface="Times New Roman"/>
                <a:sym typeface="Times New Roman"/>
              </a:rPr>
              <a:t>Website:  </a:t>
            </a:r>
            <a:r>
              <a:rPr lang="en-US" u="sng">
                <a:solidFill>
                  <a:schemeClr val="hlink"/>
                </a:solidFill>
                <a:latin typeface="Times New Roman"/>
                <a:ea typeface="Times New Roman"/>
                <a:cs typeface="Times New Roman"/>
                <a:sym typeface="Times New Roman"/>
                <a:hlinkClick r:id="rId3"/>
              </a:rPr>
              <a:t>www.eligibilitycenter.org</a:t>
            </a:r>
            <a:r>
              <a:rPr lang="en-US">
                <a:solidFill>
                  <a:schemeClr val="dk1"/>
                </a:solidFill>
                <a:latin typeface="Times New Roman"/>
                <a:ea typeface="Times New Roman"/>
                <a:cs typeface="Times New Roman"/>
                <a:sym typeface="Times New Roman"/>
              </a:rPr>
              <a:t>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9"/>
          <p:cNvSpPr txBox="1"/>
          <p:nvPr>
            <p:ph type="title"/>
          </p:nvPr>
        </p:nvSpPr>
        <p:spPr>
          <a:xfrm>
            <a:off x="464425" y="637775"/>
            <a:ext cx="7464000" cy="8145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500"/>
              <a:buFont typeface="Times New Roman"/>
              <a:buNone/>
            </a:pPr>
            <a:r>
              <a:rPr b="1" lang="en-US" sz="4500">
                <a:solidFill>
                  <a:schemeClr val="dk1"/>
                </a:solidFill>
                <a:latin typeface="Times New Roman"/>
                <a:ea typeface="Times New Roman"/>
                <a:cs typeface="Times New Roman"/>
                <a:sym typeface="Times New Roman"/>
              </a:rPr>
              <a:t>We are here to help!</a:t>
            </a:r>
            <a:endParaRPr/>
          </a:p>
        </p:txBody>
      </p:sp>
      <p:sp>
        <p:nvSpPr>
          <p:cNvPr id="336" name="Google Shape;336;p49"/>
          <p:cNvSpPr txBox="1"/>
          <p:nvPr>
            <p:ph idx="1" type="body"/>
          </p:nvPr>
        </p:nvSpPr>
        <p:spPr>
          <a:xfrm>
            <a:off x="1097900" y="1452276"/>
            <a:ext cx="6711600" cy="4724400"/>
          </a:xfrm>
          <a:prstGeom prst="rect">
            <a:avLst/>
          </a:prstGeom>
          <a:noFill/>
          <a:ln>
            <a:noFill/>
          </a:ln>
        </p:spPr>
        <p:txBody>
          <a:bodyPr anchorCtr="0" anchor="t" bIns="45700" lIns="91425" spcFirstLastPara="1" rIns="91425" wrap="square" tIns="45700">
            <a:noAutofit/>
          </a:bodyPr>
          <a:lstStyle/>
          <a:p>
            <a:pPr indent="-228600" lvl="0" marL="228600" rtl="0" algn="l">
              <a:lnSpc>
                <a:spcPct val="110000"/>
              </a:lnSpc>
              <a:spcBef>
                <a:spcPts val="0"/>
              </a:spcBef>
              <a:spcAft>
                <a:spcPts val="0"/>
              </a:spcAft>
              <a:buSzPts val="3200"/>
              <a:buChar char="•"/>
            </a:pPr>
            <a:r>
              <a:rPr lang="en-US" sz="3200">
                <a:solidFill>
                  <a:schemeClr val="dk1"/>
                </a:solidFill>
                <a:latin typeface="Times New Roman"/>
                <a:ea typeface="Times New Roman"/>
                <a:cs typeface="Times New Roman"/>
                <a:sym typeface="Times New Roman"/>
              </a:rPr>
              <a:t>Senior Bulletin is distributed every other Wednesday morning and Junior Bulletin every month.</a:t>
            </a:r>
            <a:endParaRPr/>
          </a:p>
          <a:p>
            <a:pPr indent="-228600" lvl="0" marL="228600" rtl="0" algn="l">
              <a:lnSpc>
                <a:spcPct val="110000"/>
              </a:lnSpc>
              <a:spcBef>
                <a:spcPts val="700"/>
              </a:spcBef>
              <a:spcAft>
                <a:spcPts val="0"/>
              </a:spcAft>
              <a:buSzPts val="3200"/>
              <a:buChar char="•"/>
            </a:pPr>
            <a:r>
              <a:rPr lang="en-US" sz="3200">
                <a:solidFill>
                  <a:schemeClr val="dk1"/>
                </a:solidFill>
                <a:latin typeface="Times New Roman"/>
                <a:ea typeface="Times New Roman"/>
                <a:cs typeface="Times New Roman"/>
                <a:sym typeface="Times New Roman"/>
              </a:rPr>
              <a:t>School’s website  </a:t>
            </a:r>
            <a:endParaRPr/>
          </a:p>
          <a:p>
            <a:pPr indent="-228600" lvl="0" marL="228600" rtl="0" algn="l">
              <a:lnSpc>
                <a:spcPct val="110000"/>
              </a:lnSpc>
              <a:spcBef>
                <a:spcPts val="700"/>
              </a:spcBef>
              <a:spcAft>
                <a:spcPts val="0"/>
              </a:spcAft>
              <a:buSzPts val="3200"/>
              <a:buChar char="•"/>
            </a:pPr>
            <a:r>
              <a:rPr lang="en-US" sz="3200">
                <a:solidFill>
                  <a:schemeClr val="dk1"/>
                </a:solidFill>
                <a:latin typeface="Times New Roman"/>
                <a:ea typeface="Times New Roman"/>
                <a:cs typeface="Times New Roman"/>
                <a:sym typeface="Times New Roman"/>
              </a:rPr>
              <a:t>Google Classroom</a:t>
            </a:r>
            <a:endParaRPr/>
          </a:p>
          <a:p>
            <a:pPr indent="-228600" lvl="0" marL="228600" rtl="0" algn="l">
              <a:lnSpc>
                <a:spcPct val="110000"/>
              </a:lnSpc>
              <a:spcBef>
                <a:spcPts val="700"/>
              </a:spcBef>
              <a:spcAft>
                <a:spcPts val="0"/>
              </a:spcAft>
              <a:buSzPts val="3200"/>
              <a:buChar char="•"/>
            </a:pPr>
            <a:r>
              <a:rPr lang="en-US" sz="3200">
                <a:solidFill>
                  <a:schemeClr val="dk1"/>
                </a:solidFill>
                <a:latin typeface="Times New Roman"/>
                <a:ea typeface="Times New Roman"/>
                <a:cs typeface="Times New Roman"/>
                <a:sym typeface="Times New Roman"/>
              </a:rPr>
              <a:t>Please email or call 764-9872 to make an appointment with your counselor </a:t>
            </a:r>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500"/>
                                        <p:tgtEl>
                                          <p:spTgt spid="33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36">
                                            <p:txEl>
                                              <p:pRg end="0" st="0"/>
                                            </p:txEl>
                                          </p:spTgt>
                                        </p:tgtEl>
                                        <p:attrNameLst>
                                          <p:attrName>style.visibility</p:attrName>
                                        </p:attrNameLst>
                                      </p:cBhvr>
                                      <p:to>
                                        <p:strVal val="visible"/>
                                      </p:to>
                                    </p:set>
                                    <p:animEffect filter="fade" transition="in">
                                      <p:cBhvr>
                                        <p:cTn dur="500"/>
                                        <p:tgtEl>
                                          <p:spTgt spid="336">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36">
                                            <p:txEl>
                                              <p:pRg end="1" st="1"/>
                                            </p:txEl>
                                          </p:spTgt>
                                        </p:tgtEl>
                                        <p:attrNameLst>
                                          <p:attrName>style.visibility</p:attrName>
                                        </p:attrNameLst>
                                      </p:cBhvr>
                                      <p:to>
                                        <p:strVal val="visible"/>
                                      </p:to>
                                    </p:set>
                                    <p:animEffect filter="fade" transition="in">
                                      <p:cBhvr>
                                        <p:cTn dur="500"/>
                                        <p:tgtEl>
                                          <p:spTgt spid="336">
                                            <p:txEl>
                                              <p:pRg end="1" st="1"/>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336">
                                            <p:txEl>
                                              <p:pRg end="2" st="2"/>
                                            </p:txEl>
                                          </p:spTgt>
                                        </p:tgtEl>
                                        <p:attrNameLst>
                                          <p:attrName>style.visibility</p:attrName>
                                        </p:attrNameLst>
                                      </p:cBhvr>
                                      <p:to>
                                        <p:strVal val="visible"/>
                                      </p:to>
                                    </p:set>
                                    <p:animEffect filter="fade" transition="in">
                                      <p:cBhvr>
                                        <p:cTn dur="500"/>
                                        <p:tgtEl>
                                          <p:spTgt spid="336">
                                            <p:txEl>
                                              <p:pRg end="2" st="2"/>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36">
                                            <p:txEl>
                                              <p:pRg end="3" st="3"/>
                                            </p:txEl>
                                          </p:spTgt>
                                        </p:tgtEl>
                                        <p:attrNameLst>
                                          <p:attrName>style.visibility</p:attrName>
                                        </p:attrNameLst>
                                      </p:cBhvr>
                                      <p:to>
                                        <p:strVal val="visible"/>
                                      </p:to>
                                    </p:set>
                                    <p:animEffect filter="fade" transition="in">
                                      <p:cBhvr>
                                        <p:cTn dur="500"/>
                                        <p:tgtEl>
                                          <p:spTgt spid="336">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Badge">
  <a:themeElements>
    <a:clrScheme name="Custom 1">
      <a:dk1>
        <a:srgbClr val="000000"/>
      </a:dk1>
      <a:lt1>
        <a:srgbClr val="FFFFFF"/>
      </a:lt1>
      <a:dk2>
        <a:srgbClr val="2A1A00"/>
      </a:dk2>
      <a:lt2>
        <a:srgbClr val="F3F3F2"/>
      </a:lt2>
      <a:accent1>
        <a:srgbClr val="C00000"/>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