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444" autoAdjust="0"/>
  </p:normalViewPr>
  <p:slideViewPr>
    <p:cSldViewPr>
      <p:cViewPr varScale="1">
        <p:scale>
          <a:sx n="67" d="100"/>
          <a:sy n="67" d="100"/>
        </p:scale>
        <p:origin x="-9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585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48319-F18A-4E61-847C-2FCD1802C609}" type="datetimeFigureOut">
              <a:rPr lang="en-US" smtClean="0"/>
              <a:pPr/>
              <a:t>8/30/2011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4D18-35E4-42A5-A57E-0F09E79E2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Mathematics and Physics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Section 1.1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is Physics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10540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Physics – a branch of science that involves the study of the physical world: energy, matter and how they are related</a:t>
            </a:r>
          </a:p>
          <a:p>
            <a:pPr lvl="1"/>
            <a:r>
              <a:rPr lang="en-US" sz="2800" dirty="0" smtClean="0"/>
              <a:t>Motion of electrons</a:t>
            </a:r>
          </a:p>
          <a:p>
            <a:pPr lvl="1"/>
            <a:r>
              <a:rPr lang="en-US" sz="2800" dirty="0" smtClean="0"/>
              <a:t>Motion of rockets</a:t>
            </a:r>
          </a:p>
          <a:p>
            <a:pPr lvl="1"/>
            <a:r>
              <a:rPr lang="en-US" sz="2800" dirty="0" smtClean="0"/>
              <a:t>Energy of sound waves</a:t>
            </a:r>
          </a:p>
          <a:p>
            <a:pPr lvl="1"/>
            <a:r>
              <a:rPr lang="en-US" sz="2800" dirty="0" smtClean="0"/>
              <a:t>Electrical circuits</a:t>
            </a:r>
          </a:p>
          <a:p>
            <a:pPr lvl="1"/>
            <a:r>
              <a:rPr lang="en-US" sz="2800" dirty="0" smtClean="0"/>
              <a:t>And more…</a:t>
            </a:r>
          </a:p>
          <a:p>
            <a:pPr lvl="0"/>
            <a:r>
              <a:rPr lang="en-US" sz="2800" dirty="0" smtClean="0"/>
              <a:t>Mathematics is used in physics to model and explain our theories and predictions</a:t>
            </a:r>
          </a:p>
          <a:p>
            <a:pPr lvl="0"/>
            <a:r>
              <a:rPr lang="en-US" sz="2800" dirty="0" smtClean="0"/>
              <a:t>In physics one way to check your answers is to check if they make sense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 Units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/>
              <a:t>SI Units</a:t>
            </a:r>
            <a:r>
              <a:rPr lang="en-US" sz="3200" baseline="0" dirty="0" smtClean="0"/>
              <a:t> – an adaption of the metric system used by the worldwide scientific community</a:t>
            </a:r>
          </a:p>
          <a:p>
            <a:pPr lvl="0"/>
            <a:r>
              <a:rPr lang="en-US" sz="3200" baseline="0" dirty="0" smtClean="0"/>
              <a:t>These base units were originally defined in terms of direct measurements</a:t>
            </a:r>
          </a:p>
          <a:p>
            <a:pPr lvl="1"/>
            <a:r>
              <a:rPr lang="en-US" sz="3200" dirty="0" smtClean="0"/>
              <a:t>Derived</a:t>
            </a:r>
            <a:r>
              <a:rPr lang="en-US" sz="3200" baseline="0" dirty="0" smtClean="0"/>
              <a:t> units – units that were created by combining base units in various ways</a:t>
            </a:r>
          </a:p>
          <a:p>
            <a:pPr lvl="0"/>
            <a:r>
              <a:rPr lang="en-US" sz="3600" dirty="0" smtClean="0"/>
              <a:t>There</a:t>
            </a:r>
            <a:r>
              <a:rPr lang="en-US" sz="3600" baseline="0" dirty="0" smtClean="0"/>
              <a:t> is a table of base units in your book on page 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institutions</a:t>
            </a:r>
            <a:r>
              <a:rPr lang="en-US" baseline="0" dirty="0" smtClean="0"/>
              <a:t> that were established for defining and regulating the standards of measurement</a:t>
            </a:r>
          </a:p>
          <a:p>
            <a:pPr lvl="1"/>
            <a:r>
              <a:rPr lang="en-US" dirty="0" smtClean="0"/>
              <a:t>The SI system is regulated by the International Bureau of Weights and Measures</a:t>
            </a:r>
            <a:r>
              <a:rPr lang="en-US" baseline="0" dirty="0" smtClean="0"/>
              <a:t> in Sevres, France</a:t>
            </a:r>
          </a:p>
          <a:p>
            <a:pPr lvl="1"/>
            <a:r>
              <a:rPr lang="en-US" baseline="0" dirty="0" smtClean="0"/>
              <a:t>The National Institute of Science and Technology in Gaithersburg, </a:t>
            </a:r>
            <a:r>
              <a:rPr lang="en-US" baseline="0" dirty="0" smtClean="0"/>
              <a:t>MD </a:t>
            </a:r>
            <a:r>
              <a:rPr lang="en-US" baseline="0" dirty="0" smtClean="0"/>
              <a:t>keep the standards against which our meter-sticks, clocks and balances are calibrated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Prefixes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066800"/>
          <a:ext cx="6096000" cy="5410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990600"/>
                <a:gridCol w="2057400"/>
                <a:gridCol w="1524000"/>
              </a:tblGrid>
              <a:tr h="7337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Scientific</a:t>
                      </a:r>
                      <a:r>
                        <a:rPr lang="en-US" baseline="0" dirty="0" smtClean="0"/>
                        <a:t> Notation</a:t>
                      </a:r>
                      <a:endParaRPr lang="en-US" dirty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Femto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.000000000000001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-15</a:t>
                      </a:r>
                      <a:endParaRPr lang="en-US" dirty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smtClean="0"/>
                        <a:t>Pico-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.000000000001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-12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Nano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.000000001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-9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smtClean="0"/>
                        <a:t>Micro-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.000001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-6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Milli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-3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Centi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Deci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smtClean="0"/>
                        <a:t>Kilo-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3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smtClean="0"/>
                        <a:t>Mega-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6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smtClean="0"/>
                        <a:t>Giga-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9</a:t>
                      </a:r>
                      <a:endParaRPr lang="en-US" dirty="0" smtClean="0"/>
                    </a:p>
                  </a:txBody>
                  <a:tcPr/>
                </a:tc>
              </a:tr>
              <a:tr h="4251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Tera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1,000,000,000,000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12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Dimensional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Units can be used as a way to check for</a:t>
            </a:r>
            <a:r>
              <a:rPr lang="en-US" baseline="0" dirty="0" smtClean="0"/>
              <a:t> correct procedure in physics problems</a:t>
            </a:r>
          </a:p>
          <a:p>
            <a:r>
              <a:rPr lang="en-US" dirty="0" smtClean="0"/>
              <a:t>Confirm </a:t>
            </a:r>
            <a:r>
              <a:rPr lang="en-US" baseline="0" dirty="0" smtClean="0"/>
              <a:t>that the units on the answer are the expected units from the equation</a:t>
            </a:r>
            <a:endParaRPr lang="en-US" dirty="0" smtClean="0"/>
          </a:p>
          <a:p>
            <a:r>
              <a:rPr lang="en-US" dirty="0" smtClean="0"/>
              <a:t>Dimensional Analysis – the method of treating the units as algebraic quantities which can be </a:t>
            </a:r>
            <a:r>
              <a:rPr lang="en-US" dirty="0" smtClean="0"/>
              <a:t>cancelled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Figures</a:t>
            </a:r>
            <a:r>
              <a:rPr lang="en-US" baseline="0" dirty="0" smtClean="0"/>
              <a:t> (Digits)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Digits – the valid digits in a measurement</a:t>
            </a:r>
          </a:p>
          <a:p>
            <a:pPr lvl="1"/>
            <a:r>
              <a:rPr lang="en-US" dirty="0" smtClean="0"/>
              <a:t>The last digit</a:t>
            </a:r>
            <a:r>
              <a:rPr lang="en-US" baseline="0" dirty="0" smtClean="0"/>
              <a:t> in a measurement is always the uncertain digit</a:t>
            </a:r>
          </a:p>
          <a:p>
            <a:pPr lvl="1"/>
            <a:r>
              <a:rPr lang="en-US" baseline="0" dirty="0" smtClean="0"/>
              <a:t>Ex: If you measure a pen to be just past 14.3 cm then the measurement has two significant digits and one that you estimated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zeros are significant digits</a:t>
            </a:r>
          </a:p>
          <a:p>
            <a:pPr lvl="1"/>
            <a:r>
              <a:rPr lang="en-US" dirty="0" smtClean="0"/>
              <a:t>Ex:</a:t>
            </a:r>
            <a:r>
              <a:rPr lang="en-US" baseline="0" dirty="0" smtClean="0"/>
              <a:t> 0.0860 only has 3 significant digits, the first two are strictly placeholders</a:t>
            </a:r>
          </a:p>
          <a:p>
            <a:pPr lvl="1"/>
            <a:r>
              <a:rPr lang="en-US" baseline="0" dirty="0" smtClean="0"/>
              <a:t>Ex: 172,000 could have 2,3,4 or 5 significant digits, because of this uncertainty scientific notation is used</a:t>
            </a:r>
          </a:p>
          <a:p>
            <a:pPr lvl="0"/>
            <a:r>
              <a:rPr lang="en-US" dirty="0" smtClean="0"/>
              <a:t>1.7200 x 10</a:t>
            </a:r>
            <a:r>
              <a:rPr lang="en-US" baseline="30000" dirty="0" smtClean="0"/>
              <a:t>5</a:t>
            </a:r>
            <a:r>
              <a:rPr lang="en-US" dirty="0" smtClean="0"/>
              <a:t> m has 5 significant digits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Digits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 and</a:t>
            </a:r>
            <a:r>
              <a:rPr lang="en-US" baseline="0" dirty="0" smtClean="0"/>
              <a:t> subtraction – the result is rounded to the least-precise value involved</a:t>
            </a:r>
          </a:p>
          <a:p>
            <a:pPr lvl="1"/>
            <a:r>
              <a:rPr lang="en-US" dirty="0" smtClean="0"/>
              <a:t>Ex: 3.86 + 2.4 = 6.3</a:t>
            </a:r>
          </a:p>
          <a:p>
            <a:pPr lvl="0"/>
            <a:r>
              <a:rPr lang="en-US" dirty="0" smtClean="0"/>
              <a:t>Multiplication and Division – the result is rounded to the number of significant digits of</a:t>
            </a:r>
            <a:r>
              <a:rPr lang="en-US" baseline="0" dirty="0" smtClean="0"/>
              <a:t> the least precise value involved</a:t>
            </a:r>
          </a:p>
          <a:p>
            <a:pPr lvl="1"/>
            <a:r>
              <a:rPr lang="en-US" dirty="0" smtClean="0"/>
              <a:t>Ex: 409.2</a:t>
            </a:r>
            <a:r>
              <a:rPr lang="en-US" baseline="0" dirty="0" smtClean="0"/>
              <a:t> / 11.4 = 35.9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Scientific</a:t>
            </a:r>
            <a:r>
              <a:rPr lang="en-US" baseline="0" dirty="0" smtClean="0"/>
              <a:t> Method – a systematic method of </a:t>
            </a:r>
            <a:r>
              <a:rPr lang="en-US" baseline="0" dirty="0" smtClean="0"/>
              <a:t>observing, </a:t>
            </a:r>
            <a:r>
              <a:rPr lang="en-US" baseline="0" dirty="0" smtClean="0"/>
              <a:t>experimenting and analyzing to answer questions about the natural world</a:t>
            </a:r>
          </a:p>
          <a:p>
            <a:r>
              <a:rPr lang="en-US" baseline="0" dirty="0" smtClean="0"/>
              <a:t>This system is used by all branches of science</a:t>
            </a:r>
          </a:p>
          <a:p>
            <a:r>
              <a:rPr lang="en-US" baseline="0" dirty="0" smtClean="0"/>
              <a:t>These results must be reproducible</a:t>
            </a:r>
          </a:p>
          <a:p>
            <a:r>
              <a:rPr lang="en-US" baseline="0" dirty="0" smtClean="0"/>
              <a:t>Hypothesis – an educated,</a:t>
            </a:r>
            <a:r>
              <a:rPr lang="en-US" dirty="0" smtClean="0"/>
              <a:t> testable </a:t>
            </a:r>
            <a:r>
              <a:rPr lang="en-US" baseline="0" dirty="0" smtClean="0"/>
              <a:t>guess about how variables are related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Method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Steps</a:t>
            </a:r>
          </a:p>
          <a:p>
            <a:pPr lvl="1"/>
            <a:r>
              <a:rPr lang="en-US" dirty="0" smtClean="0"/>
              <a:t>State the Problem</a:t>
            </a:r>
          </a:p>
          <a:p>
            <a:pPr lvl="1"/>
            <a:r>
              <a:rPr lang="en-US" dirty="0" smtClean="0"/>
              <a:t>Gather information</a:t>
            </a:r>
          </a:p>
          <a:p>
            <a:pPr lvl="1"/>
            <a:r>
              <a:rPr lang="en-US" dirty="0" smtClean="0"/>
              <a:t>Form a hypothesis</a:t>
            </a:r>
          </a:p>
          <a:p>
            <a:pPr lvl="1"/>
            <a:r>
              <a:rPr lang="en-US" dirty="0" smtClean="0"/>
              <a:t>Test the hypothesis</a:t>
            </a:r>
          </a:p>
          <a:p>
            <a:pPr lvl="1"/>
            <a:r>
              <a:rPr lang="en-US" dirty="0" smtClean="0"/>
              <a:t>Analyze the data</a:t>
            </a:r>
          </a:p>
          <a:p>
            <a:pPr lvl="1"/>
            <a:r>
              <a:rPr lang="en-US" dirty="0" smtClean="0"/>
              <a:t>Draw Conclusions</a:t>
            </a:r>
          </a:p>
          <a:p>
            <a:pPr lvl="0"/>
            <a:r>
              <a:rPr lang="en-US" dirty="0" smtClean="0"/>
              <a:t>If the hypothesis was incorrect</a:t>
            </a:r>
            <a:r>
              <a:rPr lang="en-US" baseline="0" dirty="0" smtClean="0"/>
              <a:t> a new one must be formed and tested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Models,</a:t>
            </a:r>
            <a:r>
              <a:rPr lang="en-US" baseline="0" dirty="0" smtClean="0"/>
              <a:t> Laws and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– used to represent scientific ideas or things not easily seen</a:t>
            </a:r>
          </a:p>
          <a:p>
            <a:pPr lvl="1"/>
            <a:r>
              <a:rPr lang="en-US" dirty="0" smtClean="0"/>
              <a:t>Ex:</a:t>
            </a:r>
            <a:r>
              <a:rPr lang="en-US" baseline="0" dirty="0" smtClean="0"/>
              <a:t> The models of the atom in chemistry</a:t>
            </a:r>
          </a:p>
          <a:p>
            <a:pPr lvl="0"/>
            <a:r>
              <a:rPr lang="en-US" dirty="0" smtClean="0"/>
              <a:t>Scientific</a:t>
            </a:r>
            <a:r>
              <a:rPr lang="en-US" baseline="0" dirty="0" smtClean="0"/>
              <a:t> Law – a rule of nature that sums up related observations to describe a pattern in nature</a:t>
            </a:r>
          </a:p>
          <a:p>
            <a:pPr lvl="0"/>
            <a:r>
              <a:rPr lang="en-US" dirty="0" smtClean="0"/>
              <a:t>Scientific Theory – an explanation based on many observations supported by experimental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579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Mathematics and Physics</vt:lpstr>
      <vt:lpstr>What is Physics</vt:lpstr>
      <vt:lpstr>SI Units</vt:lpstr>
      <vt:lpstr>SI Standards</vt:lpstr>
      <vt:lpstr>Prefixes</vt:lpstr>
      <vt:lpstr>Dimensional Analysis</vt:lpstr>
      <vt:lpstr>Significant Figures (Digits)</vt:lpstr>
      <vt:lpstr>Scientific Notation</vt:lpstr>
      <vt:lpstr>Significant Digits cont…</vt:lpstr>
      <vt:lpstr>Scientific Method</vt:lpstr>
      <vt:lpstr>Scientific Method Cont…</vt:lpstr>
      <vt:lpstr>Models, Laws and Theories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1.1 – Mathematics and Physics</dc:title>
  <dc:creator>nathaniel_addleman</dc:creator>
  <cp:lastModifiedBy>Addleman, Nathaniel</cp:lastModifiedBy>
  <cp:revision>17</cp:revision>
  <dcterms:created xsi:type="dcterms:W3CDTF">2009-08-24T13:25:24Z</dcterms:created>
  <dcterms:modified xsi:type="dcterms:W3CDTF">2011-08-30T12:42:26Z</dcterms:modified>
</cp:coreProperties>
</file>