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01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26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89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2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287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95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052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19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42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264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28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8EC50-1CCB-457E-9C20-94E61214385A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FC3CF-C800-49C4-8D7B-F86007179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37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zZZB0EDihq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ROLLER COASTER PHYSICS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33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Quick Write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Choose </a:t>
            </a:r>
            <a:r>
              <a:rPr lang="en-US" b="1" u="sng" dirty="0">
                <a:solidFill>
                  <a:srgbClr val="FF0000"/>
                </a:solidFill>
              </a:rPr>
              <a:t>ONE</a:t>
            </a:r>
            <a:r>
              <a:rPr lang="en-US" dirty="0"/>
              <a:t> of the following prompts:</a:t>
            </a:r>
          </a:p>
          <a:p>
            <a:r>
              <a:rPr lang="en-US" dirty="0" smtClean="0"/>
              <a:t>Think </a:t>
            </a:r>
            <a:r>
              <a:rPr lang="en-US" dirty="0"/>
              <a:t>of your favorite roller coaster or amusement park ride. </a:t>
            </a:r>
            <a:r>
              <a:rPr lang="en-US" u="sng" dirty="0">
                <a:solidFill>
                  <a:srgbClr val="FFC000"/>
                </a:solidFill>
              </a:rPr>
              <a:t>Describe</a:t>
            </a:r>
            <a:r>
              <a:rPr lang="en-US" dirty="0"/>
              <a:t> where it is, when you rode on it and why it is your favorite.</a:t>
            </a:r>
          </a:p>
          <a:p>
            <a:r>
              <a:rPr lang="en-US" dirty="0"/>
              <a:t> What is the scariest roller coaster you have ever heard of? Describe </a:t>
            </a:r>
            <a:r>
              <a:rPr lang="en-US" u="sng" dirty="0">
                <a:solidFill>
                  <a:srgbClr val="FFC000"/>
                </a:solidFill>
              </a:rPr>
              <a:t>where</a:t>
            </a:r>
            <a:r>
              <a:rPr lang="en-US" dirty="0"/>
              <a:t> it is and </a:t>
            </a:r>
            <a:r>
              <a:rPr lang="en-US" u="sng" dirty="0">
                <a:solidFill>
                  <a:srgbClr val="FFC000"/>
                </a:solidFill>
              </a:rPr>
              <a:t>what </a:t>
            </a:r>
            <a:r>
              <a:rPr lang="en-US" dirty="0"/>
              <a:t>makes it so terrifying.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170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ROBIN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638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 Working in teams of four, take turns reading your quick write statements to the group.  </a:t>
            </a:r>
            <a:r>
              <a:rPr lang="en-US" dirty="0">
                <a:solidFill>
                  <a:srgbClr val="7030A0"/>
                </a:solidFill>
              </a:rPr>
              <a:t>The person with the shortest first name (student A) goes first, then B, C and D.</a:t>
            </a:r>
          </a:p>
          <a:p>
            <a:r>
              <a:rPr lang="en-US" dirty="0" smtClean="0"/>
              <a:t>Everyone </a:t>
            </a:r>
            <a:r>
              <a:rPr lang="en-US" dirty="0"/>
              <a:t>shares—even if a previous team member had the same response.  </a:t>
            </a:r>
            <a:endParaRPr lang="en-US" dirty="0" smtClean="0"/>
          </a:p>
          <a:p>
            <a:r>
              <a:rPr lang="en-US" dirty="0" smtClean="0"/>
              <a:t>Example</a:t>
            </a:r>
            <a:r>
              <a:rPr lang="en-US" dirty="0"/>
              <a:t>: “My favorite roller coaster is the same as ______, but I like it for a different reason….”  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Others </a:t>
            </a:r>
            <a:r>
              <a:rPr lang="en-US" b="1" u="sng" dirty="0">
                <a:solidFill>
                  <a:srgbClr val="FF0000"/>
                </a:solidFill>
              </a:rPr>
              <a:t>may not </a:t>
            </a:r>
            <a:r>
              <a:rPr lang="en-US" dirty="0">
                <a:solidFill>
                  <a:srgbClr val="FF0000"/>
                </a:solidFill>
              </a:rPr>
              <a:t>interrupt or comment until everyone has shared their experience.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106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6629" y="1600200"/>
            <a:ext cx="351074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39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Article: History of Roller Coasters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15000"/>
          </a:xfrm>
        </p:spPr>
        <p:txBody>
          <a:bodyPr>
            <a:normAutofit/>
          </a:bodyPr>
          <a:lstStyle/>
          <a:p>
            <a:r>
              <a:rPr lang="en-US" dirty="0"/>
              <a:t>  </a:t>
            </a:r>
            <a:r>
              <a:rPr lang="en-US" dirty="0">
                <a:solidFill>
                  <a:srgbClr val="00B050"/>
                </a:solidFill>
              </a:rPr>
              <a:t>Step 1: Read silently. Don’t worry if you don’t’ finish.</a:t>
            </a:r>
          </a:p>
          <a:p>
            <a:r>
              <a:rPr lang="en-US" dirty="0"/>
              <a:t>  </a:t>
            </a:r>
            <a:r>
              <a:rPr lang="en-US" dirty="0">
                <a:solidFill>
                  <a:schemeClr val="tx2"/>
                </a:solidFill>
              </a:rPr>
              <a:t>Step 2: Re-read aloud with a partner, alternating each paragraph. Think about “How have roller coasters evolved or changed over time</a:t>
            </a:r>
            <a:r>
              <a:rPr lang="en-US" dirty="0" smtClean="0">
                <a:solidFill>
                  <a:schemeClr val="tx2"/>
                </a:solidFill>
              </a:rPr>
              <a:t>?”</a:t>
            </a:r>
            <a:r>
              <a:rPr lang="en-US" dirty="0"/>
              <a:t>  </a:t>
            </a:r>
            <a:endParaRPr lang="en-US" dirty="0" smtClean="0"/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Step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3: Create a Thinking Map that best organizes the events in the article.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Step </a:t>
            </a:r>
            <a:r>
              <a:rPr lang="en-US" dirty="0">
                <a:solidFill>
                  <a:srgbClr val="7030A0"/>
                </a:solidFill>
              </a:rPr>
              <a:t>4: Add a “Frame of Reference” to cite where you got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19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 task for today! </a:t>
            </a:r>
          </a:p>
          <a:p>
            <a:pPr marL="0" indent="0">
              <a:buNone/>
            </a:pPr>
            <a:r>
              <a:rPr lang="en-US" dirty="0"/>
              <a:t>Compare all the coasters you read </a:t>
            </a:r>
          </a:p>
          <a:p>
            <a:pPr marL="0" indent="0">
              <a:buNone/>
            </a:pPr>
            <a:r>
              <a:rPr lang="en-US" dirty="0"/>
              <a:t>about today.  What do all the coasters have in common with respect to what makes them </a:t>
            </a:r>
            <a:r>
              <a:rPr lang="en-US" dirty="0" smtClean="0"/>
              <a:t>move?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970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Thinking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Take a look at your Thinking Map from yesterday.  ​</a:t>
            </a:r>
          </a:p>
          <a:p>
            <a:pPr fontAlgn="base"/>
            <a:r>
              <a:rPr lang="en-US" dirty="0"/>
              <a:t>How do you think the roller coasters have been powered across the centuries? ​</a:t>
            </a:r>
          </a:p>
          <a:p>
            <a:pPr fontAlgn="base"/>
            <a:r>
              <a:rPr lang="en-US" dirty="0"/>
              <a:t> Take 10 seconds and elaborate or clarify to your partner how you think roller coasters are powered. ​</a:t>
            </a:r>
          </a:p>
          <a:p>
            <a:pPr fontAlgn="base"/>
            <a:r>
              <a:rPr lang="en-US" dirty="0"/>
              <a:t>Share out as a class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344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Take a Look at a Modern Roller Coaster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http://www.youtube.com/watch?v=zZZB0EDihq0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772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 Focus​</a:t>
            </a:r>
            <a:br>
              <a:rPr lang="en-US" dirty="0"/>
            </a:br>
            <a:r>
              <a:rPr lang="en-US" dirty="0"/>
              <a:t>Roller Coasters work by converting potential energy into kinetic energy.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r>
              <a:rPr lang="en-US" dirty="0"/>
              <a:t> Working with your team, generate as many questions as you can that correspond with the question focus.  ​</a:t>
            </a:r>
          </a:p>
          <a:p>
            <a:r>
              <a:rPr lang="en-US" dirty="0"/>
              <a:t>Do not stop to answer any of the questions. ​</a:t>
            </a:r>
          </a:p>
          <a:p>
            <a:r>
              <a:rPr lang="en-US" dirty="0"/>
              <a:t>Do not judge any of the questions.</a:t>
            </a:r>
          </a:p>
        </p:txBody>
      </p:sp>
    </p:spTree>
    <p:extLst>
      <p:ext uri="{BB962C8B-B14F-4D97-AF65-F5344CB8AC3E}">
        <p14:creationId xmlns:p14="http://schemas.microsoft.com/office/powerpoint/2010/main" val="2151438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Exploration​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 Your team is now going to receive materials to investigate different types of energy. ​</a:t>
            </a:r>
          </a:p>
          <a:p>
            <a:pPr fontAlgn="base"/>
            <a:r>
              <a:rPr lang="en-US" dirty="0"/>
              <a:t>You will receive: foam tubing, a marble, a stopwatch and a meter stick ​</a:t>
            </a:r>
          </a:p>
          <a:p>
            <a:pPr fontAlgn="base"/>
            <a:r>
              <a:rPr lang="en-US" dirty="0"/>
              <a:t>Your objective is to come up with 4 different ways that you can have the marble roll down the tubing.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690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Guidelines: ​</a:t>
            </a:r>
          </a:p>
          <a:p>
            <a:pPr fontAlgn="base"/>
            <a:r>
              <a:rPr lang="en-US" dirty="0"/>
              <a:t>The marble cannot leave the foam track in order for the trial to be recorded. ​</a:t>
            </a:r>
          </a:p>
          <a:p>
            <a:pPr fontAlgn="base"/>
            <a:r>
              <a:rPr lang="en-US" dirty="0"/>
              <a:t>You must collect some type of quantitative data (numbers) for the trial to be recorded. ​</a:t>
            </a:r>
          </a:p>
          <a:p>
            <a:pPr fontAlgn="base"/>
            <a:r>
              <a:rPr lang="en-US" dirty="0"/>
              <a:t> The foam track cannot be moved while the marble is moving. ​</a:t>
            </a:r>
          </a:p>
          <a:p>
            <a:pPr fontAlgn="base"/>
            <a:r>
              <a:rPr lang="en-US" dirty="0"/>
              <a:t>You must release the marble only, not push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595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Summarize what you noticed about what happened when you allowed the marble to roll down the tubing. ​</a:t>
            </a:r>
          </a:p>
          <a:p>
            <a:r>
              <a:rPr lang="en-US" dirty="0"/>
              <a:t>Possible sentence starters: ​</a:t>
            </a:r>
          </a:p>
          <a:p>
            <a:r>
              <a:rPr lang="en-US" dirty="0"/>
              <a:t> “In this lab, I noticed that…” ​</a:t>
            </a:r>
          </a:p>
          <a:p>
            <a:r>
              <a:rPr lang="en-US" dirty="0"/>
              <a:t> “When we changed the ___________, then ________ happened.  I think this was because…” ​</a:t>
            </a:r>
          </a:p>
          <a:p>
            <a:r>
              <a:rPr lang="en-US" dirty="0"/>
              <a:t>Be prepared to elaborate on your idea and share out with the class. </a:t>
            </a:r>
          </a:p>
        </p:txBody>
      </p:sp>
    </p:spTree>
    <p:extLst>
      <p:ext uri="{BB962C8B-B14F-4D97-AF65-F5344CB8AC3E}">
        <p14:creationId xmlns:p14="http://schemas.microsoft.com/office/powerpoint/2010/main" val="16546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Essential Question ​</a:t>
            </a:r>
          </a:p>
          <a:p>
            <a:pPr fontAlgn="base"/>
            <a:r>
              <a:rPr lang="en-US" dirty="0"/>
              <a:t>​</a:t>
            </a:r>
          </a:p>
          <a:p>
            <a:pPr fontAlgn="base"/>
            <a:r>
              <a:rPr lang="en-US" dirty="0"/>
              <a:t>How is a roller coaster able to travel up hills and do loops without an engine?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166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US" dirty="0"/>
              <a:t/>
            </a:r>
            <a:br>
              <a:rPr lang="en-US" dirty="0"/>
            </a:br>
            <a:r>
              <a:rPr lang="en-US" dirty="0"/>
              <a:t>​</a:t>
            </a:r>
            <a:br>
              <a:rPr lang="en-US" dirty="0"/>
            </a:br>
            <a:r>
              <a:rPr lang="en-US" dirty="0"/>
              <a:t>​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229600" cy="6629400"/>
          </a:xfrm>
        </p:spPr>
        <p:txBody>
          <a:bodyPr>
            <a:normAutofit fontScale="62500" lnSpcReduction="20000"/>
          </a:bodyPr>
          <a:lstStyle/>
          <a:p>
            <a:pPr marL="0" indent="0" algn="ctr" fontAlgn="base">
              <a:buNone/>
            </a:pPr>
            <a:r>
              <a:rPr lang="en-US" dirty="0" smtClean="0"/>
              <a:t>TYPES OF ENERGY</a:t>
            </a:r>
            <a:r>
              <a:rPr lang="en-US" dirty="0"/>
              <a:t> </a:t>
            </a:r>
            <a:endParaRPr lang="en-US" dirty="0" smtClean="0"/>
          </a:p>
          <a:p>
            <a:pPr fontAlgn="base"/>
            <a:endParaRPr lang="en-US" dirty="0"/>
          </a:p>
          <a:p>
            <a:pPr fontAlgn="base"/>
            <a:endParaRPr lang="en-US" dirty="0" smtClean="0"/>
          </a:p>
          <a:p>
            <a:pPr fontAlgn="base"/>
            <a:r>
              <a:rPr lang="en-US" sz="4000" dirty="0" smtClean="0"/>
              <a:t>Step </a:t>
            </a:r>
            <a:r>
              <a:rPr lang="en-US" sz="4000" dirty="0"/>
              <a:t>1:  By yourself, silently read the descriptions of potential energy and kinetic energy. ​</a:t>
            </a:r>
          </a:p>
          <a:p>
            <a:pPr fontAlgn="base"/>
            <a:r>
              <a:rPr lang="en-US" sz="4000" dirty="0"/>
              <a:t>Step 2:  “A” read aloud to “B” about potential energy.  “B” summarize what potential energy is in your own words using the clarifying bookmarks. ​</a:t>
            </a:r>
          </a:p>
          <a:p>
            <a:pPr fontAlgn="base"/>
            <a:r>
              <a:rPr lang="en-US" sz="4000" dirty="0"/>
              <a:t>Step 3:  “B” read aloud to “A” about kinetic energy.  “A” summarize what kinetic energy is in your own words using the clarifying bookmarks. ​</a:t>
            </a:r>
          </a:p>
          <a:p>
            <a:pPr fontAlgn="base"/>
            <a:r>
              <a:rPr lang="en-US" sz="4000" dirty="0"/>
              <a:t> Step 4:  Write a one-sentence definition of each word. Be prepared to share your definitions. ​</a:t>
            </a:r>
          </a:p>
          <a:p>
            <a:pPr fontAlgn="base"/>
            <a:r>
              <a:rPr lang="en-US" sz="4000" dirty="0"/>
              <a:t>If you have time, come up with an example situation for each type.</a:t>
            </a:r>
          </a:p>
          <a:p>
            <a:pPr marL="0" indent="0" fontAlgn="base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solidFill>
                  <a:srgbClr val="000000"/>
                </a:solidFill>
                <a:latin typeface="Times New Roman"/>
              </a:rPr>
              <a:t>​</a:t>
            </a:r>
            <a:endParaRPr lang="en-US" dirty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/>
              </a:rPr>
              <a:t>​</a:t>
            </a:r>
          </a:p>
          <a:p>
            <a:pPr marL="0" indent="0" fontAlgn="base">
              <a:buNone/>
            </a:pPr>
            <a:r>
              <a:rPr lang="en-US" dirty="0" smtClean="0"/>
              <a:t>​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475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30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140</Words>
  <Application>Microsoft Office PowerPoint</Application>
  <PresentationFormat>On-screen Show (4:3)</PresentationFormat>
  <Paragraphs>60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ROLLER COASTER PHYSICS</vt:lpstr>
      <vt:lpstr>Quick Write </vt:lpstr>
      <vt:lpstr>ROUND ROBIN</vt:lpstr>
      <vt:lpstr>PowerPoint Presentation</vt:lpstr>
      <vt:lpstr>Article: History of Roller Coasters </vt:lpstr>
      <vt:lpstr>PowerPoint Presentation</vt:lpstr>
      <vt:lpstr>Thinking Map</vt:lpstr>
      <vt:lpstr>Let’s Take a Look at a Modern Roller Coaster</vt:lpstr>
      <vt:lpstr>Question Focus​ Roller Coasters work by converting potential energy into kinetic energy.</vt:lpstr>
      <vt:lpstr>Energy Exploration​</vt:lpstr>
      <vt:lpstr>PowerPoint Presentation</vt:lpstr>
      <vt:lpstr>Conclusion</vt:lpstr>
      <vt:lpstr>PowerPoint Presentation</vt:lpstr>
      <vt:lpstr> ​ ​ 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ROLLER COASTER PHYSICS</dc:title>
  <dc:creator>Wells, Danielle - FFMS Teacher</dc:creator>
  <cp:lastModifiedBy>Wells, Danielle - FFMS Teacher</cp:lastModifiedBy>
  <cp:revision>6</cp:revision>
  <dcterms:created xsi:type="dcterms:W3CDTF">2014-08-27T15:29:33Z</dcterms:created>
  <dcterms:modified xsi:type="dcterms:W3CDTF">2014-09-11T14:35:48Z</dcterms:modified>
</cp:coreProperties>
</file>