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sldIdLst>
    <p:sldId id="267" r:id="rId2"/>
    <p:sldId id="266" r:id="rId3"/>
    <p:sldId id="268" r:id="rId4"/>
    <p:sldId id="256" r:id="rId5"/>
    <p:sldId id="269" r:id="rId6"/>
    <p:sldId id="270" r:id="rId7"/>
    <p:sldId id="265" r:id="rId8"/>
    <p:sldId id="257" r:id="rId9"/>
    <p:sldId id="258" r:id="rId10"/>
    <p:sldId id="261" r:id="rId11"/>
    <p:sldId id="262" r:id="rId12"/>
    <p:sldId id="263" r:id="rId13"/>
    <p:sldId id="264" r:id="rId14"/>
    <p:sldId id="259" r:id="rId15"/>
    <p:sldId id="260" r:id="rId16"/>
    <p:sldId id="274" r:id="rId17"/>
    <p:sldId id="273" r:id="rId18"/>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ahoma" panose="020B0604030504040204" pitchFamily="34" charset="0"/>
        <a:ea typeface="+mn-ea"/>
        <a:cs typeface="+mn-cs"/>
      </a:defRPr>
    </a:lvl1pPr>
    <a:lvl2pPr marL="457200" algn="l" rtl="0" fontAlgn="base">
      <a:spcBef>
        <a:spcPct val="0"/>
      </a:spcBef>
      <a:spcAft>
        <a:spcPct val="0"/>
      </a:spcAft>
      <a:defRPr sz="2400" kern="1200">
        <a:solidFill>
          <a:schemeClr val="tx1"/>
        </a:solidFill>
        <a:latin typeface="Tahoma" panose="020B0604030504040204" pitchFamily="34" charset="0"/>
        <a:ea typeface="+mn-ea"/>
        <a:cs typeface="+mn-cs"/>
      </a:defRPr>
    </a:lvl2pPr>
    <a:lvl3pPr marL="914400" algn="l" rtl="0" fontAlgn="base">
      <a:spcBef>
        <a:spcPct val="0"/>
      </a:spcBef>
      <a:spcAft>
        <a:spcPct val="0"/>
      </a:spcAft>
      <a:defRPr sz="2400" kern="1200">
        <a:solidFill>
          <a:schemeClr val="tx1"/>
        </a:solidFill>
        <a:latin typeface="Tahoma" panose="020B0604030504040204" pitchFamily="34" charset="0"/>
        <a:ea typeface="+mn-ea"/>
        <a:cs typeface="+mn-cs"/>
      </a:defRPr>
    </a:lvl3pPr>
    <a:lvl4pPr marL="1371600" algn="l" rtl="0" fontAlgn="base">
      <a:spcBef>
        <a:spcPct val="0"/>
      </a:spcBef>
      <a:spcAft>
        <a:spcPct val="0"/>
      </a:spcAft>
      <a:defRPr sz="2400" kern="1200">
        <a:solidFill>
          <a:schemeClr val="tx1"/>
        </a:solidFill>
        <a:latin typeface="Tahoma" panose="020B0604030504040204" pitchFamily="34" charset="0"/>
        <a:ea typeface="+mn-ea"/>
        <a:cs typeface="+mn-cs"/>
      </a:defRPr>
    </a:lvl4pPr>
    <a:lvl5pPr marL="1828800" algn="l" rtl="0" fontAlgn="base">
      <a:spcBef>
        <a:spcPct val="0"/>
      </a:spcBef>
      <a:spcAft>
        <a:spcPct val="0"/>
      </a:spcAft>
      <a:defRPr sz="2400" kern="1200">
        <a:solidFill>
          <a:schemeClr val="tx1"/>
        </a:solidFill>
        <a:latin typeface="Tahoma" panose="020B0604030504040204" pitchFamily="34" charset="0"/>
        <a:ea typeface="+mn-ea"/>
        <a:cs typeface="+mn-cs"/>
      </a:defRPr>
    </a:lvl5pPr>
    <a:lvl6pPr marL="2286000" algn="l" defTabSz="914400" rtl="0" eaLnBrk="1" latinLnBrk="0" hangingPunct="1">
      <a:defRPr sz="2400" kern="1200">
        <a:solidFill>
          <a:schemeClr val="tx1"/>
        </a:solidFill>
        <a:latin typeface="Tahoma" panose="020B0604030504040204" pitchFamily="34" charset="0"/>
        <a:ea typeface="+mn-ea"/>
        <a:cs typeface="+mn-cs"/>
      </a:defRPr>
    </a:lvl6pPr>
    <a:lvl7pPr marL="2743200" algn="l" defTabSz="914400" rtl="0" eaLnBrk="1" latinLnBrk="0" hangingPunct="1">
      <a:defRPr sz="2400" kern="1200">
        <a:solidFill>
          <a:schemeClr val="tx1"/>
        </a:solidFill>
        <a:latin typeface="Tahoma" panose="020B0604030504040204" pitchFamily="34" charset="0"/>
        <a:ea typeface="+mn-ea"/>
        <a:cs typeface="+mn-cs"/>
      </a:defRPr>
    </a:lvl7pPr>
    <a:lvl8pPr marL="3200400" algn="l" defTabSz="914400" rtl="0" eaLnBrk="1" latinLnBrk="0" hangingPunct="1">
      <a:defRPr sz="2400" kern="1200">
        <a:solidFill>
          <a:schemeClr val="tx1"/>
        </a:solidFill>
        <a:latin typeface="Tahoma" panose="020B0604030504040204" pitchFamily="34" charset="0"/>
        <a:ea typeface="+mn-ea"/>
        <a:cs typeface="+mn-cs"/>
      </a:defRPr>
    </a:lvl8pPr>
    <a:lvl9pPr marL="3657600" algn="l" defTabSz="914400" rtl="0" eaLnBrk="1" latinLnBrk="0" hangingPunct="1">
      <a:defRPr sz="2400"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32787"/>
    <p:restoredTop sz="90929"/>
  </p:normalViewPr>
  <p:slideViewPr>
    <p:cSldViewPr>
      <p:cViewPr varScale="1">
        <p:scale>
          <a:sx n="74" d="100"/>
          <a:sy n="74" d="100"/>
        </p:scale>
        <p:origin x="171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170" name="Group 2"/>
          <p:cNvGrpSpPr>
            <a:grpSpLocks/>
          </p:cNvGrpSpPr>
          <p:nvPr/>
        </p:nvGrpSpPr>
        <p:grpSpPr bwMode="auto">
          <a:xfrm>
            <a:off x="0" y="0"/>
            <a:ext cx="9144000" cy="6858000"/>
            <a:chOff x="0" y="0"/>
            <a:chExt cx="5760" cy="4320"/>
          </a:xfrm>
        </p:grpSpPr>
        <p:grpSp>
          <p:nvGrpSpPr>
            <p:cNvPr id="7171" name="Group 3"/>
            <p:cNvGrpSpPr>
              <a:grpSpLocks/>
            </p:cNvGrpSpPr>
            <p:nvPr/>
          </p:nvGrpSpPr>
          <p:grpSpPr bwMode="auto">
            <a:xfrm>
              <a:off x="0" y="0"/>
              <a:ext cx="5760" cy="4320"/>
              <a:chOff x="0" y="0"/>
              <a:chExt cx="5760" cy="4320"/>
            </a:xfrm>
          </p:grpSpPr>
          <p:sp>
            <p:nvSpPr>
              <p:cNvPr id="7172" name="Rectangle 4"/>
              <p:cNvSpPr>
                <a:spLocks noChangeArrowheads="1"/>
              </p:cNvSpPr>
              <p:nvPr/>
            </p:nvSpPr>
            <p:spPr bwMode="ltGray">
              <a:xfrm>
                <a:off x="2112" y="0"/>
                <a:ext cx="3648" cy="96"/>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7173" name="Group 5"/>
              <p:cNvGrpSpPr>
                <a:grpSpLocks/>
              </p:cNvGrpSpPr>
              <p:nvPr userDrawn="1"/>
            </p:nvGrpSpPr>
            <p:grpSpPr bwMode="auto">
              <a:xfrm>
                <a:off x="0" y="0"/>
                <a:ext cx="5760" cy="4320"/>
                <a:chOff x="0" y="0"/>
                <a:chExt cx="5760" cy="4320"/>
              </a:xfrm>
            </p:grpSpPr>
            <p:sp>
              <p:nvSpPr>
                <p:cNvPr id="7174" name="Line 6"/>
                <p:cNvSpPr>
                  <a:spLocks noChangeShapeType="1"/>
                </p:cNvSpPr>
                <p:nvPr/>
              </p:nvSpPr>
              <p:spPr bwMode="white">
                <a:xfrm>
                  <a:off x="0" y="19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75" name="Line 7"/>
                <p:cNvSpPr>
                  <a:spLocks noChangeShapeType="1"/>
                </p:cNvSpPr>
                <p:nvPr/>
              </p:nvSpPr>
              <p:spPr bwMode="white">
                <a:xfrm>
                  <a:off x="0" y="38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76" name="Line 8"/>
                <p:cNvSpPr>
                  <a:spLocks noChangeShapeType="1"/>
                </p:cNvSpPr>
                <p:nvPr/>
              </p:nvSpPr>
              <p:spPr bwMode="white">
                <a:xfrm>
                  <a:off x="0" y="57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77" name="Line 9"/>
                <p:cNvSpPr>
                  <a:spLocks noChangeShapeType="1"/>
                </p:cNvSpPr>
                <p:nvPr/>
              </p:nvSpPr>
              <p:spPr bwMode="white">
                <a:xfrm>
                  <a:off x="0" y="76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78" name="Line 10"/>
                <p:cNvSpPr>
                  <a:spLocks noChangeShapeType="1"/>
                </p:cNvSpPr>
                <p:nvPr/>
              </p:nvSpPr>
              <p:spPr bwMode="white">
                <a:xfrm>
                  <a:off x="0" y="96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79" name="Line 11"/>
                <p:cNvSpPr>
                  <a:spLocks noChangeShapeType="1"/>
                </p:cNvSpPr>
                <p:nvPr/>
              </p:nvSpPr>
              <p:spPr bwMode="white">
                <a:xfrm>
                  <a:off x="0" y="115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80" name="Line 12"/>
                <p:cNvSpPr>
                  <a:spLocks noChangeShapeType="1"/>
                </p:cNvSpPr>
                <p:nvPr/>
              </p:nvSpPr>
              <p:spPr bwMode="white">
                <a:xfrm>
                  <a:off x="0" y="134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81" name="Line 13"/>
                <p:cNvSpPr>
                  <a:spLocks noChangeShapeType="1"/>
                </p:cNvSpPr>
                <p:nvPr/>
              </p:nvSpPr>
              <p:spPr bwMode="white">
                <a:xfrm>
                  <a:off x="0" y="153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82" name="Line 14"/>
                <p:cNvSpPr>
                  <a:spLocks noChangeShapeType="1"/>
                </p:cNvSpPr>
                <p:nvPr/>
              </p:nvSpPr>
              <p:spPr bwMode="white">
                <a:xfrm>
                  <a:off x="0" y="172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83" name="Line 15"/>
                <p:cNvSpPr>
                  <a:spLocks noChangeShapeType="1"/>
                </p:cNvSpPr>
                <p:nvPr/>
              </p:nvSpPr>
              <p:spPr bwMode="white">
                <a:xfrm>
                  <a:off x="0" y="192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84" name="Line 16"/>
                <p:cNvSpPr>
                  <a:spLocks noChangeShapeType="1"/>
                </p:cNvSpPr>
                <p:nvPr/>
              </p:nvSpPr>
              <p:spPr bwMode="white">
                <a:xfrm>
                  <a:off x="0" y="211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85" name="Line 17"/>
                <p:cNvSpPr>
                  <a:spLocks noChangeShapeType="1"/>
                </p:cNvSpPr>
                <p:nvPr/>
              </p:nvSpPr>
              <p:spPr bwMode="white">
                <a:xfrm>
                  <a:off x="0" y="230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86" name="Line 18"/>
                <p:cNvSpPr>
                  <a:spLocks noChangeShapeType="1"/>
                </p:cNvSpPr>
                <p:nvPr/>
              </p:nvSpPr>
              <p:spPr bwMode="white">
                <a:xfrm>
                  <a:off x="0" y="249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87" name="Line 19"/>
                <p:cNvSpPr>
                  <a:spLocks noChangeShapeType="1"/>
                </p:cNvSpPr>
                <p:nvPr/>
              </p:nvSpPr>
              <p:spPr bwMode="white">
                <a:xfrm>
                  <a:off x="0" y="268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88" name="Line 20"/>
                <p:cNvSpPr>
                  <a:spLocks noChangeShapeType="1"/>
                </p:cNvSpPr>
                <p:nvPr/>
              </p:nvSpPr>
              <p:spPr bwMode="white">
                <a:xfrm>
                  <a:off x="0" y="288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89" name="Line 21"/>
                <p:cNvSpPr>
                  <a:spLocks noChangeShapeType="1"/>
                </p:cNvSpPr>
                <p:nvPr/>
              </p:nvSpPr>
              <p:spPr bwMode="white">
                <a:xfrm>
                  <a:off x="0" y="307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90" name="Line 22"/>
                <p:cNvSpPr>
                  <a:spLocks noChangeShapeType="1"/>
                </p:cNvSpPr>
                <p:nvPr/>
              </p:nvSpPr>
              <p:spPr bwMode="white">
                <a:xfrm>
                  <a:off x="0" y="326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91" name="Line 23"/>
                <p:cNvSpPr>
                  <a:spLocks noChangeShapeType="1"/>
                </p:cNvSpPr>
                <p:nvPr/>
              </p:nvSpPr>
              <p:spPr bwMode="white">
                <a:xfrm>
                  <a:off x="0" y="345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92" name="Line 24"/>
                <p:cNvSpPr>
                  <a:spLocks noChangeShapeType="1"/>
                </p:cNvSpPr>
                <p:nvPr/>
              </p:nvSpPr>
              <p:spPr bwMode="white">
                <a:xfrm>
                  <a:off x="0" y="364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93" name="Line 25"/>
                <p:cNvSpPr>
                  <a:spLocks noChangeShapeType="1"/>
                </p:cNvSpPr>
                <p:nvPr/>
              </p:nvSpPr>
              <p:spPr bwMode="white">
                <a:xfrm>
                  <a:off x="0" y="384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94" name="Line 26"/>
                <p:cNvSpPr>
                  <a:spLocks noChangeShapeType="1"/>
                </p:cNvSpPr>
                <p:nvPr/>
              </p:nvSpPr>
              <p:spPr bwMode="white">
                <a:xfrm>
                  <a:off x="0" y="403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95" name="Line 27"/>
                <p:cNvSpPr>
                  <a:spLocks noChangeShapeType="1"/>
                </p:cNvSpPr>
                <p:nvPr/>
              </p:nvSpPr>
              <p:spPr bwMode="white">
                <a:xfrm>
                  <a:off x="0" y="422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96" name="Line 28"/>
                <p:cNvSpPr>
                  <a:spLocks noChangeShapeType="1"/>
                </p:cNvSpPr>
                <p:nvPr/>
              </p:nvSpPr>
              <p:spPr bwMode="white">
                <a:xfrm>
                  <a:off x="19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97" name="Line 29"/>
                <p:cNvSpPr>
                  <a:spLocks noChangeShapeType="1"/>
                </p:cNvSpPr>
                <p:nvPr/>
              </p:nvSpPr>
              <p:spPr bwMode="white">
                <a:xfrm>
                  <a:off x="38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98" name="Line 30"/>
                <p:cNvSpPr>
                  <a:spLocks noChangeShapeType="1"/>
                </p:cNvSpPr>
                <p:nvPr/>
              </p:nvSpPr>
              <p:spPr bwMode="white">
                <a:xfrm>
                  <a:off x="57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99" name="Line 31"/>
                <p:cNvSpPr>
                  <a:spLocks noChangeShapeType="1"/>
                </p:cNvSpPr>
                <p:nvPr/>
              </p:nvSpPr>
              <p:spPr bwMode="white">
                <a:xfrm>
                  <a:off x="76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00" name="Line 32"/>
                <p:cNvSpPr>
                  <a:spLocks noChangeShapeType="1"/>
                </p:cNvSpPr>
                <p:nvPr/>
              </p:nvSpPr>
              <p:spPr bwMode="white">
                <a:xfrm>
                  <a:off x="96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01" name="Line 33"/>
                <p:cNvSpPr>
                  <a:spLocks noChangeShapeType="1"/>
                </p:cNvSpPr>
                <p:nvPr/>
              </p:nvSpPr>
              <p:spPr bwMode="white">
                <a:xfrm>
                  <a:off x="115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02" name="Line 34"/>
                <p:cNvSpPr>
                  <a:spLocks noChangeShapeType="1"/>
                </p:cNvSpPr>
                <p:nvPr/>
              </p:nvSpPr>
              <p:spPr bwMode="white">
                <a:xfrm>
                  <a:off x="134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03" name="Line 35"/>
                <p:cNvSpPr>
                  <a:spLocks noChangeShapeType="1"/>
                </p:cNvSpPr>
                <p:nvPr/>
              </p:nvSpPr>
              <p:spPr bwMode="white">
                <a:xfrm>
                  <a:off x="153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04" name="Line 36"/>
                <p:cNvSpPr>
                  <a:spLocks noChangeShapeType="1"/>
                </p:cNvSpPr>
                <p:nvPr/>
              </p:nvSpPr>
              <p:spPr bwMode="white">
                <a:xfrm>
                  <a:off x="172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05" name="Line 37"/>
                <p:cNvSpPr>
                  <a:spLocks noChangeShapeType="1"/>
                </p:cNvSpPr>
                <p:nvPr/>
              </p:nvSpPr>
              <p:spPr bwMode="white">
                <a:xfrm>
                  <a:off x="192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06" name="Line 38"/>
                <p:cNvSpPr>
                  <a:spLocks noChangeShapeType="1"/>
                </p:cNvSpPr>
                <p:nvPr/>
              </p:nvSpPr>
              <p:spPr bwMode="white">
                <a:xfrm>
                  <a:off x="211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07" name="Line 39"/>
                <p:cNvSpPr>
                  <a:spLocks noChangeShapeType="1"/>
                </p:cNvSpPr>
                <p:nvPr/>
              </p:nvSpPr>
              <p:spPr bwMode="white">
                <a:xfrm>
                  <a:off x="230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08" name="Line 40"/>
                <p:cNvSpPr>
                  <a:spLocks noChangeShapeType="1"/>
                </p:cNvSpPr>
                <p:nvPr/>
              </p:nvSpPr>
              <p:spPr bwMode="white">
                <a:xfrm>
                  <a:off x="249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09" name="Line 41"/>
                <p:cNvSpPr>
                  <a:spLocks noChangeShapeType="1"/>
                </p:cNvSpPr>
                <p:nvPr/>
              </p:nvSpPr>
              <p:spPr bwMode="white">
                <a:xfrm>
                  <a:off x="268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10" name="Line 42"/>
                <p:cNvSpPr>
                  <a:spLocks noChangeShapeType="1"/>
                </p:cNvSpPr>
                <p:nvPr/>
              </p:nvSpPr>
              <p:spPr bwMode="white">
                <a:xfrm>
                  <a:off x="288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11" name="Line 43"/>
                <p:cNvSpPr>
                  <a:spLocks noChangeShapeType="1"/>
                </p:cNvSpPr>
                <p:nvPr/>
              </p:nvSpPr>
              <p:spPr bwMode="white">
                <a:xfrm>
                  <a:off x="307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12" name="Line 44"/>
                <p:cNvSpPr>
                  <a:spLocks noChangeShapeType="1"/>
                </p:cNvSpPr>
                <p:nvPr/>
              </p:nvSpPr>
              <p:spPr bwMode="white">
                <a:xfrm>
                  <a:off x="326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13" name="Line 45"/>
                <p:cNvSpPr>
                  <a:spLocks noChangeShapeType="1"/>
                </p:cNvSpPr>
                <p:nvPr/>
              </p:nvSpPr>
              <p:spPr bwMode="white">
                <a:xfrm>
                  <a:off x="345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14" name="Line 46"/>
                <p:cNvSpPr>
                  <a:spLocks noChangeShapeType="1"/>
                </p:cNvSpPr>
                <p:nvPr/>
              </p:nvSpPr>
              <p:spPr bwMode="white">
                <a:xfrm>
                  <a:off x="364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15" name="Line 47"/>
                <p:cNvSpPr>
                  <a:spLocks noChangeShapeType="1"/>
                </p:cNvSpPr>
                <p:nvPr/>
              </p:nvSpPr>
              <p:spPr bwMode="white">
                <a:xfrm>
                  <a:off x="384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16" name="Line 48"/>
                <p:cNvSpPr>
                  <a:spLocks noChangeShapeType="1"/>
                </p:cNvSpPr>
                <p:nvPr/>
              </p:nvSpPr>
              <p:spPr bwMode="white">
                <a:xfrm>
                  <a:off x="403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17" name="Line 49"/>
                <p:cNvSpPr>
                  <a:spLocks noChangeShapeType="1"/>
                </p:cNvSpPr>
                <p:nvPr/>
              </p:nvSpPr>
              <p:spPr bwMode="white">
                <a:xfrm>
                  <a:off x="422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18" name="Line 50"/>
                <p:cNvSpPr>
                  <a:spLocks noChangeShapeType="1"/>
                </p:cNvSpPr>
                <p:nvPr/>
              </p:nvSpPr>
              <p:spPr bwMode="white">
                <a:xfrm>
                  <a:off x="441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19" name="Line 51"/>
                <p:cNvSpPr>
                  <a:spLocks noChangeShapeType="1"/>
                </p:cNvSpPr>
                <p:nvPr/>
              </p:nvSpPr>
              <p:spPr bwMode="white">
                <a:xfrm>
                  <a:off x="460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20" name="Line 52"/>
                <p:cNvSpPr>
                  <a:spLocks noChangeShapeType="1"/>
                </p:cNvSpPr>
                <p:nvPr/>
              </p:nvSpPr>
              <p:spPr bwMode="white">
                <a:xfrm>
                  <a:off x="480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21" name="Line 53"/>
                <p:cNvSpPr>
                  <a:spLocks noChangeShapeType="1"/>
                </p:cNvSpPr>
                <p:nvPr/>
              </p:nvSpPr>
              <p:spPr bwMode="white">
                <a:xfrm>
                  <a:off x="499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22" name="Line 54"/>
                <p:cNvSpPr>
                  <a:spLocks noChangeShapeType="1"/>
                </p:cNvSpPr>
                <p:nvPr/>
              </p:nvSpPr>
              <p:spPr bwMode="white">
                <a:xfrm>
                  <a:off x="518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23" name="Line 55"/>
                <p:cNvSpPr>
                  <a:spLocks noChangeShapeType="1"/>
                </p:cNvSpPr>
                <p:nvPr/>
              </p:nvSpPr>
              <p:spPr bwMode="white">
                <a:xfrm>
                  <a:off x="537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24" name="Line 56"/>
                <p:cNvSpPr>
                  <a:spLocks noChangeShapeType="1"/>
                </p:cNvSpPr>
                <p:nvPr/>
              </p:nvSpPr>
              <p:spPr bwMode="white">
                <a:xfrm>
                  <a:off x="556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7225" name="Line 57"/>
              <p:cNvSpPr>
                <a:spLocks noChangeShapeType="1"/>
              </p:cNvSpPr>
              <p:nvPr/>
            </p:nvSpPr>
            <p:spPr bwMode="ltGray">
              <a:xfrm>
                <a:off x="5568" y="0"/>
                <a:ext cx="0" cy="1488"/>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7226" name="Group 58"/>
            <p:cNvGrpSpPr>
              <a:grpSpLocks/>
            </p:cNvGrpSpPr>
            <p:nvPr userDrawn="1"/>
          </p:nvGrpSpPr>
          <p:grpSpPr bwMode="auto">
            <a:xfrm>
              <a:off x="3" y="559"/>
              <a:ext cx="4192" cy="1796"/>
              <a:chOff x="3" y="559"/>
              <a:chExt cx="4192" cy="1796"/>
            </a:xfrm>
          </p:grpSpPr>
          <p:sp>
            <p:nvSpPr>
              <p:cNvPr id="7227" name="Line 59"/>
              <p:cNvSpPr>
                <a:spLocks noChangeShapeType="1"/>
              </p:cNvSpPr>
              <p:nvPr/>
            </p:nvSpPr>
            <p:spPr bwMode="ltGray">
              <a:xfrm>
                <a:off x="506" y="559"/>
                <a:ext cx="0" cy="1796"/>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28" name="Line 60"/>
              <p:cNvSpPr>
                <a:spLocks noChangeShapeType="1"/>
              </p:cNvSpPr>
              <p:nvPr/>
            </p:nvSpPr>
            <p:spPr bwMode="ltGray">
              <a:xfrm flipH="1" flipV="1">
                <a:off x="3" y="1924"/>
                <a:ext cx="3211" cy="1"/>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29" name="Line 61"/>
              <p:cNvSpPr>
                <a:spLocks noChangeShapeType="1"/>
              </p:cNvSpPr>
              <p:nvPr/>
            </p:nvSpPr>
            <p:spPr bwMode="ltGray">
              <a:xfrm flipH="1" flipV="1">
                <a:off x="384" y="938"/>
                <a:ext cx="3811" cy="1"/>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30" name="Arc 62"/>
              <p:cNvSpPr>
                <a:spLocks/>
              </p:cNvSpPr>
              <p:nvPr/>
            </p:nvSpPr>
            <p:spPr bwMode="ltGray">
              <a:xfrm rot="16200000" flipH="1">
                <a:off x="426" y="860"/>
                <a:ext cx="156" cy="157"/>
              </a:xfrm>
              <a:custGeom>
                <a:avLst/>
                <a:gdLst>
                  <a:gd name="G0" fmla="+- 21595 0 0"/>
                  <a:gd name="G1" fmla="+- 21600 0 0"/>
                  <a:gd name="G2" fmla="+- 21600 0 0"/>
                  <a:gd name="T0" fmla="*/ 21114 w 43195"/>
                  <a:gd name="T1" fmla="*/ 5 h 43200"/>
                  <a:gd name="T2" fmla="*/ 0 w 43195"/>
                  <a:gd name="T3" fmla="*/ 22056 h 43200"/>
                  <a:gd name="T4" fmla="*/ 21595 w 43195"/>
                  <a:gd name="T5" fmla="*/ 21600 h 43200"/>
                </a:gdLst>
                <a:ahLst/>
                <a:cxnLst>
                  <a:cxn ang="0">
                    <a:pos x="T0" y="T1"/>
                  </a:cxn>
                  <a:cxn ang="0">
                    <a:pos x="T2" y="T3"/>
                  </a:cxn>
                  <a:cxn ang="0">
                    <a:pos x="T4" y="T5"/>
                  </a:cxn>
                </a:cxnLst>
                <a:rect l="0" t="0" r="r" b="b"/>
                <a:pathLst>
                  <a:path w="43195" h="43200" fill="none" extrusionOk="0">
                    <a:moveTo>
                      <a:pt x="21114" y="5"/>
                    </a:moveTo>
                    <a:cubicBezTo>
                      <a:pt x="21274" y="1"/>
                      <a:pt x="21434" y="0"/>
                      <a:pt x="21595" y="0"/>
                    </a:cubicBezTo>
                    <a:cubicBezTo>
                      <a:pt x="33524" y="0"/>
                      <a:pt x="43195" y="9670"/>
                      <a:pt x="43195" y="21600"/>
                    </a:cubicBezTo>
                    <a:cubicBezTo>
                      <a:pt x="43195" y="33529"/>
                      <a:pt x="33524" y="43200"/>
                      <a:pt x="21595" y="43200"/>
                    </a:cubicBezTo>
                    <a:cubicBezTo>
                      <a:pt x="9843" y="43200"/>
                      <a:pt x="247" y="33805"/>
                      <a:pt x="-1" y="22056"/>
                    </a:cubicBezTo>
                  </a:path>
                  <a:path w="43195" h="43200" stroke="0" extrusionOk="0">
                    <a:moveTo>
                      <a:pt x="21114" y="5"/>
                    </a:moveTo>
                    <a:cubicBezTo>
                      <a:pt x="21274" y="1"/>
                      <a:pt x="21434" y="0"/>
                      <a:pt x="21595" y="0"/>
                    </a:cubicBezTo>
                    <a:cubicBezTo>
                      <a:pt x="33524" y="0"/>
                      <a:pt x="43195" y="9670"/>
                      <a:pt x="43195" y="21600"/>
                    </a:cubicBezTo>
                    <a:cubicBezTo>
                      <a:pt x="43195" y="33529"/>
                      <a:pt x="33524" y="43200"/>
                      <a:pt x="21595" y="43200"/>
                    </a:cubicBezTo>
                    <a:cubicBezTo>
                      <a:pt x="9843" y="43200"/>
                      <a:pt x="247" y="33805"/>
                      <a:pt x="-1" y="22056"/>
                    </a:cubicBezTo>
                    <a:lnTo>
                      <a:pt x="21595" y="21600"/>
                    </a:lnTo>
                    <a:close/>
                  </a:path>
                </a:pathLst>
              </a:custGeom>
              <a:noFill/>
              <a:ln w="9525">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7231" name="Group 63"/>
            <p:cNvGrpSpPr>
              <a:grpSpLocks/>
            </p:cNvGrpSpPr>
            <p:nvPr userDrawn="1"/>
          </p:nvGrpSpPr>
          <p:grpSpPr bwMode="auto">
            <a:xfrm>
              <a:off x="1480" y="1952"/>
              <a:ext cx="3808" cy="1812"/>
              <a:chOff x="1480" y="1952"/>
              <a:chExt cx="3808" cy="1812"/>
            </a:xfrm>
          </p:grpSpPr>
          <p:sp>
            <p:nvSpPr>
              <p:cNvPr id="7232" name="Line 64"/>
              <p:cNvSpPr>
                <a:spLocks noChangeShapeType="1"/>
              </p:cNvSpPr>
              <p:nvPr/>
            </p:nvSpPr>
            <p:spPr bwMode="ltGray">
              <a:xfrm flipV="1">
                <a:off x="1480" y="3442"/>
                <a:ext cx="3808" cy="0"/>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33" name="Line 65"/>
              <p:cNvSpPr>
                <a:spLocks noChangeShapeType="1"/>
              </p:cNvSpPr>
              <p:nvPr/>
            </p:nvSpPr>
            <p:spPr bwMode="ltGray">
              <a:xfrm flipH="1">
                <a:off x="5172" y="1952"/>
                <a:ext cx="0" cy="1812"/>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34" name="Arc 66"/>
              <p:cNvSpPr>
                <a:spLocks/>
              </p:cNvSpPr>
              <p:nvPr/>
            </p:nvSpPr>
            <p:spPr bwMode="ltGray">
              <a:xfrm rot="5400000">
                <a:off x="5097" y="3346"/>
                <a:ext cx="156" cy="157"/>
              </a:xfrm>
              <a:custGeom>
                <a:avLst/>
                <a:gdLst>
                  <a:gd name="G0" fmla="+- 21595 0 0"/>
                  <a:gd name="G1" fmla="+- 21600 0 0"/>
                  <a:gd name="G2" fmla="+- 21600 0 0"/>
                  <a:gd name="T0" fmla="*/ 21114 w 43195"/>
                  <a:gd name="T1" fmla="*/ 5 h 43200"/>
                  <a:gd name="T2" fmla="*/ 0 w 43195"/>
                  <a:gd name="T3" fmla="*/ 22056 h 43200"/>
                  <a:gd name="T4" fmla="*/ 21595 w 43195"/>
                  <a:gd name="T5" fmla="*/ 21600 h 43200"/>
                </a:gdLst>
                <a:ahLst/>
                <a:cxnLst>
                  <a:cxn ang="0">
                    <a:pos x="T0" y="T1"/>
                  </a:cxn>
                  <a:cxn ang="0">
                    <a:pos x="T2" y="T3"/>
                  </a:cxn>
                  <a:cxn ang="0">
                    <a:pos x="T4" y="T5"/>
                  </a:cxn>
                </a:cxnLst>
                <a:rect l="0" t="0" r="r" b="b"/>
                <a:pathLst>
                  <a:path w="43195" h="43200" fill="none" extrusionOk="0">
                    <a:moveTo>
                      <a:pt x="21114" y="5"/>
                    </a:moveTo>
                    <a:cubicBezTo>
                      <a:pt x="21274" y="1"/>
                      <a:pt x="21434" y="0"/>
                      <a:pt x="21595" y="0"/>
                    </a:cubicBezTo>
                    <a:cubicBezTo>
                      <a:pt x="33524" y="0"/>
                      <a:pt x="43195" y="9670"/>
                      <a:pt x="43195" y="21600"/>
                    </a:cubicBezTo>
                    <a:cubicBezTo>
                      <a:pt x="43195" y="33529"/>
                      <a:pt x="33524" y="43200"/>
                      <a:pt x="21595" y="43200"/>
                    </a:cubicBezTo>
                    <a:cubicBezTo>
                      <a:pt x="9843" y="43200"/>
                      <a:pt x="247" y="33805"/>
                      <a:pt x="-1" y="22056"/>
                    </a:cubicBezTo>
                  </a:path>
                  <a:path w="43195" h="43200" stroke="0" extrusionOk="0">
                    <a:moveTo>
                      <a:pt x="21114" y="5"/>
                    </a:moveTo>
                    <a:cubicBezTo>
                      <a:pt x="21274" y="1"/>
                      <a:pt x="21434" y="0"/>
                      <a:pt x="21595" y="0"/>
                    </a:cubicBezTo>
                    <a:cubicBezTo>
                      <a:pt x="33524" y="0"/>
                      <a:pt x="43195" y="9670"/>
                      <a:pt x="43195" y="21600"/>
                    </a:cubicBezTo>
                    <a:cubicBezTo>
                      <a:pt x="43195" y="33529"/>
                      <a:pt x="33524" y="43200"/>
                      <a:pt x="21595" y="43200"/>
                    </a:cubicBezTo>
                    <a:cubicBezTo>
                      <a:pt x="9843" y="43200"/>
                      <a:pt x="247" y="33805"/>
                      <a:pt x="-1" y="22056"/>
                    </a:cubicBezTo>
                    <a:lnTo>
                      <a:pt x="21595" y="21600"/>
                    </a:lnTo>
                    <a:close/>
                  </a:path>
                </a:pathLst>
              </a:custGeom>
              <a:noFill/>
              <a:ln w="9525">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sp>
        <p:nvSpPr>
          <p:cNvPr id="7235" name="Rectangle 67"/>
          <p:cNvSpPr>
            <a:spLocks noGrp="1" noChangeArrowheads="1"/>
          </p:cNvSpPr>
          <p:nvPr>
            <p:ph type="ctrTitle"/>
          </p:nvPr>
        </p:nvSpPr>
        <p:spPr>
          <a:xfrm>
            <a:off x="990600" y="1752600"/>
            <a:ext cx="7772400" cy="1143000"/>
          </a:xfrm>
        </p:spPr>
        <p:txBody>
          <a:bodyPr/>
          <a:lstStyle>
            <a:lvl1pPr>
              <a:defRPr/>
            </a:lvl1pPr>
          </a:lstStyle>
          <a:p>
            <a:pPr lvl="0"/>
            <a:r>
              <a:rPr lang="en-US" noProof="0" smtClean="0"/>
              <a:t>Click to edit Master title style</a:t>
            </a:r>
          </a:p>
        </p:txBody>
      </p:sp>
      <p:sp>
        <p:nvSpPr>
          <p:cNvPr id="7236" name="Rectangle 68" descr="Rectangle: Click to edit Master text styles&#10;Second level&#10;Third level&#10;Fourth level&#10;Fifth level"/>
          <p:cNvSpPr>
            <a:spLocks noGrp="1" noChangeArrowheads="1"/>
          </p:cNvSpPr>
          <p:nvPr>
            <p:ph type="subTitle" idx="1"/>
          </p:nvPr>
        </p:nvSpPr>
        <p:spPr>
          <a:xfrm>
            <a:off x="990600" y="3309938"/>
            <a:ext cx="6400800" cy="1752600"/>
          </a:xfrm>
        </p:spPr>
        <p:txBody>
          <a:bodyPr/>
          <a:lstStyle>
            <a:lvl1pPr marL="0" indent="0">
              <a:buFont typeface="Wingdings" panose="05000000000000000000" pitchFamily="2" charset="2"/>
              <a:buNone/>
              <a:defRPr/>
            </a:lvl1pPr>
          </a:lstStyle>
          <a:p>
            <a:pPr lvl="0"/>
            <a:r>
              <a:rPr lang="en-US" noProof="0" smtClean="0"/>
              <a:t>Click to edit Master subtitle style</a:t>
            </a:r>
          </a:p>
        </p:txBody>
      </p:sp>
      <p:sp>
        <p:nvSpPr>
          <p:cNvPr id="7237" name="Rectangle 69"/>
          <p:cNvSpPr>
            <a:spLocks noGrp="1" noChangeArrowheads="1"/>
          </p:cNvSpPr>
          <p:nvPr>
            <p:ph type="dt" sz="quarter" idx="2"/>
          </p:nvPr>
        </p:nvSpPr>
        <p:spPr/>
        <p:txBody>
          <a:bodyPr/>
          <a:lstStyle>
            <a:lvl1pPr>
              <a:defRPr/>
            </a:lvl1pPr>
          </a:lstStyle>
          <a:p>
            <a:endParaRPr lang="en-US"/>
          </a:p>
        </p:txBody>
      </p:sp>
      <p:sp>
        <p:nvSpPr>
          <p:cNvPr id="7238" name="Rectangle 70"/>
          <p:cNvSpPr>
            <a:spLocks noGrp="1" noChangeArrowheads="1"/>
          </p:cNvSpPr>
          <p:nvPr>
            <p:ph type="ftr" sz="quarter" idx="3"/>
          </p:nvPr>
        </p:nvSpPr>
        <p:spPr/>
        <p:txBody>
          <a:bodyPr/>
          <a:lstStyle>
            <a:lvl1pPr>
              <a:defRPr/>
            </a:lvl1pPr>
          </a:lstStyle>
          <a:p>
            <a:endParaRPr lang="en-US"/>
          </a:p>
        </p:txBody>
      </p:sp>
      <p:sp>
        <p:nvSpPr>
          <p:cNvPr id="7239" name="Rectangle 71"/>
          <p:cNvSpPr>
            <a:spLocks noGrp="1" noChangeArrowheads="1"/>
          </p:cNvSpPr>
          <p:nvPr>
            <p:ph type="sldNum" sz="quarter" idx="4"/>
          </p:nvPr>
        </p:nvSpPr>
        <p:spPr/>
        <p:txBody>
          <a:bodyPr/>
          <a:lstStyle>
            <a:lvl1pPr>
              <a:defRPr/>
            </a:lvl1pPr>
          </a:lstStyle>
          <a:p>
            <a:fld id="{A172CE24-FC26-47F4-8664-4E738BB09782}"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7E567E8-36AD-456F-9F2F-DFEFDA2B071D}" type="slidenum">
              <a:rPr lang="en-US"/>
              <a:pPr/>
              <a:t>‹#›</a:t>
            </a:fld>
            <a:endParaRPr lang="en-US"/>
          </a:p>
        </p:txBody>
      </p:sp>
    </p:spTree>
    <p:extLst>
      <p:ext uri="{BB962C8B-B14F-4D97-AF65-F5344CB8AC3E}">
        <p14:creationId xmlns:p14="http://schemas.microsoft.com/office/powerpoint/2010/main" val="95318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E81F5E0-FDE4-4FD3-A8DD-F8FC89B8DADF}" type="slidenum">
              <a:rPr lang="en-US"/>
              <a:pPr/>
              <a:t>‹#›</a:t>
            </a:fld>
            <a:endParaRPr lang="en-US"/>
          </a:p>
        </p:txBody>
      </p:sp>
    </p:spTree>
    <p:extLst>
      <p:ext uri="{BB962C8B-B14F-4D97-AF65-F5344CB8AC3E}">
        <p14:creationId xmlns:p14="http://schemas.microsoft.com/office/powerpoint/2010/main" val="27134498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9050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00600" y="19050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9B1B2AE-FA67-413F-8C50-EB6FB7BDAF5C}" type="slidenum">
              <a:rPr lang="en-US"/>
              <a:pPr/>
              <a:t>‹#›</a:t>
            </a:fld>
            <a:endParaRPr lang="en-US"/>
          </a:p>
        </p:txBody>
      </p:sp>
    </p:spTree>
    <p:extLst>
      <p:ext uri="{BB962C8B-B14F-4D97-AF65-F5344CB8AC3E}">
        <p14:creationId xmlns:p14="http://schemas.microsoft.com/office/powerpoint/2010/main" val="35647140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34B75023-1910-4540-96B9-C3482CB1B601}" type="slidenum">
              <a:rPr lang="en-US"/>
              <a:pPr/>
              <a:t>‹#›</a:t>
            </a:fld>
            <a:endParaRPr lang="en-US"/>
          </a:p>
        </p:txBody>
      </p:sp>
    </p:spTree>
    <p:extLst>
      <p:ext uri="{BB962C8B-B14F-4D97-AF65-F5344CB8AC3E}">
        <p14:creationId xmlns:p14="http://schemas.microsoft.com/office/powerpoint/2010/main" val="2286160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E0433DAA-101E-4972-81C0-9A8446652E3E}" type="slidenum">
              <a:rPr lang="en-US"/>
              <a:pPr/>
              <a:t>‹#›</a:t>
            </a:fld>
            <a:endParaRPr lang="en-US"/>
          </a:p>
        </p:txBody>
      </p:sp>
    </p:spTree>
    <p:extLst>
      <p:ext uri="{BB962C8B-B14F-4D97-AF65-F5344CB8AC3E}">
        <p14:creationId xmlns:p14="http://schemas.microsoft.com/office/powerpoint/2010/main" val="10233013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1FB584E2-50EF-45CA-BE21-317E6E5958C2}" type="slidenum">
              <a:rPr lang="en-US"/>
              <a:pPr/>
              <a:t>‹#›</a:t>
            </a:fld>
            <a:endParaRPr lang="en-US"/>
          </a:p>
        </p:txBody>
      </p:sp>
    </p:spTree>
    <p:extLst>
      <p:ext uri="{BB962C8B-B14F-4D97-AF65-F5344CB8AC3E}">
        <p14:creationId xmlns:p14="http://schemas.microsoft.com/office/powerpoint/2010/main" val="34266645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4E38ACA-A076-441A-B9FD-51939B75E883}" type="slidenum">
              <a:rPr lang="en-US"/>
              <a:pPr/>
              <a:t>‹#›</a:t>
            </a:fld>
            <a:endParaRPr lang="en-US"/>
          </a:p>
        </p:txBody>
      </p:sp>
    </p:spTree>
    <p:extLst>
      <p:ext uri="{BB962C8B-B14F-4D97-AF65-F5344CB8AC3E}">
        <p14:creationId xmlns:p14="http://schemas.microsoft.com/office/powerpoint/2010/main" val="1068420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E88B5371-6F88-4DC9-882D-821AA076C9E9}" type="slidenum">
              <a:rPr lang="en-US"/>
              <a:pPr/>
              <a:t>‹#›</a:t>
            </a:fld>
            <a:endParaRPr lang="en-US"/>
          </a:p>
        </p:txBody>
      </p:sp>
    </p:spTree>
    <p:extLst>
      <p:ext uri="{BB962C8B-B14F-4D97-AF65-F5344CB8AC3E}">
        <p14:creationId xmlns:p14="http://schemas.microsoft.com/office/powerpoint/2010/main" val="27167187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C453A74-9F0F-4193-80AF-51A53FB34B6C}" type="slidenum">
              <a:rPr lang="en-US"/>
              <a:pPr/>
              <a:t>‹#›</a:t>
            </a:fld>
            <a:endParaRPr lang="en-US"/>
          </a:p>
        </p:txBody>
      </p:sp>
    </p:spTree>
    <p:extLst>
      <p:ext uri="{BB962C8B-B14F-4D97-AF65-F5344CB8AC3E}">
        <p14:creationId xmlns:p14="http://schemas.microsoft.com/office/powerpoint/2010/main" val="26638065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0" y="304800"/>
            <a:ext cx="2000250"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304800"/>
            <a:ext cx="584835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210BC47-9645-49DE-A30A-98D6F7AB6A2F}" type="slidenum">
              <a:rPr lang="en-US"/>
              <a:pPr/>
              <a:t>‹#›</a:t>
            </a:fld>
            <a:endParaRPr lang="en-US"/>
          </a:p>
        </p:txBody>
      </p:sp>
    </p:spTree>
    <p:extLst>
      <p:ext uri="{BB962C8B-B14F-4D97-AF65-F5344CB8AC3E}">
        <p14:creationId xmlns:p14="http://schemas.microsoft.com/office/powerpoint/2010/main" val="37544727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146" name="Group 2"/>
          <p:cNvGrpSpPr>
            <a:grpSpLocks/>
          </p:cNvGrpSpPr>
          <p:nvPr/>
        </p:nvGrpSpPr>
        <p:grpSpPr bwMode="auto">
          <a:xfrm>
            <a:off x="0" y="0"/>
            <a:ext cx="9144000" cy="6858000"/>
            <a:chOff x="0" y="0"/>
            <a:chExt cx="5760" cy="4320"/>
          </a:xfrm>
        </p:grpSpPr>
        <p:grpSp>
          <p:nvGrpSpPr>
            <p:cNvPr id="6147" name="Group 3"/>
            <p:cNvGrpSpPr>
              <a:grpSpLocks/>
            </p:cNvGrpSpPr>
            <p:nvPr/>
          </p:nvGrpSpPr>
          <p:grpSpPr bwMode="auto">
            <a:xfrm>
              <a:off x="0" y="0"/>
              <a:ext cx="5760" cy="4320"/>
              <a:chOff x="0" y="0"/>
              <a:chExt cx="5760" cy="4320"/>
            </a:xfrm>
          </p:grpSpPr>
          <p:grpSp>
            <p:nvGrpSpPr>
              <p:cNvPr id="6148" name="Group 4"/>
              <p:cNvGrpSpPr>
                <a:grpSpLocks/>
              </p:cNvGrpSpPr>
              <p:nvPr/>
            </p:nvGrpSpPr>
            <p:grpSpPr bwMode="auto">
              <a:xfrm>
                <a:off x="0" y="192"/>
                <a:ext cx="5760" cy="4032"/>
                <a:chOff x="0" y="192"/>
                <a:chExt cx="5760" cy="4032"/>
              </a:xfrm>
            </p:grpSpPr>
            <p:sp>
              <p:nvSpPr>
                <p:cNvPr id="6149" name="Line 5"/>
                <p:cNvSpPr>
                  <a:spLocks noChangeShapeType="1"/>
                </p:cNvSpPr>
                <p:nvPr/>
              </p:nvSpPr>
              <p:spPr bwMode="white">
                <a:xfrm>
                  <a:off x="0" y="19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50" name="Line 6"/>
                <p:cNvSpPr>
                  <a:spLocks noChangeShapeType="1"/>
                </p:cNvSpPr>
                <p:nvPr/>
              </p:nvSpPr>
              <p:spPr bwMode="white">
                <a:xfrm>
                  <a:off x="0" y="38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51" name="Line 7"/>
                <p:cNvSpPr>
                  <a:spLocks noChangeShapeType="1"/>
                </p:cNvSpPr>
                <p:nvPr/>
              </p:nvSpPr>
              <p:spPr bwMode="white">
                <a:xfrm>
                  <a:off x="0" y="57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52" name="Line 8"/>
                <p:cNvSpPr>
                  <a:spLocks noChangeShapeType="1"/>
                </p:cNvSpPr>
                <p:nvPr/>
              </p:nvSpPr>
              <p:spPr bwMode="white">
                <a:xfrm>
                  <a:off x="0" y="76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53" name="Line 9"/>
                <p:cNvSpPr>
                  <a:spLocks noChangeShapeType="1"/>
                </p:cNvSpPr>
                <p:nvPr/>
              </p:nvSpPr>
              <p:spPr bwMode="white">
                <a:xfrm>
                  <a:off x="0" y="96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54" name="Line 10"/>
                <p:cNvSpPr>
                  <a:spLocks noChangeShapeType="1"/>
                </p:cNvSpPr>
                <p:nvPr/>
              </p:nvSpPr>
              <p:spPr bwMode="white">
                <a:xfrm>
                  <a:off x="0" y="115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55" name="Line 11"/>
                <p:cNvSpPr>
                  <a:spLocks noChangeShapeType="1"/>
                </p:cNvSpPr>
                <p:nvPr/>
              </p:nvSpPr>
              <p:spPr bwMode="white">
                <a:xfrm>
                  <a:off x="0" y="134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56" name="Line 12"/>
                <p:cNvSpPr>
                  <a:spLocks noChangeShapeType="1"/>
                </p:cNvSpPr>
                <p:nvPr/>
              </p:nvSpPr>
              <p:spPr bwMode="white">
                <a:xfrm>
                  <a:off x="0" y="153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57" name="Line 13"/>
                <p:cNvSpPr>
                  <a:spLocks noChangeShapeType="1"/>
                </p:cNvSpPr>
                <p:nvPr/>
              </p:nvSpPr>
              <p:spPr bwMode="white">
                <a:xfrm>
                  <a:off x="0" y="172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58" name="Line 14"/>
                <p:cNvSpPr>
                  <a:spLocks noChangeShapeType="1"/>
                </p:cNvSpPr>
                <p:nvPr/>
              </p:nvSpPr>
              <p:spPr bwMode="white">
                <a:xfrm>
                  <a:off x="0" y="192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59" name="Line 15"/>
                <p:cNvSpPr>
                  <a:spLocks noChangeShapeType="1"/>
                </p:cNvSpPr>
                <p:nvPr/>
              </p:nvSpPr>
              <p:spPr bwMode="white">
                <a:xfrm>
                  <a:off x="0" y="211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60" name="Line 16"/>
                <p:cNvSpPr>
                  <a:spLocks noChangeShapeType="1"/>
                </p:cNvSpPr>
                <p:nvPr/>
              </p:nvSpPr>
              <p:spPr bwMode="white">
                <a:xfrm>
                  <a:off x="0" y="230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61" name="Line 17"/>
                <p:cNvSpPr>
                  <a:spLocks noChangeShapeType="1"/>
                </p:cNvSpPr>
                <p:nvPr/>
              </p:nvSpPr>
              <p:spPr bwMode="white">
                <a:xfrm>
                  <a:off x="0" y="249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62" name="Line 18"/>
                <p:cNvSpPr>
                  <a:spLocks noChangeShapeType="1"/>
                </p:cNvSpPr>
                <p:nvPr/>
              </p:nvSpPr>
              <p:spPr bwMode="white">
                <a:xfrm>
                  <a:off x="0" y="268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63" name="Line 19"/>
                <p:cNvSpPr>
                  <a:spLocks noChangeShapeType="1"/>
                </p:cNvSpPr>
                <p:nvPr/>
              </p:nvSpPr>
              <p:spPr bwMode="white">
                <a:xfrm>
                  <a:off x="0" y="288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64" name="Line 20"/>
                <p:cNvSpPr>
                  <a:spLocks noChangeShapeType="1"/>
                </p:cNvSpPr>
                <p:nvPr/>
              </p:nvSpPr>
              <p:spPr bwMode="white">
                <a:xfrm>
                  <a:off x="0" y="307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65" name="Line 21"/>
                <p:cNvSpPr>
                  <a:spLocks noChangeShapeType="1"/>
                </p:cNvSpPr>
                <p:nvPr/>
              </p:nvSpPr>
              <p:spPr bwMode="white">
                <a:xfrm>
                  <a:off x="0" y="326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66" name="Line 22"/>
                <p:cNvSpPr>
                  <a:spLocks noChangeShapeType="1"/>
                </p:cNvSpPr>
                <p:nvPr/>
              </p:nvSpPr>
              <p:spPr bwMode="white">
                <a:xfrm>
                  <a:off x="0" y="345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67" name="Line 23"/>
                <p:cNvSpPr>
                  <a:spLocks noChangeShapeType="1"/>
                </p:cNvSpPr>
                <p:nvPr/>
              </p:nvSpPr>
              <p:spPr bwMode="white">
                <a:xfrm>
                  <a:off x="0" y="364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68" name="Line 24"/>
                <p:cNvSpPr>
                  <a:spLocks noChangeShapeType="1"/>
                </p:cNvSpPr>
                <p:nvPr/>
              </p:nvSpPr>
              <p:spPr bwMode="white">
                <a:xfrm>
                  <a:off x="0" y="384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69" name="Line 25"/>
                <p:cNvSpPr>
                  <a:spLocks noChangeShapeType="1"/>
                </p:cNvSpPr>
                <p:nvPr/>
              </p:nvSpPr>
              <p:spPr bwMode="white">
                <a:xfrm>
                  <a:off x="0" y="403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70" name="Line 26"/>
                <p:cNvSpPr>
                  <a:spLocks noChangeShapeType="1"/>
                </p:cNvSpPr>
                <p:nvPr/>
              </p:nvSpPr>
              <p:spPr bwMode="white">
                <a:xfrm>
                  <a:off x="0" y="422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6171" name="Group 27"/>
              <p:cNvGrpSpPr>
                <a:grpSpLocks/>
              </p:cNvGrpSpPr>
              <p:nvPr/>
            </p:nvGrpSpPr>
            <p:grpSpPr bwMode="auto">
              <a:xfrm>
                <a:off x="192" y="0"/>
                <a:ext cx="5376" cy="4320"/>
                <a:chOff x="192" y="0"/>
                <a:chExt cx="5376" cy="4320"/>
              </a:xfrm>
            </p:grpSpPr>
            <p:sp>
              <p:nvSpPr>
                <p:cNvPr id="6172" name="Line 28"/>
                <p:cNvSpPr>
                  <a:spLocks noChangeShapeType="1"/>
                </p:cNvSpPr>
                <p:nvPr/>
              </p:nvSpPr>
              <p:spPr bwMode="white">
                <a:xfrm>
                  <a:off x="19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73" name="Line 29"/>
                <p:cNvSpPr>
                  <a:spLocks noChangeShapeType="1"/>
                </p:cNvSpPr>
                <p:nvPr/>
              </p:nvSpPr>
              <p:spPr bwMode="white">
                <a:xfrm>
                  <a:off x="38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74" name="Line 30"/>
                <p:cNvSpPr>
                  <a:spLocks noChangeShapeType="1"/>
                </p:cNvSpPr>
                <p:nvPr/>
              </p:nvSpPr>
              <p:spPr bwMode="white">
                <a:xfrm>
                  <a:off x="57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75" name="Line 31"/>
                <p:cNvSpPr>
                  <a:spLocks noChangeShapeType="1"/>
                </p:cNvSpPr>
                <p:nvPr/>
              </p:nvSpPr>
              <p:spPr bwMode="white">
                <a:xfrm>
                  <a:off x="76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76" name="Line 32"/>
                <p:cNvSpPr>
                  <a:spLocks noChangeShapeType="1"/>
                </p:cNvSpPr>
                <p:nvPr/>
              </p:nvSpPr>
              <p:spPr bwMode="white">
                <a:xfrm>
                  <a:off x="96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77" name="Line 33"/>
                <p:cNvSpPr>
                  <a:spLocks noChangeShapeType="1"/>
                </p:cNvSpPr>
                <p:nvPr/>
              </p:nvSpPr>
              <p:spPr bwMode="white">
                <a:xfrm>
                  <a:off x="115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78" name="Line 34"/>
                <p:cNvSpPr>
                  <a:spLocks noChangeShapeType="1"/>
                </p:cNvSpPr>
                <p:nvPr/>
              </p:nvSpPr>
              <p:spPr bwMode="white">
                <a:xfrm>
                  <a:off x="134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79" name="Line 35"/>
                <p:cNvSpPr>
                  <a:spLocks noChangeShapeType="1"/>
                </p:cNvSpPr>
                <p:nvPr/>
              </p:nvSpPr>
              <p:spPr bwMode="white">
                <a:xfrm>
                  <a:off x="153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80" name="Line 36"/>
                <p:cNvSpPr>
                  <a:spLocks noChangeShapeType="1"/>
                </p:cNvSpPr>
                <p:nvPr/>
              </p:nvSpPr>
              <p:spPr bwMode="white">
                <a:xfrm>
                  <a:off x="172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81" name="Line 37"/>
                <p:cNvSpPr>
                  <a:spLocks noChangeShapeType="1"/>
                </p:cNvSpPr>
                <p:nvPr/>
              </p:nvSpPr>
              <p:spPr bwMode="white">
                <a:xfrm>
                  <a:off x="192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82" name="Line 38"/>
                <p:cNvSpPr>
                  <a:spLocks noChangeShapeType="1"/>
                </p:cNvSpPr>
                <p:nvPr/>
              </p:nvSpPr>
              <p:spPr bwMode="white">
                <a:xfrm>
                  <a:off x="211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83" name="Line 39"/>
                <p:cNvSpPr>
                  <a:spLocks noChangeShapeType="1"/>
                </p:cNvSpPr>
                <p:nvPr/>
              </p:nvSpPr>
              <p:spPr bwMode="white">
                <a:xfrm>
                  <a:off x="230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84" name="Line 40"/>
                <p:cNvSpPr>
                  <a:spLocks noChangeShapeType="1"/>
                </p:cNvSpPr>
                <p:nvPr/>
              </p:nvSpPr>
              <p:spPr bwMode="white">
                <a:xfrm>
                  <a:off x="249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85" name="Line 41"/>
                <p:cNvSpPr>
                  <a:spLocks noChangeShapeType="1"/>
                </p:cNvSpPr>
                <p:nvPr/>
              </p:nvSpPr>
              <p:spPr bwMode="white">
                <a:xfrm>
                  <a:off x="268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86" name="Line 42"/>
                <p:cNvSpPr>
                  <a:spLocks noChangeShapeType="1"/>
                </p:cNvSpPr>
                <p:nvPr/>
              </p:nvSpPr>
              <p:spPr bwMode="white">
                <a:xfrm>
                  <a:off x="288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87" name="Line 43"/>
                <p:cNvSpPr>
                  <a:spLocks noChangeShapeType="1"/>
                </p:cNvSpPr>
                <p:nvPr/>
              </p:nvSpPr>
              <p:spPr bwMode="white">
                <a:xfrm>
                  <a:off x="307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88" name="Line 44"/>
                <p:cNvSpPr>
                  <a:spLocks noChangeShapeType="1"/>
                </p:cNvSpPr>
                <p:nvPr/>
              </p:nvSpPr>
              <p:spPr bwMode="white">
                <a:xfrm>
                  <a:off x="326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89" name="Line 45"/>
                <p:cNvSpPr>
                  <a:spLocks noChangeShapeType="1"/>
                </p:cNvSpPr>
                <p:nvPr/>
              </p:nvSpPr>
              <p:spPr bwMode="white">
                <a:xfrm>
                  <a:off x="345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90" name="Line 46"/>
                <p:cNvSpPr>
                  <a:spLocks noChangeShapeType="1"/>
                </p:cNvSpPr>
                <p:nvPr/>
              </p:nvSpPr>
              <p:spPr bwMode="white">
                <a:xfrm>
                  <a:off x="364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91" name="Line 47"/>
                <p:cNvSpPr>
                  <a:spLocks noChangeShapeType="1"/>
                </p:cNvSpPr>
                <p:nvPr/>
              </p:nvSpPr>
              <p:spPr bwMode="white">
                <a:xfrm>
                  <a:off x="384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92" name="Line 48"/>
                <p:cNvSpPr>
                  <a:spLocks noChangeShapeType="1"/>
                </p:cNvSpPr>
                <p:nvPr/>
              </p:nvSpPr>
              <p:spPr bwMode="white">
                <a:xfrm>
                  <a:off x="403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93" name="Line 49"/>
                <p:cNvSpPr>
                  <a:spLocks noChangeShapeType="1"/>
                </p:cNvSpPr>
                <p:nvPr/>
              </p:nvSpPr>
              <p:spPr bwMode="white">
                <a:xfrm>
                  <a:off x="422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94" name="Line 50"/>
                <p:cNvSpPr>
                  <a:spLocks noChangeShapeType="1"/>
                </p:cNvSpPr>
                <p:nvPr/>
              </p:nvSpPr>
              <p:spPr bwMode="white">
                <a:xfrm>
                  <a:off x="441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95" name="Line 51"/>
                <p:cNvSpPr>
                  <a:spLocks noChangeShapeType="1"/>
                </p:cNvSpPr>
                <p:nvPr/>
              </p:nvSpPr>
              <p:spPr bwMode="white">
                <a:xfrm>
                  <a:off x="460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96" name="Line 52"/>
                <p:cNvSpPr>
                  <a:spLocks noChangeShapeType="1"/>
                </p:cNvSpPr>
                <p:nvPr/>
              </p:nvSpPr>
              <p:spPr bwMode="white">
                <a:xfrm>
                  <a:off x="480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97" name="Line 53"/>
                <p:cNvSpPr>
                  <a:spLocks noChangeShapeType="1"/>
                </p:cNvSpPr>
                <p:nvPr/>
              </p:nvSpPr>
              <p:spPr bwMode="white">
                <a:xfrm>
                  <a:off x="499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98" name="Line 54"/>
                <p:cNvSpPr>
                  <a:spLocks noChangeShapeType="1"/>
                </p:cNvSpPr>
                <p:nvPr/>
              </p:nvSpPr>
              <p:spPr bwMode="white">
                <a:xfrm>
                  <a:off x="518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99" name="Line 55"/>
                <p:cNvSpPr>
                  <a:spLocks noChangeShapeType="1"/>
                </p:cNvSpPr>
                <p:nvPr/>
              </p:nvSpPr>
              <p:spPr bwMode="white">
                <a:xfrm>
                  <a:off x="537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00" name="Line 56"/>
                <p:cNvSpPr>
                  <a:spLocks noChangeShapeType="1"/>
                </p:cNvSpPr>
                <p:nvPr/>
              </p:nvSpPr>
              <p:spPr bwMode="white">
                <a:xfrm>
                  <a:off x="556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sp>
          <p:nvSpPr>
            <p:cNvPr id="6201" name="Rectangle 57" descr="60%"/>
            <p:cNvSpPr>
              <a:spLocks noChangeArrowheads="1"/>
            </p:cNvSpPr>
            <p:nvPr/>
          </p:nvSpPr>
          <p:spPr bwMode="ltGray">
            <a:xfrm>
              <a:off x="2112" y="0"/>
              <a:ext cx="3648" cy="96"/>
            </a:xfrm>
            <a:prstGeom prst="rect">
              <a:avLst/>
            </a:prstGeom>
            <a:pattFill prst="pct60">
              <a:fgClr>
                <a:schemeClr val="folHlink"/>
              </a:fgClr>
              <a:bgClr>
                <a:schemeClr val="bg1"/>
              </a:bgClr>
            </a:patt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02" name="Line 58"/>
            <p:cNvSpPr>
              <a:spLocks noChangeShapeType="1"/>
            </p:cNvSpPr>
            <p:nvPr/>
          </p:nvSpPr>
          <p:spPr bwMode="ltGray">
            <a:xfrm>
              <a:off x="5568" y="0"/>
              <a:ext cx="0" cy="1488"/>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6203" name="Group 59"/>
            <p:cNvGrpSpPr>
              <a:grpSpLocks/>
            </p:cNvGrpSpPr>
            <p:nvPr/>
          </p:nvGrpSpPr>
          <p:grpSpPr bwMode="auto">
            <a:xfrm>
              <a:off x="261" y="892"/>
              <a:ext cx="1124" cy="1464"/>
              <a:chOff x="96" y="916"/>
              <a:chExt cx="2208" cy="2876"/>
            </a:xfrm>
          </p:grpSpPr>
          <p:sp>
            <p:nvSpPr>
              <p:cNvPr id="6204" name="Line 60"/>
              <p:cNvSpPr>
                <a:spLocks noChangeShapeType="1"/>
              </p:cNvSpPr>
              <p:nvPr/>
            </p:nvSpPr>
            <p:spPr bwMode="ltGray">
              <a:xfrm flipH="1">
                <a:off x="96" y="1037"/>
                <a:ext cx="2208" cy="0"/>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05" name="Line 61"/>
              <p:cNvSpPr>
                <a:spLocks noChangeShapeType="1"/>
              </p:cNvSpPr>
              <p:nvPr/>
            </p:nvSpPr>
            <p:spPr bwMode="ltGray">
              <a:xfrm>
                <a:off x="336" y="920"/>
                <a:ext cx="0" cy="2872"/>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06" name="Arc 62"/>
              <p:cNvSpPr>
                <a:spLocks/>
              </p:cNvSpPr>
              <p:nvPr/>
            </p:nvSpPr>
            <p:spPr bwMode="ltGray">
              <a:xfrm flipH="1">
                <a:off x="217" y="916"/>
                <a:ext cx="239" cy="239"/>
              </a:xfrm>
              <a:custGeom>
                <a:avLst/>
                <a:gdLst>
                  <a:gd name="G0" fmla="+- 21595 0 0"/>
                  <a:gd name="G1" fmla="+- 21600 0 0"/>
                  <a:gd name="G2" fmla="+- 21600 0 0"/>
                  <a:gd name="T0" fmla="*/ 21114 w 43195"/>
                  <a:gd name="T1" fmla="*/ 5 h 43200"/>
                  <a:gd name="T2" fmla="*/ 0 w 43195"/>
                  <a:gd name="T3" fmla="*/ 22056 h 43200"/>
                  <a:gd name="T4" fmla="*/ 21595 w 43195"/>
                  <a:gd name="T5" fmla="*/ 21600 h 43200"/>
                </a:gdLst>
                <a:ahLst/>
                <a:cxnLst>
                  <a:cxn ang="0">
                    <a:pos x="T0" y="T1"/>
                  </a:cxn>
                  <a:cxn ang="0">
                    <a:pos x="T2" y="T3"/>
                  </a:cxn>
                  <a:cxn ang="0">
                    <a:pos x="T4" y="T5"/>
                  </a:cxn>
                </a:cxnLst>
                <a:rect l="0" t="0" r="r" b="b"/>
                <a:pathLst>
                  <a:path w="43195" h="43200" fill="none" extrusionOk="0">
                    <a:moveTo>
                      <a:pt x="21114" y="5"/>
                    </a:moveTo>
                    <a:cubicBezTo>
                      <a:pt x="21274" y="1"/>
                      <a:pt x="21434" y="0"/>
                      <a:pt x="21595" y="0"/>
                    </a:cubicBezTo>
                    <a:cubicBezTo>
                      <a:pt x="33524" y="0"/>
                      <a:pt x="43195" y="9670"/>
                      <a:pt x="43195" y="21600"/>
                    </a:cubicBezTo>
                    <a:cubicBezTo>
                      <a:pt x="43195" y="33529"/>
                      <a:pt x="33524" y="43200"/>
                      <a:pt x="21595" y="43200"/>
                    </a:cubicBezTo>
                    <a:cubicBezTo>
                      <a:pt x="9843" y="43200"/>
                      <a:pt x="247" y="33805"/>
                      <a:pt x="-1" y="22056"/>
                    </a:cubicBezTo>
                  </a:path>
                  <a:path w="43195" h="43200" stroke="0" extrusionOk="0">
                    <a:moveTo>
                      <a:pt x="21114" y="5"/>
                    </a:moveTo>
                    <a:cubicBezTo>
                      <a:pt x="21274" y="1"/>
                      <a:pt x="21434" y="0"/>
                      <a:pt x="21595" y="0"/>
                    </a:cubicBezTo>
                    <a:cubicBezTo>
                      <a:pt x="33524" y="0"/>
                      <a:pt x="43195" y="9670"/>
                      <a:pt x="43195" y="21600"/>
                    </a:cubicBezTo>
                    <a:cubicBezTo>
                      <a:pt x="43195" y="33529"/>
                      <a:pt x="33524" y="43200"/>
                      <a:pt x="21595" y="43200"/>
                    </a:cubicBezTo>
                    <a:cubicBezTo>
                      <a:pt x="9843" y="43200"/>
                      <a:pt x="247" y="33805"/>
                      <a:pt x="-1" y="22056"/>
                    </a:cubicBezTo>
                    <a:lnTo>
                      <a:pt x="21595" y="21600"/>
                    </a:lnTo>
                    <a:close/>
                  </a:path>
                </a:pathLst>
              </a:custGeom>
              <a:noFill/>
              <a:ln w="9525">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sp>
        <p:nvSpPr>
          <p:cNvPr id="6207" name="Rectangle 63"/>
          <p:cNvSpPr>
            <a:spLocks noGrp="1" noChangeArrowheads="1"/>
          </p:cNvSpPr>
          <p:nvPr>
            <p:ph type="title"/>
          </p:nvPr>
        </p:nvSpPr>
        <p:spPr bwMode="auto">
          <a:xfrm>
            <a:off x="609600" y="3048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6208" name="Rectangle 64" descr="Rectangle: Click to edit Master text styles&#10;Second level&#10;Third level&#10;Fourth level&#10;Fifth level"/>
          <p:cNvSpPr>
            <a:spLocks noGrp="1" noChangeArrowheads="1"/>
          </p:cNvSpPr>
          <p:nvPr>
            <p:ph type="body" idx="1"/>
          </p:nvPr>
        </p:nvSpPr>
        <p:spPr bwMode="auto">
          <a:xfrm>
            <a:off x="838200" y="19050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209" name="Rectangle 65"/>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400"/>
            </a:lvl1pPr>
          </a:lstStyle>
          <a:p>
            <a:endParaRPr lang="en-US"/>
          </a:p>
        </p:txBody>
      </p:sp>
      <p:sp>
        <p:nvSpPr>
          <p:cNvPr id="6210" name="Rectangle 66"/>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400"/>
            </a:lvl1pPr>
          </a:lstStyle>
          <a:p>
            <a:endParaRPr lang="en-US"/>
          </a:p>
        </p:txBody>
      </p:sp>
      <p:sp>
        <p:nvSpPr>
          <p:cNvPr id="6211" name="Rectangle 67"/>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400"/>
            </a:lvl1pPr>
          </a:lstStyle>
          <a:p>
            <a:fld id="{8A32A9F1-025A-4F24-9722-DB5146EE3331}"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l" rtl="0" fontAlgn="base">
        <a:spcBef>
          <a:spcPct val="0"/>
        </a:spcBef>
        <a:spcAft>
          <a:spcPct val="0"/>
        </a:spcAft>
        <a:defRPr sz="4400" kern="1200">
          <a:solidFill>
            <a:schemeClr val="tx2"/>
          </a:solidFill>
          <a:latin typeface="+mj-lt"/>
          <a:ea typeface="+mj-ea"/>
          <a:cs typeface="+mj-cs"/>
        </a:defRPr>
      </a:lvl1pPr>
      <a:lvl2pPr algn="l" rtl="0" fontAlgn="base">
        <a:spcBef>
          <a:spcPct val="0"/>
        </a:spcBef>
        <a:spcAft>
          <a:spcPct val="0"/>
        </a:spcAft>
        <a:defRPr sz="4400">
          <a:solidFill>
            <a:schemeClr val="tx2"/>
          </a:solidFill>
          <a:latin typeface="Tahoma" panose="020B0604030504040204" pitchFamily="34" charset="0"/>
        </a:defRPr>
      </a:lvl2pPr>
      <a:lvl3pPr algn="l" rtl="0" fontAlgn="base">
        <a:spcBef>
          <a:spcPct val="0"/>
        </a:spcBef>
        <a:spcAft>
          <a:spcPct val="0"/>
        </a:spcAft>
        <a:defRPr sz="4400">
          <a:solidFill>
            <a:schemeClr val="tx2"/>
          </a:solidFill>
          <a:latin typeface="Tahoma" panose="020B0604030504040204" pitchFamily="34" charset="0"/>
        </a:defRPr>
      </a:lvl3pPr>
      <a:lvl4pPr algn="l" rtl="0" fontAlgn="base">
        <a:spcBef>
          <a:spcPct val="0"/>
        </a:spcBef>
        <a:spcAft>
          <a:spcPct val="0"/>
        </a:spcAft>
        <a:defRPr sz="4400">
          <a:solidFill>
            <a:schemeClr val="tx2"/>
          </a:solidFill>
          <a:latin typeface="Tahoma" panose="020B0604030504040204" pitchFamily="34" charset="0"/>
        </a:defRPr>
      </a:lvl4pPr>
      <a:lvl5pPr algn="l" rtl="0" fontAlgn="base">
        <a:spcBef>
          <a:spcPct val="0"/>
        </a:spcBef>
        <a:spcAft>
          <a:spcPct val="0"/>
        </a:spcAft>
        <a:defRPr sz="4400">
          <a:solidFill>
            <a:schemeClr val="tx2"/>
          </a:solidFill>
          <a:latin typeface="Tahoma" panose="020B0604030504040204" pitchFamily="34" charset="0"/>
        </a:defRPr>
      </a:lvl5pPr>
      <a:lvl6pPr marL="457200" algn="l" rtl="0" fontAlgn="base">
        <a:spcBef>
          <a:spcPct val="0"/>
        </a:spcBef>
        <a:spcAft>
          <a:spcPct val="0"/>
        </a:spcAft>
        <a:defRPr sz="4400">
          <a:solidFill>
            <a:schemeClr val="tx2"/>
          </a:solidFill>
          <a:latin typeface="Tahoma" panose="020B0604030504040204" pitchFamily="34" charset="0"/>
        </a:defRPr>
      </a:lvl6pPr>
      <a:lvl7pPr marL="914400" algn="l" rtl="0" fontAlgn="base">
        <a:spcBef>
          <a:spcPct val="0"/>
        </a:spcBef>
        <a:spcAft>
          <a:spcPct val="0"/>
        </a:spcAft>
        <a:defRPr sz="4400">
          <a:solidFill>
            <a:schemeClr val="tx2"/>
          </a:solidFill>
          <a:latin typeface="Tahoma" panose="020B0604030504040204" pitchFamily="34" charset="0"/>
        </a:defRPr>
      </a:lvl7pPr>
      <a:lvl8pPr marL="1371600" algn="l" rtl="0" fontAlgn="base">
        <a:spcBef>
          <a:spcPct val="0"/>
        </a:spcBef>
        <a:spcAft>
          <a:spcPct val="0"/>
        </a:spcAft>
        <a:defRPr sz="4400">
          <a:solidFill>
            <a:schemeClr val="tx2"/>
          </a:solidFill>
          <a:latin typeface="Tahoma" panose="020B0604030504040204" pitchFamily="34" charset="0"/>
        </a:defRPr>
      </a:lvl8pPr>
      <a:lvl9pPr marL="1828800" algn="l" rtl="0" fontAlgn="base">
        <a:spcBef>
          <a:spcPct val="0"/>
        </a:spcBef>
        <a:spcAft>
          <a:spcPct val="0"/>
        </a:spcAft>
        <a:defRPr sz="4400">
          <a:solidFill>
            <a:schemeClr val="tx2"/>
          </a:solidFill>
          <a:latin typeface="Tahoma" panose="020B0604030504040204" pitchFamily="34" charset="0"/>
        </a:defRPr>
      </a:lvl9pPr>
    </p:titleStyle>
    <p:bodyStyle>
      <a:lvl1pPr marL="342900" indent="-342900" algn="l" rtl="0" fontAlgn="base">
        <a:spcBef>
          <a:spcPct val="20000"/>
        </a:spcBef>
        <a:spcAft>
          <a:spcPct val="0"/>
        </a:spcAft>
        <a:buClr>
          <a:schemeClr val="hlink"/>
        </a:buClr>
        <a:buSzPct val="110000"/>
        <a:buFont typeface="Wingdings" panose="05000000000000000000" pitchFamily="2" charset="2"/>
        <a:buBlip>
          <a:blip r:embed="rId13"/>
        </a:buBlip>
        <a:defRPr sz="3200" kern="1200">
          <a:solidFill>
            <a:schemeClr val="tx1"/>
          </a:solidFill>
          <a:latin typeface="+mn-lt"/>
          <a:ea typeface="+mn-ea"/>
          <a:cs typeface="+mn-cs"/>
        </a:defRPr>
      </a:lvl1pPr>
      <a:lvl2pPr marL="742950" indent="-285750" algn="l" rtl="0" fontAlgn="base">
        <a:spcBef>
          <a:spcPct val="20000"/>
        </a:spcBef>
        <a:spcAft>
          <a:spcPct val="0"/>
        </a:spcAft>
        <a:buClr>
          <a:schemeClr val="tx1"/>
        </a:buClr>
        <a:buSzPct val="60000"/>
        <a:buFont typeface="Wingdings" panose="05000000000000000000" pitchFamily="2" charset="2"/>
        <a:buChar char="n"/>
        <a:defRPr sz="2800" kern="1200">
          <a:solidFill>
            <a:schemeClr val="tx1"/>
          </a:solidFill>
          <a:latin typeface="+mn-lt"/>
          <a:ea typeface="+mn-ea"/>
          <a:cs typeface="+mn-cs"/>
        </a:defRPr>
      </a:lvl2pPr>
      <a:lvl3pPr marL="1143000" indent="-228600" algn="l" rtl="0" fontAlgn="base">
        <a:spcBef>
          <a:spcPct val="20000"/>
        </a:spcBef>
        <a:spcAft>
          <a:spcPct val="0"/>
        </a:spcAft>
        <a:buClr>
          <a:schemeClr val="hlink"/>
        </a:buClr>
        <a:buSzPct val="95000"/>
        <a:buFont typeface="Wingdings" panose="05000000000000000000" pitchFamily="2" charset="2"/>
        <a:buChar char="w"/>
        <a:defRPr sz="2400" kern="1200">
          <a:solidFill>
            <a:schemeClr val="tx1"/>
          </a:solidFill>
          <a:latin typeface="+mn-lt"/>
          <a:ea typeface="+mn-ea"/>
          <a:cs typeface="+mn-cs"/>
        </a:defRPr>
      </a:lvl3pPr>
      <a:lvl4pPr marL="1600200" indent="-228600" algn="l" rtl="0" fontAlgn="base">
        <a:spcBef>
          <a:spcPct val="20000"/>
        </a:spcBef>
        <a:spcAft>
          <a:spcPct val="0"/>
        </a:spcAft>
        <a:buClr>
          <a:schemeClr val="tx1"/>
        </a:buClr>
        <a:buSzPct val="65000"/>
        <a:buFont typeface="Wingdings" panose="05000000000000000000" pitchFamily="2" charset="2"/>
        <a:buChar char="n"/>
        <a:defRPr sz="2000" kern="1200">
          <a:solidFill>
            <a:schemeClr val="tx1"/>
          </a:solidFill>
          <a:latin typeface="+mn-lt"/>
          <a:ea typeface="+mn-ea"/>
          <a:cs typeface="+mn-cs"/>
        </a:defRPr>
      </a:lvl4pPr>
      <a:lvl5pPr marL="2057400" indent="-228600" algn="l" rtl="0" fontAlgn="base">
        <a:spcBef>
          <a:spcPct val="20000"/>
        </a:spcBef>
        <a:spcAft>
          <a:spcPct val="0"/>
        </a:spcAft>
        <a:buClr>
          <a:schemeClr val="hlink"/>
        </a:buClr>
        <a:buSzPct val="60000"/>
        <a:buFont typeface="Wingdings" panose="05000000000000000000" pitchFamily="2" charset="2"/>
        <a:buChar char="n"/>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2.w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hyperlink" Target="http://www.hometrainingtools.com/mousetrap-car-project/a/1578/" TargetMode="External"/><Relationship Id="rId3" Type="http://schemas.openxmlformats.org/officeDocument/2006/relationships/hyperlink" Target="http://www.brighthub.com/education/k-12/articles/37040.aspx" TargetMode="External"/><Relationship Id="rId7" Type="http://schemas.openxmlformats.org/officeDocument/2006/relationships/hyperlink" Target="http://monsterguide.net/how-to-build-a-mouse-trap-car" TargetMode="External"/><Relationship Id="rId2" Type="http://schemas.openxmlformats.org/officeDocument/2006/relationships/hyperlink" Target="http://www.buzzle.com/articles/how-to-build-a-mousetrap-car-step-by-step-directions.html" TargetMode="External"/><Relationship Id="rId1" Type="http://schemas.openxmlformats.org/officeDocument/2006/relationships/slideLayout" Target="../slideLayouts/slideLayout7.xml"/><Relationship Id="rId6" Type="http://schemas.openxmlformats.org/officeDocument/2006/relationships/hyperlink" Target="http://www.docfizzix.com/design-help/" TargetMode="External"/><Relationship Id="rId11" Type="http://schemas.openxmlformats.org/officeDocument/2006/relationships/hyperlink" Target="http://www.ehow.com/list_5965518_good-ideas-mousetrap-car-wheels.html" TargetMode="External"/><Relationship Id="rId5" Type="http://schemas.openxmlformats.org/officeDocument/2006/relationships/hyperlink" Target="http://www.docfizzix.com/help.htm" TargetMode="External"/><Relationship Id="rId10" Type="http://schemas.openxmlformats.org/officeDocument/2006/relationships/hyperlink" Target="http://quazen.com/recreation/crafts/mouse-trap-cars/" TargetMode="External"/><Relationship Id="rId4" Type="http://schemas.openxmlformats.org/officeDocument/2006/relationships/hyperlink" Target="http://www.instructables.com/id/Mouse-Trap-car/" TargetMode="External"/><Relationship Id="rId9" Type="http://schemas.openxmlformats.org/officeDocument/2006/relationships/hyperlink" Target="http://www.instructables.com/id/Lego-Mousetrap-Car/"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533400" y="914400"/>
            <a:ext cx="7772400" cy="1143000"/>
          </a:xfrm>
        </p:spPr>
        <p:txBody>
          <a:bodyPr/>
          <a:lstStyle/>
          <a:p>
            <a:r>
              <a:rPr lang="en-US" sz="3600" b="1">
                <a:latin typeface="Arial Black" panose="020B0A04020102020204" pitchFamily="34" charset="0"/>
                <a:cs typeface="Times New Roman" panose="02020603050405020304" pitchFamily="18" charset="0"/>
              </a:rPr>
              <a:t/>
            </a:r>
            <a:br>
              <a:rPr lang="en-US" sz="3600" b="1">
                <a:latin typeface="Arial Black" panose="020B0A04020102020204" pitchFamily="34" charset="0"/>
                <a:cs typeface="Times New Roman" panose="02020603050405020304" pitchFamily="18" charset="0"/>
              </a:rPr>
            </a:br>
            <a:r>
              <a:rPr lang="en-US" sz="3600" b="1">
                <a:latin typeface="Arial Black" panose="020B0A04020102020204" pitchFamily="34" charset="0"/>
                <a:cs typeface="Times New Roman" panose="02020603050405020304" pitchFamily="18" charset="0"/>
              </a:rPr>
              <a:t>Basic Instructions For the Mousetrap Car Competition</a:t>
            </a:r>
            <a:r>
              <a:rPr lang="en-US" sz="3600">
                <a:latin typeface="Arial Black" panose="020B0A04020102020204" pitchFamily="34" charset="0"/>
                <a:cs typeface="Times New Roman" panose="02020603050405020304" pitchFamily="18" charset="0"/>
              </a:rPr>
              <a:t/>
            </a:r>
            <a:br>
              <a:rPr lang="en-US" sz="3600">
                <a:latin typeface="Arial Black" panose="020B0A04020102020204" pitchFamily="34" charset="0"/>
                <a:cs typeface="Times New Roman" panose="02020603050405020304" pitchFamily="18" charset="0"/>
              </a:rPr>
            </a:br>
            <a:endParaRPr lang="en-US" sz="3600">
              <a:latin typeface="Arial Black" panose="020B0A04020102020204" pitchFamily="34" charset="0"/>
              <a:cs typeface="Times New Roman" panose="02020603050405020304" pitchFamily="18" charset="0"/>
            </a:endParaRPr>
          </a:p>
        </p:txBody>
      </p:sp>
      <p:sp>
        <p:nvSpPr>
          <p:cNvPr id="18435" name="Rectangle 3" descr="Rectangle: Click to edit Master text styles&#10;Second level&#10;Third level&#10;Fourth level&#10;Fifth level"/>
          <p:cNvSpPr>
            <a:spLocks noGrp="1" noChangeArrowheads="1"/>
          </p:cNvSpPr>
          <p:nvPr>
            <p:ph type="body" idx="1"/>
          </p:nvPr>
        </p:nvSpPr>
        <p:spPr>
          <a:xfrm>
            <a:off x="762000" y="1752600"/>
            <a:ext cx="7772400" cy="4114800"/>
          </a:xfrm>
        </p:spPr>
        <p:txBody>
          <a:bodyPr/>
          <a:lstStyle/>
          <a:p>
            <a:r>
              <a:rPr lang="en-US" sz="2400" dirty="0" smtClean="0">
                <a:latin typeface="Arial" panose="020B0604020202020204" pitchFamily="34" charset="0"/>
                <a:cs typeface="Times New Roman" panose="02020603050405020304" pitchFamily="18" charset="0"/>
              </a:rPr>
              <a:t>Each students must complete a car.</a:t>
            </a:r>
            <a:endParaRPr lang="en-US" sz="2400" dirty="0">
              <a:latin typeface="Arial" panose="020B0604020202020204" pitchFamily="34" charset="0"/>
              <a:cs typeface="Times New Roman" panose="02020603050405020304" pitchFamily="18" charset="0"/>
            </a:endParaRPr>
          </a:p>
          <a:p>
            <a:endParaRPr lang="en-US" sz="2400" dirty="0">
              <a:latin typeface="Arial" panose="020B0604020202020204" pitchFamily="34" charset="0"/>
              <a:cs typeface="Times New Roman" panose="02020603050405020304" pitchFamily="18" charset="0"/>
            </a:endParaRPr>
          </a:p>
          <a:p>
            <a:r>
              <a:rPr lang="en-US" sz="2400" dirty="0">
                <a:latin typeface="Arial" panose="020B0604020202020204" pitchFamily="34" charset="0"/>
                <a:cs typeface="Times New Roman" panose="02020603050405020304" pitchFamily="18" charset="0"/>
              </a:rPr>
              <a:t>Design </a:t>
            </a:r>
          </a:p>
          <a:p>
            <a:pPr lvl="1">
              <a:buFont typeface="Wingdings" panose="05000000000000000000" pitchFamily="2" charset="2"/>
              <a:buNone/>
            </a:pPr>
            <a:r>
              <a:rPr lang="en-US" sz="2000" dirty="0">
                <a:latin typeface="Arial" panose="020B0604020202020204" pitchFamily="34" charset="0"/>
                <a:cs typeface="Times New Roman" panose="02020603050405020304" pitchFamily="18" charset="0"/>
              </a:rPr>
              <a:t>  Mousetrap car construction and run </a:t>
            </a:r>
          </a:p>
          <a:p>
            <a:pPr>
              <a:buFont typeface="Wingdings" panose="05000000000000000000" pitchFamily="2" charset="2"/>
              <a:buNone/>
            </a:pPr>
            <a:endParaRPr lang="en-US" sz="2400" dirty="0">
              <a:latin typeface="Arial" panose="020B0604020202020204" pitchFamily="34" charset="0"/>
              <a:cs typeface="Times New Roman" panose="02020603050405020304" pitchFamily="18" charset="0"/>
            </a:endParaRPr>
          </a:p>
          <a:p>
            <a:r>
              <a:rPr lang="en-US" sz="2400" dirty="0">
                <a:latin typeface="Arial" panose="020B0604020202020204" pitchFamily="34" charset="0"/>
                <a:cs typeface="Times New Roman" panose="02020603050405020304" pitchFamily="18" charset="0"/>
              </a:rPr>
              <a:t>Communication</a:t>
            </a:r>
          </a:p>
          <a:p>
            <a:pPr lvl="1">
              <a:buFont typeface="Wingdings" panose="05000000000000000000" pitchFamily="2" charset="2"/>
              <a:buNone/>
            </a:pPr>
            <a:r>
              <a:rPr lang="en-US" sz="2000" dirty="0">
                <a:latin typeface="Arial" panose="020B0604020202020204" pitchFamily="34" charset="0"/>
                <a:cs typeface="Times New Roman" panose="02020603050405020304" pitchFamily="18" charset="0"/>
              </a:rPr>
              <a:t>  Technical report writing</a:t>
            </a:r>
          </a:p>
          <a:p>
            <a:pPr lvl="1">
              <a:buFont typeface="Wingdings" panose="05000000000000000000" pitchFamily="2" charset="2"/>
              <a:buNone/>
            </a:pPr>
            <a:r>
              <a:rPr lang="en-US" sz="2000" dirty="0">
                <a:latin typeface="Arial" panose="020B0604020202020204" pitchFamily="34" charset="0"/>
                <a:cs typeface="Times New Roman" panose="02020603050405020304" pitchFamily="18" charset="0"/>
              </a:rPr>
              <a:t>  Design drawings </a:t>
            </a:r>
          </a:p>
          <a:p>
            <a:pPr lvl="1">
              <a:buFont typeface="Wingdings" panose="05000000000000000000" pitchFamily="2" charset="2"/>
              <a:buNone/>
            </a:pPr>
            <a:r>
              <a:rPr lang="en-US" sz="2000" dirty="0">
                <a:latin typeface="Arial" panose="020B0604020202020204" pitchFamily="34" charset="0"/>
                <a:cs typeface="Times New Roman" panose="02020603050405020304" pitchFamily="18" charset="0"/>
              </a:rPr>
              <a:t>  </a:t>
            </a:r>
          </a:p>
          <a:p>
            <a:pPr lvl="1">
              <a:buFont typeface="Wingdings" panose="05000000000000000000" pitchFamily="2" charset="2"/>
              <a:buNone/>
            </a:pPr>
            <a:endParaRPr lang="en-US" sz="2000" dirty="0">
              <a:latin typeface="Arial" panose="020B0604020202020204" pitchFamily="34"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a:t>Mousetrap Event Final Scoring</a:t>
            </a:r>
          </a:p>
        </p:txBody>
      </p:sp>
      <p:sp>
        <p:nvSpPr>
          <p:cNvPr id="17411" name="Rectangle 3" descr="Rectangle: Click to edit Master text styles&#10;Second level&#10;Third level&#10;Fourth level&#10;Fifth level"/>
          <p:cNvSpPr>
            <a:spLocks noGrp="1" noChangeArrowheads="1"/>
          </p:cNvSpPr>
          <p:nvPr>
            <p:ph type="body" idx="1"/>
          </p:nvPr>
        </p:nvSpPr>
        <p:spPr/>
        <p:txBody>
          <a:bodyPr/>
          <a:lstStyle/>
          <a:p>
            <a:pPr>
              <a:lnSpc>
                <a:spcPct val="90000"/>
              </a:lnSpc>
            </a:pPr>
            <a:r>
              <a:rPr lang="en-US" dirty="0"/>
              <a:t> Total of the following scores</a:t>
            </a:r>
          </a:p>
          <a:p>
            <a:pPr lvl="1">
              <a:lnSpc>
                <a:spcPct val="90000"/>
              </a:lnSpc>
              <a:buFont typeface="Wingdings" panose="05000000000000000000" pitchFamily="2" charset="2"/>
              <a:buNone/>
            </a:pPr>
            <a:r>
              <a:rPr lang="en-US" dirty="0"/>
              <a:t>   </a:t>
            </a:r>
          </a:p>
          <a:p>
            <a:pPr lvl="1">
              <a:lnSpc>
                <a:spcPct val="90000"/>
              </a:lnSpc>
              <a:buFont typeface="Wingdings" panose="05000000000000000000" pitchFamily="2" charset="2"/>
              <a:buNone/>
            </a:pPr>
            <a:r>
              <a:rPr lang="en-US" dirty="0"/>
              <a:t>Mousetrap car performance </a:t>
            </a:r>
            <a:r>
              <a:rPr lang="en-US" dirty="0" smtClean="0"/>
              <a:t>(50 </a:t>
            </a:r>
            <a:r>
              <a:rPr lang="en-US" dirty="0" err="1"/>
              <a:t>pts</a:t>
            </a:r>
            <a:r>
              <a:rPr lang="en-US" dirty="0"/>
              <a:t> max)</a:t>
            </a:r>
          </a:p>
          <a:p>
            <a:pPr lvl="1">
              <a:lnSpc>
                <a:spcPct val="90000"/>
              </a:lnSpc>
              <a:buFont typeface="Wingdings" panose="05000000000000000000" pitchFamily="2" charset="2"/>
              <a:buNone/>
            </a:pPr>
            <a:r>
              <a:rPr lang="en-US" dirty="0"/>
              <a:t>Design drawing </a:t>
            </a:r>
            <a:r>
              <a:rPr lang="en-US" dirty="0" smtClean="0"/>
              <a:t>(25 </a:t>
            </a:r>
            <a:r>
              <a:rPr lang="en-US" dirty="0" err="1"/>
              <a:t>pts</a:t>
            </a:r>
            <a:r>
              <a:rPr lang="en-US" dirty="0"/>
              <a:t> max)</a:t>
            </a:r>
          </a:p>
          <a:p>
            <a:pPr lvl="1">
              <a:lnSpc>
                <a:spcPct val="90000"/>
              </a:lnSpc>
              <a:buFont typeface="Wingdings" panose="05000000000000000000" pitchFamily="2" charset="2"/>
              <a:buNone/>
            </a:pPr>
            <a:r>
              <a:rPr lang="en-US" dirty="0"/>
              <a:t>Technical report </a:t>
            </a:r>
            <a:r>
              <a:rPr lang="en-US" dirty="0" smtClean="0"/>
              <a:t>(25 </a:t>
            </a:r>
            <a:r>
              <a:rPr lang="en-US" dirty="0" err="1"/>
              <a:t>pts</a:t>
            </a:r>
            <a:r>
              <a:rPr lang="en-US" dirty="0"/>
              <a:t> max)</a:t>
            </a:r>
          </a:p>
          <a:p>
            <a:pPr lvl="1">
              <a:lnSpc>
                <a:spcPct val="90000"/>
              </a:lnSpc>
              <a:buFont typeface="Wingdings" panose="05000000000000000000" pitchFamily="2" charset="2"/>
              <a:buNone/>
            </a:pPr>
            <a:endParaRPr lang="en-US" dirty="0"/>
          </a:p>
          <a:p>
            <a:pPr lvl="1">
              <a:lnSpc>
                <a:spcPct val="90000"/>
              </a:lnSpc>
              <a:buFont typeface="Wingdings" panose="05000000000000000000" pitchFamily="2" charset="2"/>
              <a:buNone/>
            </a:pPr>
            <a:endParaRPr lang="en-US" dirty="0"/>
          </a:p>
          <a:p>
            <a:pPr lvl="1">
              <a:lnSpc>
                <a:spcPct val="90000"/>
              </a:lnSpc>
              <a:buFont typeface="Wingdings" panose="05000000000000000000" pitchFamily="2" charset="2"/>
              <a:buNone/>
            </a:pPr>
            <a:r>
              <a:rPr lang="en-US" dirty="0"/>
              <a:t>					Total Max – </a:t>
            </a:r>
            <a:r>
              <a:rPr lang="en-US" dirty="0" smtClean="0"/>
              <a:t>100 </a:t>
            </a:r>
            <a:r>
              <a:rPr lang="en-US" dirty="0" err="1"/>
              <a:t>pts</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a:t>Design drawing</a:t>
            </a:r>
          </a:p>
        </p:txBody>
      </p:sp>
      <p:sp>
        <p:nvSpPr>
          <p:cNvPr id="19459" name="Rectangle 3" descr="Rectangle: Click to edit Master text styles&#10;Second level&#10;Third level&#10;Fourth level&#10;Fifth level"/>
          <p:cNvSpPr>
            <a:spLocks noGrp="1" noChangeArrowheads="1"/>
          </p:cNvSpPr>
          <p:nvPr>
            <p:ph type="body" idx="1"/>
          </p:nvPr>
        </p:nvSpPr>
        <p:spPr>
          <a:xfrm>
            <a:off x="1143000" y="1676400"/>
            <a:ext cx="7772400" cy="4114800"/>
          </a:xfrm>
        </p:spPr>
        <p:txBody>
          <a:bodyPr/>
          <a:lstStyle/>
          <a:p>
            <a:r>
              <a:rPr lang="en-US" sz="2000" dirty="0" smtClean="0">
                <a:latin typeface="Arial" panose="020B0604020202020204" pitchFamily="34" charset="0"/>
              </a:rPr>
              <a:t>Name in top right hand corner of graph paper</a:t>
            </a:r>
            <a:endParaRPr lang="en-US" sz="2000" dirty="0">
              <a:latin typeface="Arial" panose="020B0604020202020204" pitchFamily="34" charset="0"/>
            </a:endParaRPr>
          </a:p>
          <a:p>
            <a:r>
              <a:rPr lang="en-US" sz="2000" dirty="0" smtClean="0">
                <a:latin typeface="Arial" panose="020B0604020202020204" pitchFamily="34" charset="0"/>
              </a:rPr>
              <a:t>Paper size 2 (81/2” </a:t>
            </a:r>
            <a:r>
              <a:rPr lang="en-US" sz="2000" dirty="0">
                <a:latin typeface="Arial" panose="020B0604020202020204" pitchFamily="34" charset="0"/>
              </a:rPr>
              <a:t>X </a:t>
            </a:r>
            <a:r>
              <a:rPr lang="en-US" sz="2000" dirty="0" smtClean="0">
                <a:latin typeface="Arial" panose="020B0604020202020204" pitchFamily="34" charset="0"/>
              </a:rPr>
              <a:t>11”), 1 cm margins, Must </a:t>
            </a:r>
            <a:r>
              <a:rPr lang="en-US" sz="2000" dirty="0">
                <a:latin typeface="Arial" panose="020B0604020202020204" pitchFamily="34" charset="0"/>
              </a:rPr>
              <a:t>show scale and units (use 1:1 and </a:t>
            </a:r>
            <a:r>
              <a:rPr lang="en-US" sz="2000" dirty="0" smtClean="0">
                <a:latin typeface="Arial" panose="020B0604020202020204" pitchFamily="34" charset="0"/>
              </a:rPr>
              <a:t>cm, if possible)</a:t>
            </a:r>
            <a:endParaRPr lang="en-US" sz="2000" dirty="0">
              <a:latin typeface="Arial" panose="020B0604020202020204" pitchFamily="34" charset="0"/>
            </a:endParaRPr>
          </a:p>
          <a:p>
            <a:r>
              <a:rPr lang="en-US" sz="2000" dirty="0">
                <a:latin typeface="Arial" panose="020B0604020202020204" pitchFamily="34" charset="0"/>
              </a:rPr>
              <a:t>Label all parts</a:t>
            </a:r>
          </a:p>
          <a:p>
            <a:r>
              <a:rPr lang="en-US" sz="2000" dirty="0">
                <a:latin typeface="Arial" panose="020B0604020202020204" pitchFamily="34" charset="0"/>
              </a:rPr>
              <a:t>Three views (front, side and rear)</a:t>
            </a:r>
          </a:p>
          <a:p>
            <a:r>
              <a:rPr lang="en-US" sz="2000" dirty="0">
                <a:latin typeface="Arial" panose="020B0604020202020204" pitchFamily="34" charset="0"/>
              </a:rPr>
              <a:t>Dimensions</a:t>
            </a:r>
          </a:p>
          <a:p>
            <a:r>
              <a:rPr lang="en-US" sz="2000" dirty="0">
                <a:latin typeface="Arial" panose="020B0604020202020204" pitchFamily="34" charset="0"/>
              </a:rPr>
              <a:t>Accuracy</a:t>
            </a:r>
          </a:p>
          <a:p>
            <a:r>
              <a:rPr lang="en-US" sz="2000" dirty="0">
                <a:latin typeface="Arial" panose="020B0604020202020204" pitchFamily="34" charset="0"/>
              </a:rPr>
              <a:t>Neatness (pencil and fully erase)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pattFill prst="lgGrid">
          <a:fgClr>
            <a:schemeClr val="folHlink"/>
          </a:fgClr>
          <a:bgClr>
            <a:schemeClr val="bg1"/>
          </a:bgClr>
        </a:pattFill>
        <a:effectLst/>
      </p:bgPr>
    </p:bg>
    <p:spTree>
      <p:nvGrpSpPr>
        <p:cNvPr id="1" name=""/>
        <p:cNvGrpSpPr/>
        <p:nvPr/>
      </p:nvGrpSpPr>
      <p:grpSpPr>
        <a:xfrm>
          <a:off x="0" y="0"/>
          <a:ext cx="0" cy="0"/>
          <a:chOff x="0" y="0"/>
          <a:chExt cx="0" cy="0"/>
        </a:xfrm>
      </p:grpSpPr>
      <p:graphicFrame>
        <p:nvGraphicFramePr>
          <p:cNvPr id="2050" name="Object 2"/>
          <p:cNvGraphicFramePr>
            <a:graphicFrameLocks noChangeAspect="1"/>
          </p:cNvGraphicFramePr>
          <p:nvPr/>
        </p:nvGraphicFramePr>
        <p:xfrm>
          <a:off x="-241300" y="533400"/>
          <a:ext cx="9385300" cy="5410200"/>
        </p:xfrm>
        <a:graphic>
          <a:graphicData uri="http://schemas.openxmlformats.org/presentationml/2006/ole">
            <mc:AlternateContent xmlns:mc="http://schemas.openxmlformats.org/markup-compatibility/2006">
              <mc:Choice xmlns:v="urn:schemas-microsoft-com:vml" Requires="v">
                <p:oleObj spid="_x0000_s2059" name="Document" r:id="rId3" imgW="8698320" imgH="5014800" progId="Word.Document.8">
                  <p:embed/>
                </p:oleObj>
              </mc:Choice>
              <mc:Fallback>
                <p:oleObj name="Document" r:id="rId3" imgW="8698320" imgH="5014800" progId="Word.Documen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300" y="533400"/>
                        <a:ext cx="9385300" cy="541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t>Technical Report Writing</a:t>
            </a:r>
          </a:p>
        </p:txBody>
      </p:sp>
      <p:sp>
        <p:nvSpPr>
          <p:cNvPr id="20483" name="Rectangle 3" descr="Rectangle: Click to edit Master text styles&#10;Second level&#10;Third level&#10;Fourth level&#10;Fifth level"/>
          <p:cNvSpPr>
            <a:spLocks noGrp="1" noChangeArrowheads="1"/>
          </p:cNvSpPr>
          <p:nvPr>
            <p:ph type="body" idx="1"/>
          </p:nvPr>
        </p:nvSpPr>
        <p:spPr>
          <a:xfrm>
            <a:off x="1371600" y="1828800"/>
            <a:ext cx="7772400" cy="4114800"/>
          </a:xfrm>
        </p:spPr>
        <p:txBody>
          <a:bodyPr/>
          <a:lstStyle/>
          <a:p>
            <a:r>
              <a:rPr lang="en-US" sz="2400" dirty="0">
                <a:latin typeface="Arial" panose="020B0604020202020204" pitchFamily="34" charset="0"/>
              </a:rPr>
              <a:t>Describe the design, construction and operation</a:t>
            </a:r>
          </a:p>
          <a:p>
            <a:r>
              <a:rPr lang="en-US" sz="2400" dirty="0">
                <a:latin typeface="Arial" panose="020B0604020202020204" pitchFamily="34" charset="0"/>
              </a:rPr>
              <a:t>Computer </a:t>
            </a:r>
            <a:r>
              <a:rPr lang="en-US" sz="2400" dirty="0" smtClean="0">
                <a:latin typeface="Arial" panose="020B0604020202020204" pitchFamily="34" charset="0"/>
              </a:rPr>
              <a:t>printed (only at home) or homework folder</a:t>
            </a:r>
          </a:p>
          <a:p>
            <a:r>
              <a:rPr lang="en-US" sz="2400" dirty="0" smtClean="0">
                <a:latin typeface="Arial" panose="020B0604020202020204" pitchFamily="34" charset="0"/>
              </a:rPr>
              <a:t>12 </a:t>
            </a:r>
            <a:r>
              <a:rPr lang="en-US" sz="2400" dirty="0">
                <a:latin typeface="Arial" panose="020B0604020202020204" pitchFamily="34" charset="0"/>
              </a:rPr>
              <a:t>pt. Type, double-spaced</a:t>
            </a:r>
          </a:p>
          <a:p>
            <a:r>
              <a:rPr lang="en-US" sz="2400" dirty="0">
                <a:latin typeface="Arial" panose="020B0604020202020204" pitchFamily="34" charset="0"/>
              </a:rPr>
              <a:t>White, 8-1/2” X 11” paper, 1” margins</a:t>
            </a:r>
          </a:p>
          <a:p>
            <a:r>
              <a:rPr lang="en-US" sz="2400" dirty="0">
                <a:latin typeface="Arial" panose="020B0604020202020204" pitchFamily="34" charset="0"/>
              </a:rPr>
              <a:t>Maximum of 3 pages</a:t>
            </a:r>
          </a:p>
          <a:p>
            <a:r>
              <a:rPr lang="en-US" sz="2400" dirty="0">
                <a:latin typeface="Arial" panose="020B0604020202020204" pitchFamily="34" charset="0"/>
              </a:rPr>
              <a:t>Graded on</a:t>
            </a:r>
          </a:p>
          <a:p>
            <a:pPr lvl="1">
              <a:buFont typeface="Wingdings" panose="05000000000000000000" pitchFamily="2" charset="2"/>
              <a:buNone/>
            </a:pPr>
            <a:r>
              <a:rPr lang="en-US" sz="2000" dirty="0">
                <a:latin typeface="Arial" panose="020B0604020202020204" pitchFamily="34" charset="0"/>
              </a:rPr>
              <a:t>Outline</a:t>
            </a:r>
          </a:p>
          <a:p>
            <a:pPr lvl="1">
              <a:buFont typeface="Wingdings" panose="05000000000000000000" pitchFamily="2" charset="2"/>
              <a:buNone/>
            </a:pPr>
            <a:r>
              <a:rPr lang="en-US" sz="2000" dirty="0">
                <a:latin typeface="Arial" panose="020B0604020202020204" pitchFamily="34" charset="0"/>
              </a:rPr>
              <a:t>Organization</a:t>
            </a:r>
          </a:p>
          <a:p>
            <a:pPr lvl="1">
              <a:buFont typeface="Wingdings" panose="05000000000000000000" pitchFamily="2" charset="2"/>
              <a:buNone/>
            </a:pPr>
            <a:r>
              <a:rPr lang="en-US" sz="2000" dirty="0">
                <a:latin typeface="Arial" panose="020B0604020202020204" pitchFamily="34" charset="0"/>
              </a:rPr>
              <a:t>Precision</a:t>
            </a:r>
          </a:p>
          <a:p>
            <a:pPr lvl="1">
              <a:buFont typeface="Wingdings" panose="05000000000000000000" pitchFamily="2" charset="2"/>
              <a:buNone/>
            </a:pPr>
            <a:r>
              <a:rPr lang="en-US" sz="2000" dirty="0">
                <a:latin typeface="Arial" panose="020B0604020202020204" pitchFamily="34" charset="0"/>
              </a:rPr>
              <a:t>Sentence formation</a:t>
            </a:r>
          </a:p>
          <a:p>
            <a:pPr lvl="1">
              <a:buFont typeface="Wingdings" panose="05000000000000000000" pitchFamily="2" charset="2"/>
              <a:buNone/>
            </a:pPr>
            <a:r>
              <a:rPr lang="en-US" sz="2000" dirty="0">
                <a:latin typeface="Arial" panose="020B0604020202020204" pitchFamily="34" charset="0"/>
              </a:rPr>
              <a:t>Mechanics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t>Technical Report Organization</a:t>
            </a:r>
          </a:p>
        </p:txBody>
      </p:sp>
      <p:sp>
        <p:nvSpPr>
          <p:cNvPr id="21507" name="Rectangle 3" descr="Rectangle: Click to edit Master text styles&#10;Second level&#10;Third level&#10;Fourth level&#10;Fifth level"/>
          <p:cNvSpPr>
            <a:spLocks noGrp="1" noChangeArrowheads="1"/>
          </p:cNvSpPr>
          <p:nvPr>
            <p:ph type="body" idx="1"/>
          </p:nvPr>
        </p:nvSpPr>
        <p:spPr>
          <a:xfrm>
            <a:off x="990600" y="1752600"/>
            <a:ext cx="7772400" cy="4114800"/>
          </a:xfrm>
        </p:spPr>
        <p:txBody>
          <a:bodyPr/>
          <a:lstStyle/>
          <a:p>
            <a:r>
              <a:rPr lang="en-US" sz="1800" b="1" dirty="0">
                <a:latin typeface="Arial" panose="020B0604020202020204" pitchFamily="34" charset="0"/>
              </a:rPr>
              <a:t>Cover page (required to contain)</a:t>
            </a:r>
          </a:p>
          <a:p>
            <a:pPr lvl="2">
              <a:buFont typeface="Wingdings" panose="05000000000000000000" pitchFamily="2" charset="2"/>
              <a:buNone/>
            </a:pPr>
            <a:r>
              <a:rPr lang="en-US" sz="1400" b="1" dirty="0">
                <a:latin typeface="Arial" panose="020B0604020202020204" pitchFamily="34" charset="0"/>
              </a:rPr>
              <a:t>Title</a:t>
            </a:r>
          </a:p>
          <a:p>
            <a:pPr lvl="2">
              <a:buFont typeface="Wingdings" panose="05000000000000000000" pitchFamily="2" charset="2"/>
              <a:buNone/>
            </a:pPr>
            <a:r>
              <a:rPr lang="en-US" sz="1400" b="1" dirty="0" smtClean="0">
                <a:latin typeface="Arial" panose="020B0604020202020204" pitchFamily="34" charset="0"/>
              </a:rPr>
              <a:t>Name</a:t>
            </a:r>
            <a:endParaRPr lang="en-US" sz="1400" b="1" dirty="0">
              <a:latin typeface="Arial" panose="020B0604020202020204" pitchFamily="34" charset="0"/>
            </a:endParaRPr>
          </a:p>
          <a:p>
            <a:pPr marL="0" indent="0">
              <a:buNone/>
            </a:pPr>
            <a:endParaRPr lang="en-US" sz="1800" b="1" dirty="0">
              <a:latin typeface="Arial" panose="020B0604020202020204" pitchFamily="34" charset="0"/>
            </a:endParaRPr>
          </a:p>
          <a:p>
            <a:r>
              <a:rPr lang="en-US" sz="1800" b="1" dirty="0">
                <a:latin typeface="Arial" panose="020B0604020202020204" pitchFamily="34" charset="0"/>
              </a:rPr>
              <a:t>Introduction</a:t>
            </a:r>
          </a:p>
          <a:p>
            <a:r>
              <a:rPr lang="en-US" sz="1800" b="1" dirty="0" smtClean="0">
                <a:latin typeface="Arial" panose="020B0604020202020204" pitchFamily="34" charset="0"/>
              </a:rPr>
              <a:t>Design / Changes </a:t>
            </a:r>
            <a:endParaRPr lang="en-US" sz="1800" b="1" dirty="0">
              <a:latin typeface="Arial" panose="020B0604020202020204" pitchFamily="34" charset="0"/>
            </a:endParaRPr>
          </a:p>
          <a:p>
            <a:r>
              <a:rPr lang="en-US" sz="1800" b="1" dirty="0">
                <a:latin typeface="Arial" panose="020B0604020202020204" pitchFamily="34" charset="0"/>
              </a:rPr>
              <a:t>Construction </a:t>
            </a:r>
            <a:r>
              <a:rPr lang="en-US" sz="1800" b="1" dirty="0" smtClean="0">
                <a:latin typeface="Arial" panose="020B0604020202020204" pitchFamily="34" charset="0"/>
              </a:rPr>
              <a:t>procedure</a:t>
            </a:r>
          </a:p>
          <a:p>
            <a:r>
              <a:rPr lang="en-US" sz="1800" b="1" dirty="0" smtClean="0">
                <a:latin typeface="Arial" panose="020B0604020202020204" pitchFamily="34" charset="0"/>
              </a:rPr>
              <a:t>Operation </a:t>
            </a:r>
            <a:r>
              <a:rPr lang="en-US" sz="1800" b="1" dirty="0">
                <a:latin typeface="Arial" panose="020B0604020202020204" pitchFamily="34" charset="0"/>
              </a:rPr>
              <a:t>of the mousetrap </a:t>
            </a:r>
            <a:r>
              <a:rPr lang="en-US" sz="1800" b="1" dirty="0" smtClean="0">
                <a:latin typeface="Arial" panose="020B0604020202020204" pitchFamily="34" charset="0"/>
              </a:rPr>
              <a:t>car </a:t>
            </a:r>
          </a:p>
          <a:p>
            <a:r>
              <a:rPr lang="en-US" sz="1800" b="1" dirty="0">
                <a:latin typeface="Arial" panose="020B0604020202020204" pitchFamily="34" charset="0"/>
              </a:rPr>
              <a:t>S</a:t>
            </a:r>
            <a:r>
              <a:rPr lang="en-US" sz="1800" b="1" dirty="0" smtClean="0">
                <a:latin typeface="Arial" panose="020B0604020202020204" pitchFamily="34" charset="0"/>
              </a:rPr>
              <a:t>imple machines</a:t>
            </a:r>
          </a:p>
          <a:p>
            <a:r>
              <a:rPr lang="en-US" sz="1800" b="1" dirty="0" smtClean="0">
                <a:latin typeface="Arial" panose="020B0604020202020204" pitchFamily="34" charset="0"/>
              </a:rPr>
              <a:t>Conclusions </a:t>
            </a:r>
            <a:endParaRPr lang="en-US" sz="1800" b="1" dirty="0">
              <a:latin typeface="Arial" panose="020B0604020202020204" pitchFamily="34" charset="0"/>
            </a:endParaRPr>
          </a:p>
          <a:p>
            <a:r>
              <a:rPr lang="en-US" sz="1800" b="1" dirty="0">
                <a:latin typeface="Arial" panose="020B0604020202020204" pitchFamily="34" charset="0"/>
              </a:rPr>
              <a:t>Acknowledgements</a:t>
            </a:r>
          </a:p>
          <a:p>
            <a:pPr marL="0" indent="0">
              <a:buNone/>
            </a:pPr>
            <a:endParaRPr lang="en-US" sz="1600" b="1" dirty="0">
              <a:latin typeface="Arial" panose="020B0604020202020204" pitchFamily="34" charset="0"/>
            </a:endParaRPr>
          </a:p>
        </p:txBody>
      </p:sp>
      <p:sp>
        <p:nvSpPr>
          <p:cNvPr id="21508" name="Line 4"/>
          <p:cNvSpPr>
            <a:spLocks noChangeShapeType="1"/>
          </p:cNvSpPr>
          <p:nvPr/>
        </p:nvSpPr>
        <p:spPr bwMode="auto">
          <a:xfrm>
            <a:off x="6096000" y="3820732"/>
            <a:ext cx="2286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21509" name="Line 5"/>
          <p:cNvSpPr>
            <a:spLocks noChangeShapeType="1"/>
          </p:cNvSpPr>
          <p:nvPr/>
        </p:nvSpPr>
        <p:spPr bwMode="auto">
          <a:xfrm>
            <a:off x="6056827" y="5097887"/>
            <a:ext cx="2286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21510" name="Line 6"/>
          <p:cNvSpPr>
            <a:spLocks noChangeShapeType="1"/>
          </p:cNvSpPr>
          <p:nvPr/>
        </p:nvSpPr>
        <p:spPr bwMode="auto">
          <a:xfrm>
            <a:off x="6324600" y="3810000"/>
            <a:ext cx="0" cy="12954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21511" name="Line 7"/>
          <p:cNvSpPr>
            <a:spLocks noChangeShapeType="1"/>
          </p:cNvSpPr>
          <p:nvPr/>
        </p:nvSpPr>
        <p:spPr bwMode="auto">
          <a:xfrm>
            <a:off x="5943600" y="4465749"/>
            <a:ext cx="152400" cy="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21512" name="Text Box 8"/>
          <p:cNvSpPr txBox="1">
            <a:spLocks noChangeArrowheads="1"/>
          </p:cNvSpPr>
          <p:nvPr/>
        </p:nvSpPr>
        <p:spPr bwMode="auto">
          <a:xfrm>
            <a:off x="6571848" y="4313349"/>
            <a:ext cx="178117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400" b="1" dirty="0"/>
              <a:t>3 page maximum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dirty="0"/>
              <a:t>Mousetrap </a:t>
            </a:r>
            <a:r>
              <a:rPr lang="en-US" dirty="0" smtClean="0"/>
              <a:t>Distance </a:t>
            </a:r>
            <a:r>
              <a:rPr lang="en-US" dirty="0"/>
              <a:t>Scoring</a:t>
            </a:r>
          </a:p>
        </p:txBody>
      </p:sp>
      <p:sp>
        <p:nvSpPr>
          <p:cNvPr id="16398" name="Text Box 14"/>
          <p:cNvSpPr txBox="1">
            <a:spLocks noChangeArrowheads="1"/>
          </p:cNvSpPr>
          <p:nvPr/>
        </p:nvSpPr>
        <p:spPr bwMode="auto">
          <a:xfrm>
            <a:off x="2041525" y="4654550"/>
            <a:ext cx="223881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400" dirty="0"/>
              <a:t>Goal:   Minimize weight</a:t>
            </a:r>
          </a:p>
          <a:p>
            <a:r>
              <a:rPr lang="en-US" sz="1400" dirty="0"/>
              <a:t>       </a:t>
            </a:r>
            <a:r>
              <a:rPr lang="en-US" sz="1400" dirty="0" smtClean="0"/>
              <a:t>    </a:t>
            </a:r>
            <a:r>
              <a:rPr lang="en-US" sz="1400" dirty="0"/>
              <a:t>Maximize distance</a:t>
            </a:r>
          </a:p>
        </p:txBody>
      </p:sp>
      <p:sp>
        <p:nvSpPr>
          <p:cNvPr id="2" name="TextBox 1"/>
          <p:cNvSpPr txBox="1"/>
          <p:nvPr/>
        </p:nvSpPr>
        <p:spPr>
          <a:xfrm>
            <a:off x="1371600" y="2286000"/>
            <a:ext cx="5334000" cy="830997"/>
          </a:xfrm>
          <a:prstGeom prst="rect">
            <a:avLst/>
          </a:prstGeom>
          <a:noFill/>
        </p:spPr>
        <p:txBody>
          <a:bodyPr wrap="square" rtlCol="0">
            <a:spAutoFit/>
          </a:bodyPr>
          <a:lstStyle/>
          <a:p>
            <a:r>
              <a:rPr lang="en-US" dirty="0" smtClean="0"/>
              <a:t>The distance your car travels will determine you’re score. </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533400" y="914400"/>
            <a:ext cx="7772400" cy="1143000"/>
          </a:xfrm>
        </p:spPr>
        <p:txBody>
          <a:bodyPr/>
          <a:lstStyle/>
          <a:p>
            <a:r>
              <a:rPr lang="en-US" sz="3600" b="1">
                <a:latin typeface="Arial Black" panose="020B0A04020102020204" pitchFamily="34" charset="0"/>
                <a:cs typeface="Times New Roman" panose="02020603050405020304" pitchFamily="18" charset="0"/>
              </a:rPr>
              <a:t/>
            </a:r>
            <a:br>
              <a:rPr lang="en-US" sz="3600" b="1">
                <a:latin typeface="Arial Black" panose="020B0A04020102020204" pitchFamily="34" charset="0"/>
                <a:cs typeface="Times New Roman" panose="02020603050405020304" pitchFamily="18" charset="0"/>
              </a:rPr>
            </a:br>
            <a:r>
              <a:rPr lang="en-US" sz="3600" b="1">
                <a:latin typeface="Arial Black" panose="020B0A04020102020204" pitchFamily="34" charset="0"/>
                <a:cs typeface="Times New Roman" panose="02020603050405020304" pitchFamily="18" charset="0"/>
              </a:rPr>
              <a:t>Basic Instructions For Building A Mousetrap Car </a:t>
            </a:r>
            <a:r>
              <a:rPr lang="en-US" sz="3600">
                <a:latin typeface="Arial Black" panose="020B0A04020102020204" pitchFamily="34" charset="0"/>
                <a:cs typeface="Times New Roman" panose="02020603050405020304" pitchFamily="18" charset="0"/>
              </a:rPr>
              <a:t/>
            </a:r>
            <a:br>
              <a:rPr lang="en-US" sz="3600">
                <a:latin typeface="Arial Black" panose="020B0A04020102020204" pitchFamily="34" charset="0"/>
                <a:cs typeface="Times New Roman" panose="02020603050405020304" pitchFamily="18" charset="0"/>
              </a:rPr>
            </a:br>
            <a:endParaRPr lang="en-US" sz="3600">
              <a:latin typeface="Arial Black" panose="020B0A04020102020204" pitchFamily="34" charset="0"/>
              <a:cs typeface="Times New Roman" panose="02020603050405020304" pitchFamily="18" charset="0"/>
            </a:endParaRPr>
          </a:p>
        </p:txBody>
      </p:sp>
      <p:sp>
        <p:nvSpPr>
          <p:cNvPr id="3075" name="Rectangle 3" descr="Rectangle: Click to edit Master text styles&#10;Second level&#10;Third level&#10;Fourth level&#10;Fifth level"/>
          <p:cNvSpPr>
            <a:spLocks noGrp="1" noChangeArrowheads="1"/>
          </p:cNvSpPr>
          <p:nvPr>
            <p:ph type="body" idx="1"/>
          </p:nvPr>
        </p:nvSpPr>
        <p:spPr/>
        <p:txBody>
          <a:bodyPr/>
          <a:lstStyle/>
          <a:p>
            <a:pPr>
              <a:lnSpc>
                <a:spcPct val="90000"/>
              </a:lnSpc>
            </a:pPr>
            <a:r>
              <a:rPr lang="en-US" sz="2800">
                <a:latin typeface="Arial" panose="020B0604020202020204" pitchFamily="34" charset="0"/>
                <a:cs typeface="Times New Roman" panose="02020603050405020304" pitchFamily="18" charset="0"/>
              </a:rPr>
              <a:t>This is a set of basic instructions and tips on how to get started building a mousetrap car. </a:t>
            </a:r>
          </a:p>
          <a:p>
            <a:pPr>
              <a:lnSpc>
                <a:spcPct val="90000"/>
              </a:lnSpc>
              <a:buFont typeface="Wingdings" panose="05000000000000000000" pitchFamily="2" charset="2"/>
              <a:buNone/>
            </a:pPr>
            <a:endParaRPr lang="en-US" sz="2800">
              <a:latin typeface="Arial" panose="020B0604020202020204" pitchFamily="34" charset="0"/>
              <a:cs typeface="Times New Roman" panose="02020603050405020304" pitchFamily="18" charset="0"/>
            </a:endParaRPr>
          </a:p>
          <a:p>
            <a:pPr>
              <a:lnSpc>
                <a:spcPct val="90000"/>
              </a:lnSpc>
            </a:pPr>
            <a:r>
              <a:rPr lang="en-US" sz="2800">
                <a:latin typeface="Arial" panose="020B0604020202020204" pitchFamily="34" charset="0"/>
                <a:cs typeface="Times New Roman" panose="02020603050405020304" pitchFamily="18" charset="0"/>
              </a:rPr>
              <a:t>Many other materials and designs are possible</a:t>
            </a:r>
          </a:p>
          <a:p>
            <a:pPr>
              <a:lnSpc>
                <a:spcPct val="90000"/>
              </a:lnSpc>
              <a:buFont typeface="Wingdings" panose="05000000000000000000" pitchFamily="2" charset="2"/>
              <a:buNone/>
            </a:pPr>
            <a:endParaRPr lang="en-US" sz="2800">
              <a:latin typeface="Arial" panose="020B0604020202020204" pitchFamily="34" charset="0"/>
              <a:cs typeface="Times New Roman" panose="02020603050405020304" pitchFamily="18" charset="0"/>
            </a:endParaRPr>
          </a:p>
          <a:p>
            <a:pPr>
              <a:lnSpc>
                <a:spcPct val="90000"/>
              </a:lnSpc>
            </a:pPr>
            <a:r>
              <a:rPr lang="en-US" sz="2800">
                <a:latin typeface="Arial" panose="020B0604020202020204" pitchFamily="34" charset="0"/>
                <a:cs typeface="Times New Roman" panose="02020603050405020304" pitchFamily="18" charset="0"/>
              </a:rPr>
              <a:t>Adapt the instructions to your needs and imagination. </a:t>
            </a:r>
            <a:br>
              <a:rPr lang="en-US" sz="2800">
                <a:latin typeface="Arial" panose="020B0604020202020204" pitchFamily="34" charset="0"/>
                <a:cs typeface="Times New Roman" panose="02020603050405020304" pitchFamily="18" charset="0"/>
              </a:rPr>
            </a:br>
            <a:endParaRPr lang="en-US" sz="2800">
              <a:latin typeface="Arial" panose="020B0604020202020204" pitchFamily="34" charset="0"/>
              <a:cs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t>Materials</a:t>
            </a:r>
          </a:p>
        </p:txBody>
      </p:sp>
      <p:sp>
        <p:nvSpPr>
          <p:cNvPr id="8195" name="Rectangle 3" descr="Rectangle: Click to edit Master text styles&#10;Second level&#10;Third level&#10;Fourth level&#10;Fifth level"/>
          <p:cNvSpPr>
            <a:spLocks noGrp="1" noChangeArrowheads="1"/>
          </p:cNvSpPr>
          <p:nvPr>
            <p:ph type="body" idx="1"/>
          </p:nvPr>
        </p:nvSpPr>
        <p:spPr/>
        <p:txBody>
          <a:bodyPr/>
          <a:lstStyle/>
          <a:p>
            <a:r>
              <a:rPr lang="en-US" sz="2400"/>
              <a:t>Mousetrap </a:t>
            </a:r>
          </a:p>
          <a:p>
            <a:r>
              <a:rPr lang="en-US" sz="2400"/>
              <a:t>Chassis: wood scraps, balsa wood, ice cream sticks, stiff wire </a:t>
            </a:r>
          </a:p>
          <a:p>
            <a:r>
              <a:rPr lang="en-US" sz="2400"/>
              <a:t>Axles: wooden dowels, metal tubes (copper or brass), axles from old toys, ink pens, pencils </a:t>
            </a:r>
          </a:p>
          <a:p>
            <a:r>
              <a:rPr lang="en-US" sz="2400"/>
              <a:t>Wheels: Metal lids, CDs, wheels from old toys, other disk-shaped objects </a:t>
            </a:r>
          </a:p>
          <a:p>
            <a:r>
              <a:rPr lang="en-US" sz="2400"/>
              <a:t>Pull Cord: String, rubber bands or fishing line </a:t>
            </a:r>
          </a:p>
          <a:p>
            <a:endParaRPr lang="en-US" sz="24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a:t>Physics Concepts</a:t>
            </a:r>
          </a:p>
        </p:txBody>
      </p:sp>
      <p:sp>
        <p:nvSpPr>
          <p:cNvPr id="11267" name="Rectangle 3" descr="Rectangle: Click to edit Master text styles&#10;Second level&#10;Third level&#10;Fourth level&#10;Fifth level"/>
          <p:cNvSpPr>
            <a:spLocks noGrp="1" noChangeArrowheads="1"/>
          </p:cNvSpPr>
          <p:nvPr>
            <p:ph type="body" idx="1"/>
          </p:nvPr>
        </p:nvSpPr>
        <p:spPr/>
        <p:txBody>
          <a:bodyPr/>
          <a:lstStyle/>
          <a:p>
            <a:r>
              <a:rPr lang="en-US" sz="1800" b="1">
                <a:solidFill>
                  <a:srgbClr val="660066"/>
                </a:solidFill>
                <a:latin typeface="Arial" panose="020B0604020202020204" pitchFamily="34" charset="0"/>
              </a:rPr>
              <a:t>Friction</a:t>
            </a:r>
            <a:endParaRPr lang="en-US" sz="1800" b="1">
              <a:solidFill>
                <a:srgbClr val="003399"/>
              </a:solidFill>
              <a:latin typeface="Arial" panose="020B0604020202020204" pitchFamily="34" charset="0"/>
            </a:endParaRPr>
          </a:p>
          <a:p>
            <a:pPr lvl="1">
              <a:buFont typeface="Wingdings" panose="05000000000000000000" pitchFamily="2" charset="2"/>
              <a:buNone/>
            </a:pPr>
            <a:r>
              <a:rPr lang="en-US" sz="1600">
                <a:solidFill>
                  <a:srgbClr val="003399"/>
                </a:solidFill>
                <a:latin typeface="Arial" panose="020B0604020202020204" pitchFamily="34" charset="0"/>
                <a:cs typeface="Times New Roman" panose="02020603050405020304" pitchFamily="18" charset="0"/>
              </a:rPr>
              <a:t>     Friction is the resistance of motion between two objects. Most friction between the materials in your car reduce the amount of energy that is used to move the car, so it would make sense that you want to reduce that friction. However, you actually rely on the friction between your wheels and the floor to help your car move.</a:t>
            </a:r>
          </a:p>
          <a:p>
            <a:pPr lvl="1">
              <a:buFont typeface="Wingdings" panose="05000000000000000000" pitchFamily="2" charset="2"/>
              <a:buNone/>
            </a:pPr>
            <a:endParaRPr lang="en-US" sz="1600">
              <a:solidFill>
                <a:srgbClr val="003399"/>
              </a:solidFill>
              <a:latin typeface="Arial" panose="020B0604020202020204" pitchFamily="34" charset="0"/>
              <a:cs typeface="Times New Roman" panose="02020603050405020304" pitchFamily="18" charset="0"/>
            </a:endParaRPr>
          </a:p>
          <a:p>
            <a:pPr lvl="1">
              <a:buFont typeface="Wingdings" panose="05000000000000000000" pitchFamily="2" charset="2"/>
              <a:buNone/>
            </a:pPr>
            <a:r>
              <a:rPr lang="en-US" sz="1600">
                <a:solidFill>
                  <a:srgbClr val="003399"/>
                </a:solidFill>
                <a:latin typeface="Arial" panose="020B0604020202020204" pitchFamily="34" charset="0"/>
                <a:cs typeface="Times New Roman" panose="02020603050405020304" pitchFamily="18" charset="0"/>
              </a:rPr>
              <a:t>     Another, less thought of, friction involved in the performance of your car is air resistance. Remember, air resistance acts against the motion of the car and therefore should be reduced to increase performance.</a:t>
            </a:r>
          </a:p>
          <a:p>
            <a:endParaRPr lang="en-US" sz="1800">
              <a:latin typeface="Arial" panose="020B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p:txBody>
          <a:bodyPr/>
          <a:lstStyle/>
          <a:p>
            <a:r>
              <a:rPr lang="en-US"/>
              <a:t>Physics Concepts</a:t>
            </a:r>
          </a:p>
        </p:txBody>
      </p:sp>
      <p:sp>
        <p:nvSpPr>
          <p:cNvPr id="1027" name="Rectangle 3" descr="Rectangle: Click to edit Master text styles&#10;Second level&#10;Third level&#10;Fourth level&#10;Fifth level"/>
          <p:cNvSpPr>
            <a:spLocks noGrp="1" noChangeArrowheads="1"/>
          </p:cNvSpPr>
          <p:nvPr>
            <p:ph type="body" idx="1"/>
          </p:nvPr>
        </p:nvSpPr>
        <p:spPr/>
        <p:txBody>
          <a:bodyPr/>
          <a:lstStyle/>
          <a:p>
            <a:r>
              <a:rPr lang="en-US" sz="1800" b="1">
                <a:solidFill>
                  <a:srgbClr val="660066"/>
                </a:solidFill>
                <a:latin typeface="Century Gothic" panose="020B0502020202020204" pitchFamily="34" charset="0"/>
              </a:rPr>
              <a:t>Newton</a:t>
            </a:r>
            <a:r>
              <a:rPr lang="en-US" sz="1800" b="1">
                <a:solidFill>
                  <a:srgbClr val="660066"/>
                </a:solidFill>
                <a:latin typeface="Arial" panose="020B0604020202020204" pitchFamily="34" charset="0"/>
              </a:rPr>
              <a:t>’</a:t>
            </a:r>
            <a:r>
              <a:rPr lang="en-US" sz="1800" b="1">
                <a:solidFill>
                  <a:srgbClr val="660066"/>
                </a:solidFill>
                <a:latin typeface="Century Gothic" panose="020B0502020202020204" pitchFamily="34" charset="0"/>
              </a:rPr>
              <a:t>s Laws</a:t>
            </a:r>
            <a:endParaRPr lang="en-US" sz="1800" b="1">
              <a:solidFill>
                <a:srgbClr val="003399"/>
              </a:solidFill>
              <a:latin typeface="Arial" panose="020B0604020202020204" pitchFamily="34" charset="0"/>
            </a:endParaRPr>
          </a:p>
          <a:p>
            <a:pPr>
              <a:buFont typeface="Wingdings" panose="05000000000000000000" pitchFamily="2" charset="2"/>
              <a:buNone/>
            </a:pPr>
            <a:r>
              <a:rPr lang="en-US" sz="1800">
                <a:solidFill>
                  <a:srgbClr val="003399"/>
                </a:solidFill>
                <a:latin typeface="Century Gothic" panose="020B0502020202020204" pitchFamily="34" charset="0"/>
                <a:cs typeface="Times New Roman" panose="02020603050405020304" pitchFamily="18" charset="0"/>
              </a:rPr>
              <a:t>     </a:t>
            </a:r>
            <a:r>
              <a:rPr lang="en-US" sz="1800" b="1">
                <a:solidFill>
                  <a:srgbClr val="003399"/>
                </a:solidFill>
                <a:latin typeface="Century Gothic" panose="020B0502020202020204" pitchFamily="34" charset="0"/>
                <a:cs typeface="Times New Roman" panose="02020603050405020304" pitchFamily="18" charset="0"/>
              </a:rPr>
              <a:t>Newton</a:t>
            </a:r>
            <a:r>
              <a:rPr lang="en-US" sz="1800" b="1">
                <a:solidFill>
                  <a:srgbClr val="003399"/>
                </a:solidFill>
                <a:latin typeface="Arial" panose="020B0604020202020204" pitchFamily="34" charset="0"/>
                <a:cs typeface="Times New Roman" panose="02020603050405020304" pitchFamily="18" charset="0"/>
              </a:rPr>
              <a:t>’</a:t>
            </a:r>
            <a:r>
              <a:rPr lang="en-US" sz="1800" b="1">
                <a:solidFill>
                  <a:srgbClr val="003399"/>
                </a:solidFill>
                <a:latin typeface="Century Gothic" panose="020B0502020202020204" pitchFamily="34" charset="0"/>
                <a:cs typeface="Times New Roman" panose="02020603050405020304" pitchFamily="18" charset="0"/>
              </a:rPr>
              <a:t>s first law is also known as the law of inertia. Inertia is an object</a:t>
            </a:r>
            <a:r>
              <a:rPr lang="en-US" sz="1800" b="1">
                <a:solidFill>
                  <a:srgbClr val="003399"/>
                </a:solidFill>
                <a:latin typeface="Arial" panose="020B0604020202020204" pitchFamily="34" charset="0"/>
                <a:cs typeface="Times New Roman" panose="02020603050405020304" pitchFamily="18" charset="0"/>
              </a:rPr>
              <a:t>’</a:t>
            </a:r>
            <a:r>
              <a:rPr lang="en-US" sz="1800" b="1">
                <a:solidFill>
                  <a:srgbClr val="003399"/>
                </a:solidFill>
                <a:latin typeface="Century Gothic" panose="020B0502020202020204" pitchFamily="34" charset="0"/>
                <a:cs typeface="Times New Roman" panose="02020603050405020304" pitchFamily="18" charset="0"/>
              </a:rPr>
              <a:t>s tendency to resist change. The more massive an object is, the larger its inertia, and therefore the harder it is to change its motion. Newton</a:t>
            </a:r>
            <a:r>
              <a:rPr lang="en-US" sz="1800" b="1">
                <a:solidFill>
                  <a:srgbClr val="003399"/>
                </a:solidFill>
                <a:latin typeface="Arial" panose="020B0604020202020204" pitchFamily="34" charset="0"/>
                <a:cs typeface="Times New Roman" panose="02020603050405020304" pitchFamily="18" charset="0"/>
              </a:rPr>
              <a:t>’</a:t>
            </a:r>
            <a:r>
              <a:rPr lang="en-US" sz="1800" b="1">
                <a:solidFill>
                  <a:srgbClr val="003399"/>
                </a:solidFill>
                <a:latin typeface="Century Gothic" panose="020B0502020202020204" pitchFamily="34" charset="0"/>
                <a:cs typeface="Times New Roman" panose="02020603050405020304" pitchFamily="18" charset="0"/>
              </a:rPr>
              <a:t>s second law is most commonly known in its equation form, F=ma. Both of these laws should show you that the more massive your car, the more force that will be required to move the car. Remember that, depending on the goal of the car, you may want the car to have some inertia so it will keep moving after the mouse trap has used all it energy. Keep these laws in mind while constructing your car.</a:t>
            </a:r>
            <a:endParaRPr lang="en-US" sz="1800" b="1">
              <a:solidFill>
                <a:srgbClr val="003399"/>
              </a:solidFill>
              <a:latin typeface="Arial" panose="020B0604020202020204" pitchFamily="34" charset="0"/>
              <a:cs typeface="Times New Roman" panose="02020603050405020304" pitchFamily="18" charset="0"/>
            </a:endParaRPr>
          </a:p>
          <a:p>
            <a:endParaRPr lang="en-US" sz="1800" b="1">
              <a:latin typeface="Arial" panose="020B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a:t>Physics Concepts</a:t>
            </a:r>
          </a:p>
        </p:txBody>
      </p:sp>
      <p:sp>
        <p:nvSpPr>
          <p:cNvPr id="12291" name="Rectangle 3" descr="Rectangle: Click to edit Master text styles&#10;Second level&#10;Third level&#10;Fourth level&#10;Fifth level"/>
          <p:cNvSpPr>
            <a:spLocks noGrp="1" noChangeArrowheads="1"/>
          </p:cNvSpPr>
          <p:nvPr>
            <p:ph type="body" idx="1"/>
          </p:nvPr>
        </p:nvSpPr>
        <p:spPr/>
        <p:txBody>
          <a:bodyPr/>
          <a:lstStyle/>
          <a:p>
            <a:r>
              <a:rPr lang="en-US" sz="1800" b="1">
                <a:solidFill>
                  <a:srgbClr val="660066"/>
                </a:solidFill>
                <a:latin typeface="Century Gothic" panose="020B0502020202020204" pitchFamily="34" charset="0"/>
              </a:rPr>
              <a:t>Rotational Inertia</a:t>
            </a:r>
            <a:endParaRPr lang="en-US" sz="1800" b="1">
              <a:solidFill>
                <a:srgbClr val="003399"/>
              </a:solidFill>
              <a:latin typeface="Arial" panose="020B0604020202020204" pitchFamily="34" charset="0"/>
            </a:endParaRPr>
          </a:p>
          <a:p>
            <a:pPr>
              <a:buFont typeface="Wingdings" panose="05000000000000000000" pitchFamily="2" charset="2"/>
              <a:buNone/>
            </a:pPr>
            <a:r>
              <a:rPr lang="en-US" sz="1800">
                <a:solidFill>
                  <a:srgbClr val="003399"/>
                </a:solidFill>
                <a:latin typeface="Century Gothic" panose="020B0502020202020204" pitchFamily="34" charset="0"/>
                <a:cs typeface="Times New Roman" panose="02020603050405020304" pitchFamily="18" charset="0"/>
              </a:rPr>
              <a:t>     </a:t>
            </a:r>
            <a:r>
              <a:rPr lang="en-US" sz="1800" b="1">
                <a:solidFill>
                  <a:srgbClr val="003399"/>
                </a:solidFill>
                <a:latin typeface="Century Gothic" panose="020B0502020202020204" pitchFamily="34" charset="0"/>
                <a:cs typeface="Times New Roman" panose="02020603050405020304" pitchFamily="18" charset="0"/>
              </a:rPr>
              <a:t>Just like linear inertia deals with an object</a:t>
            </a:r>
            <a:r>
              <a:rPr lang="en-US" sz="1800" b="1">
                <a:solidFill>
                  <a:srgbClr val="003399"/>
                </a:solidFill>
                <a:latin typeface="Arial" panose="020B0604020202020204" pitchFamily="34" charset="0"/>
                <a:cs typeface="Times New Roman" panose="02020603050405020304" pitchFamily="18" charset="0"/>
              </a:rPr>
              <a:t>’</a:t>
            </a:r>
            <a:r>
              <a:rPr lang="en-US" sz="1800" b="1">
                <a:solidFill>
                  <a:srgbClr val="003399"/>
                </a:solidFill>
                <a:latin typeface="Century Gothic" panose="020B0502020202020204" pitchFamily="34" charset="0"/>
                <a:cs typeface="Times New Roman" panose="02020603050405020304" pitchFamily="18" charset="0"/>
              </a:rPr>
              <a:t>s tendency to resist change of its linear motion, rotational inertia is an object</a:t>
            </a:r>
            <a:r>
              <a:rPr lang="en-US" sz="1800" b="1">
                <a:solidFill>
                  <a:srgbClr val="003399"/>
                </a:solidFill>
                <a:latin typeface="Arial" panose="020B0604020202020204" pitchFamily="34" charset="0"/>
                <a:cs typeface="Times New Roman" panose="02020603050405020304" pitchFamily="18" charset="0"/>
              </a:rPr>
              <a:t>’</a:t>
            </a:r>
            <a:r>
              <a:rPr lang="en-US" sz="1800" b="1">
                <a:solidFill>
                  <a:srgbClr val="003399"/>
                </a:solidFill>
                <a:latin typeface="Century Gothic" panose="020B0502020202020204" pitchFamily="34" charset="0"/>
                <a:cs typeface="Times New Roman" panose="02020603050405020304" pitchFamily="18" charset="0"/>
              </a:rPr>
              <a:t>s tendency to change its rotational motion. The rotational inertia of an object depends on its mass and the distribution of that mass. Since the wheels of your car are the parts that are rotating, you may want to decrease or increase their rotational inertia. </a:t>
            </a:r>
            <a:endParaRPr lang="en-US" sz="1800" b="1">
              <a:latin typeface="Arial" panose="020B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t>Physics Concepts</a:t>
            </a:r>
          </a:p>
        </p:txBody>
      </p:sp>
      <p:sp>
        <p:nvSpPr>
          <p:cNvPr id="13315" name="Rectangle 3" descr="Rectangle: Click to edit Master text styles&#10;Second level&#10;Third level&#10;Fourth level&#10;Fifth level"/>
          <p:cNvSpPr>
            <a:spLocks noGrp="1" noChangeArrowheads="1"/>
          </p:cNvSpPr>
          <p:nvPr>
            <p:ph type="body" idx="1"/>
          </p:nvPr>
        </p:nvSpPr>
        <p:spPr/>
        <p:txBody>
          <a:bodyPr/>
          <a:lstStyle/>
          <a:p>
            <a:r>
              <a:rPr lang="en-US" sz="1800" b="1">
                <a:solidFill>
                  <a:srgbClr val="660066"/>
                </a:solidFill>
                <a:latin typeface="Century Gothic" panose="020B0502020202020204" pitchFamily="34" charset="0"/>
              </a:rPr>
              <a:t>Energy</a:t>
            </a:r>
            <a:endParaRPr lang="en-US" sz="1800" b="1">
              <a:solidFill>
                <a:srgbClr val="003399"/>
              </a:solidFill>
              <a:latin typeface="Arial" panose="020B0604020202020204" pitchFamily="34" charset="0"/>
            </a:endParaRPr>
          </a:p>
          <a:p>
            <a:pPr>
              <a:buFont typeface="Wingdings" panose="05000000000000000000" pitchFamily="2" charset="2"/>
              <a:buNone/>
            </a:pPr>
            <a:r>
              <a:rPr lang="en-US" sz="1800">
                <a:solidFill>
                  <a:srgbClr val="003399"/>
                </a:solidFill>
                <a:latin typeface="Century Gothic" panose="020B0502020202020204" pitchFamily="34" charset="0"/>
                <a:cs typeface="Times New Roman" panose="02020603050405020304" pitchFamily="18" charset="0"/>
              </a:rPr>
              <a:t>     </a:t>
            </a:r>
            <a:r>
              <a:rPr lang="en-US" sz="1800" b="1">
                <a:solidFill>
                  <a:srgbClr val="003399"/>
                </a:solidFill>
                <a:latin typeface="Century Gothic" panose="020B0502020202020204" pitchFamily="34" charset="0"/>
                <a:cs typeface="Times New Roman" panose="02020603050405020304" pitchFamily="18" charset="0"/>
              </a:rPr>
              <a:t>Energy can be defined as the ability to do work. Work is the applying a force to an object, and actually moving that object. If the object is not moved, no work is done. The goal of the project relies on efficiently transferring the spring</a:t>
            </a:r>
            <a:r>
              <a:rPr lang="en-US" sz="1800" b="1">
                <a:solidFill>
                  <a:srgbClr val="003399"/>
                </a:solidFill>
                <a:latin typeface="Arial" panose="020B0604020202020204" pitchFamily="34" charset="0"/>
                <a:cs typeface="Times New Roman" panose="02020603050405020304" pitchFamily="18" charset="0"/>
              </a:rPr>
              <a:t>’</a:t>
            </a:r>
            <a:r>
              <a:rPr lang="en-US" sz="1800" b="1">
                <a:solidFill>
                  <a:srgbClr val="003399"/>
                </a:solidFill>
                <a:latin typeface="Century Gothic" panose="020B0502020202020204" pitchFamily="34" charset="0"/>
                <a:cs typeface="Times New Roman" panose="02020603050405020304" pitchFamily="18" charset="0"/>
              </a:rPr>
              <a:t>s energy to the car</a:t>
            </a:r>
            <a:r>
              <a:rPr lang="en-US" sz="1800" b="1">
                <a:solidFill>
                  <a:srgbClr val="003399"/>
                </a:solidFill>
                <a:latin typeface="Arial" panose="020B0604020202020204" pitchFamily="34" charset="0"/>
                <a:cs typeface="Times New Roman" panose="02020603050405020304" pitchFamily="18" charset="0"/>
              </a:rPr>
              <a:t>’</a:t>
            </a:r>
            <a:r>
              <a:rPr lang="en-US" sz="1800" b="1">
                <a:solidFill>
                  <a:srgbClr val="003399"/>
                </a:solidFill>
                <a:latin typeface="Century Gothic" panose="020B0502020202020204" pitchFamily="34" charset="0"/>
                <a:cs typeface="Times New Roman" panose="02020603050405020304" pitchFamily="18" charset="0"/>
              </a:rPr>
              <a:t>s wheels. The concepts involved in the transfer of this energy rely on an understanding of simple machines. The trap acts as a lever to transfer the energy to the axle. The axle acts on the wheel as a second transfer of the energy. Finally, the energy is used to push the wheel against the floor, causing the car to move. Any friction or resistance in the transfer of energy, leads to a decrease in the efficiency of the machine and decreased performance. Keep the use of simple machines in mind as you design the car, the correct use of these machines will increase your performance.</a:t>
            </a:r>
            <a:endParaRPr lang="en-US" sz="1800" b="1">
              <a:solidFill>
                <a:srgbClr val="003399"/>
              </a:solidFill>
              <a:latin typeface="Arial" panose="020B0604020202020204" pitchFamily="34" charset="0"/>
              <a:cs typeface="Times New Roman" panose="02020603050405020304" pitchFamily="18" charset="0"/>
            </a:endParaRPr>
          </a:p>
          <a:p>
            <a:endParaRPr lang="en-US" sz="1800" b="1">
              <a:latin typeface="Arial" panose="020B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t>Tips</a:t>
            </a:r>
          </a:p>
        </p:txBody>
      </p:sp>
      <p:sp>
        <p:nvSpPr>
          <p:cNvPr id="9219" name="Rectangle 3" descr="Rectangle: Click to edit Master text styles&#10;Second level&#10;Third level&#10;Fourth level&#10;Fifth level"/>
          <p:cNvSpPr>
            <a:spLocks noGrp="1" noChangeArrowheads="1"/>
          </p:cNvSpPr>
          <p:nvPr>
            <p:ph type="body" idx="1"/>
          </p:nvPr>
        </p:nvSpPr>
        <p:spPr>
          <a:xfrm>
            <a:off x="838200" y="1143000"/>
            <a:ext cx="7696200" cy="4724400"/>
          </a:xfrm>
        </p:spPr>
        <p:txBody>
          <a:bodyPr/>
          <a:lstStyle/>
          <a:p>
            <a:pPr>
              <a:lnSpc>
                <a:spcPct val="90000"/>
              </a:lnSpc>
              <a:buFont typeface="Wingdings" panose="05000000000000000000" pitchFamily="2" charset="2"/>
              <a:buNone/>
            </a:pPr>
            <a:endParaRPr lang="en-US" sz="1600">
              <a:latin typeface="Arial" panose="020B0604020202020204" pitchFamily="34" charset="0"/>
              <a:cs typeface="Times New Roman" panose="02020603050405020304" pitchFamily="18" charset="0"/>
            </a:endParaRPr>
          </a:p>
          <a:p>
            <a:pPr>
              <a:lnSpc>
                <a:spcPct val="90000"/>
              </a:lnSpc>
            </a:pPr>
            <a:r>
              <a:rPr lang="en-US" sz="1600" b="1">
                <a:latin typeface="Arial" panose="020B0604020202020204" pitchFamily="34" charset="0"/>
                <a:cs typeface="Times New Roman" panose="02020603050405020304" pitchFamily="18" charset="0"/>
              </a:rPr>
              <a:t>Wheels:</a:t>
            </a:r>
            <a:r>
              <a:rPr lang="en-US" sz="1600">
                <a:latin typeface="Arial" panose="020B0604020202020204" pitchFamily="34" charset="0"/>
                <a:cs typeface="Times New Roman" panose="02020603050405020304" pitchFamily="18" charset="0"/>
              </a:rPr>
              <a:t> Old CDs make great wheels, but have very little traction. Stretch a wide rubber band around each wheel; the rubber band can even be glued into place. </a:t>
            </a:r>
          </a:p>
          <a:p>
            <a:pPr>
              <a:lnSpc>
                <a:spcPct val="90000"/>
              </a:lnSpc>
            </a:pPr>
            <a:endParaRPr lang="en-US" sz="1600">
              <a:latin typeface="Arial" panose="020B0604020202020204" pitchFamily="34" charset="0"/>
              <a:cs typeface="Times New Roman" panose="02020603050405020304" pitchFamily="18" charset="0"/>
            </a:endParaRPr>
          </a:p>
          <a:p>
            <a:pPr>
              <a:lnSpc>
                <a:spcPct val="90000"/>
              </a:lnSpc>
            </a:pPr>
            <a:r>
              <a:rPr lang="en-US" sz="1600" b="1">
                <a:latin typeface="Arial" panose="020B0604020202020204" pitchFamily="34" charset="0"/>
                <a:cs typeface="Times New Roman" panose="02020603050405020304" pitchFamily="18" charset="0"/>
              </a:rPr>
              <a:t>Pull Cord:</a:t>
            </a:r>
            <a:r>
              <a:rPr lang="en-US" sz="1600">
                <a:latin typeface="Arial" panose="020B0604020202020204" pitchFamily="34" charset="0"/>
                <a:cs typeface="Times New Roman" panose="02020603050405020304" pitchFamily="18" charset="0"/>
              </a:rPr>
              <a:t> Your pull cord needs to be strong enough to withstand the forces exerted by the mousetrap spring. Fishing line, rubber bands (not legal in some competitions) or strong string work well. Winding the pull cord in the wrong direction makes the car go backwards; painting a small arrow on the axle as a reminder can help. </a:t>
            </a:r>
          </a:p>
          <a:p>
            <a:pPr>
              <a:lnSpc>
                <a:spcPct val="90000"/>
              </a:lnSpc>
            </a:pPr>
            <a:endParaRPr lang="en-US" sz="1600">
              <a:latin typeface="Arial" panose="020B0604020202020204" pitchFamily="34" charset="0"/>
              <a:cs typeface="Times New Roman" panose="02020603050405020304" pitchFamily="18" charset="0"/>
            </a:endParaRPr>
          </a:p>
          <a:p>
            <a:pPr>
              <a:lnSpc>
                <a:spcPct val="90000"/>
              </a:lnSpc>
            </a:pPr>
            <a:r>
              <a:rPr lang="en-US" sz="1600" b="1">
                <a:latin typeface="Arial" panose="020B0604020202020204" pitchFamily="34" charset="0"/>
                <a:cs typeface="Times New Roman" panose="02020603050405020304" pitchFamily="18" charset="0"/>
              </a:rPr>
              <a:t>Alignment:</a:t>
            </a:r>
            <a:r>
              <a:rPr lang="en-US" sz="1600">
                <a:latin typeface="Arial" panose="020B0604020202020204" pitchFamily="34" charset="0"/>
                <a:cs typeface="Times New Roman" panose="02020603050405020304" pitchFamily="18" charset="0"/>
              </a:rPr>
              <a:t> A mousetrap car that always steers to one side will not be good for competition. Place shims (small pieces of scrap wood) in between the bushings or bearings of one or more of the wheels to align the wheels. It is very easy to do this with balsa wood.</a:t>
            </a:r>
          </a:p>
          <a:p>
            <a:pPr>
              <a:lnSpc>
                <a:spcPct val="90000"/>
              </a:lnSpc>
              <a:buFont typeface="Wingdings" panose="05000000000000000000" pitchFamily="2" charset="2"/>
              <a:buNone/>
            </a:pPr>
            <a:r>
              <a:rPr lang="en-US" sz="1600">
                <a:latin typeface="Arial" panose="020B0604020202020204" pitchFamily="34" charset="0"/>
                <a:cs typeface="Times New Roman" panose="02020603050405020304" pitchFamily="18" charset="0"/>
              </a:rPr>
              <a:t> </a:t>
            </a:r>
          </a:p>
          <a:p>
            <a:pPr>
              <a:lnSpc>
                <a:spcPct val="50000"/>
              </a:lnSpc>
              <a:spcBef>
                <a:spcPct val="0"/>
              </a:spcBef>
            </a:pPr>
            <a:r>
              <a:rPr lang="en-US" sz="1600" b="1">
                <a:latin typeface="Arial" panose="020B0604020202020204" pitchFamily="34" charset="0"/>
                <a:cs typeface="Times New Roman" panose="02020603050405020304" pitchFamily="18" charset="0"/>
              </a:rPr>
              <a:t>Aerodynamics: </a:t>
            </a:r>
          </a:p>
          <a:p>
            <a:pPr>
              <a:lnSpc>
                <a:spcPct val="50000"/>
              </a:lnSpc>
              <a:spcBef>
                <a:spcPct val="0"/>
              </a:spcBef>
            </a:pPr>
            <a:endParaRPr lang="en-US" sz="1600" b="1">
              <a:latin typeface="Arial" panose="020B0604020202020204" pitchFamily="34" charset="0"/>
              <a:cs typeface="Times New Roman" panose="02020603050405020304" pitchFamily="18" charset="0"/>
            </a:endParaRPr>
          </a:p>
          <a:p>
            <a:pPr>
              <a:lnSpc>
                <a:spcPct val="50000"/>
              </a:lnSpc>
              <a:spcBef>
                <a:spcPct val="0"/>
              </a:spcBef>
              <a:buFont typeface="Wingdings" panose="05000000000000000000" pitchFamily="2" charset="2"/>
              <a:buNone/>
            </a:pPr>
            <a:r>
              <a:rPr lang="en-US" sz="1600">
                <a:latin typeface="Arial" panose="020B0604020202020204" pitchFamily="34" charset="0"/>
                <a:cs typeface="Times New Roman" panose="02020603050405020304" pitchFamily="18" charset="0"/>
              </a:rPr>
              <a:t>      Keep the number of flat surfaces facing the front of the car down to a  minimum. Sanding the body of the car smooth also helps cut down drag.</a:t>
            </a:r>
            <a:r>
              <a:rPr lang="en-US">
                <a:latin typeface="Arial" panose="020B0604020202020204" pitchFamily="34" charset="0"/>
                <a:cs typeface="Times New Roman" panose="02020603050405020304" pitchFamily="18" charset="0"/>
              </a:rPr>
              <a:t> </a:t>
            </a:r>
          </a:p>
          <a:p>
            <a:pPr>
              <a:lnSpc>
                <a:spcPct val="90000"/>
              </a:lnSpc>
              <a:buFont typeface="Wingdings" panose="05000000000000000000" pitchFamily="2" charset="2"/>
              <a:buNone/>
            </a:pPr>
            <a:endParaRPr lang="en-US">
              <a:latin typeface="Arial" panose="020B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t>Hints for Better Performance</a:t>
            </a:r>
          </a:p>
        </p:txBody>
      </p:sp>
      <p:sp>
        <p:nvSpPr>
          <p:cNvPr id="10243" name="Rectangle 3" descr="Rectangle: Click to edit Master text styles&#10;Second level&#10;Third level&#10;Fourth level&#10;Fifth level"/>
          <p:cNvSpPr>
            <a:spLocks noGrp="1" noChangeArrowheads="1"/>
          </p:cNvSpPr>
          <p:nvPr>
            <p:ph type="body" idx="1"/>
          </p:nvPr>
        </p:nvSpPr>
        <p:spPr/>
        <p:txBody>
          <a:bodyPr/>
          <a:lstStyle/>
          <a:p>
            <a:pPr marL="609600" indent="-609600">
              <a:lnSpc>
                <a:spcPct val="165000"/>
              </a:lnSpc>
              <a:buFont typeface="Wingdings" panose="05000000000000000000" pitchFamily="2" charset="2"/>
              <a:buAutoNum type="arabicPeriod"/>
            </a:pPr>
            <a:r>
              <a:rPr lang="en-US" sz="2000">
                <a:latin typeface="Arial" panose="020B0604020202020204" pitchFamily="34" charset="0"/>
              </a:rPr>
              <a:t>Reduce friction </a:t>
            </a:r>
          </a:p>
          <a:p>
            <a:pPr marL="609600" indent="-609600">
              <a:lnSpc>
                <a:spcPct val="165000"/>
              </a:lnSpc>
              <a:buFont typeface="Wingdings" panose="05000000000000000000" pitchFamily="2" charset="2"/>
              <a:buAutoNum type="arabicPeriod"/>
            </a:pPr>
            <a:r>
              <a:rPr lang="en-US" sz="2000">
                <a:latin typeface="Arial" panose="020B0604020202020204" pitchFamily="34" charset="0"/>
              </a:rPr>
              <a:t>Use lightweight materials </a:t>
            </a:r>
          </a:p>
          <a:p>
            <a:pPr marL="609600" indent="-609600">
              <a:lnSpc>
                <a:spcPct val="165000"/>
              </a:lnSpc>
              <a:buFont typeface="Wingdings" panose="05000000000000000000" pitchFamily="2" charset="2"/>
              <a:buAutoNum type="arabicPeriod"/>
            </a:pPr>
            <a:r>
              <a:rPr lang="en-US" sz="2000">
                <a:latin typeface="Arial" panose="020B0604020202020204" pitchFamily="34" charset="0"/>
              </a:rPr>
              <a:t>Amount of rotational inertia depends on the goal of the car. </a:t>
            </a:r>
          </a:p>
          <a:p>
            <a:pPr marL="609600" indent="-609600">
              <a:lnSpc>
                <a:spcPct val="165000"/>
              </a:lnSpc>
              <a:buFont typeface="Wingdings" panose="05000000000000000000" pitchFamily="2" charset="2"/>
              <a:buAutoNum type="arabicPeriod"/>
            </a:pPr>
            <a:r>
              <a:rPr lang="en-US" sz="2000">
                <a:latin typeface="Arial" panose="020B0604020202020204" pitchFamily="34" charset="0"/>
              </a:rPr>
              <a:t>Test the lever arm length and wheel size to determine the best for your type of car. </a:t>
            </a:r>
          </a:p>
          <a:p>
            <a:pPr marL="609600" indent="-609600">
              <a:lnSpc>
                <a:spcPct val="165000"/>
              </a:lnSpc>
              <a:buFont typeface="Wingdings" panose="05000000000000000000" pitchFamily="2" charset="2"/>
              <a:buAutoNum type="arabicPeriod"/>
            </a:pPr>
            <a:r>
              <a:rPr lang="en-US" sz="2000">
                <a:latin typeface="Arial" panose="020B0604020202020204" pitchFamily="34" charset="0"/>
              </a:rPr>
              <a:t>Experiment early and often</a:t>
            </a:r>
          </a:p>
          <a:p>
            <a:pPr marL="609600" indent="-609600"/>
            <a:endParaRPr lang="en-US" sz="2000">
              <a:latin typeface="Arial" panose="020B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2"/>
          <p:cNvSpPr txBox="1">
            <a:spLocks noChangeArrowheads="1"/>
          </p:cNvSpPr>
          <p:nvPr/>
        </p:nvSpPr>
        <p:spPr bwMode="auto">
          <a:xfrm>
            <a:off x="1524000" y="228600"/>
            <a:ext cx="6400800" cy="5708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t>Possible Websites to check out for ideas. There are hundreds of sites on the Internet. Do your own research and use some of these if you need additional help.</a:t>
            </a:r>
          </a:p>
          <a:p>
            <a:pPr>
              <a:spcBef>
                <a:spcPct val="50000"/>
              </a:spcBef>
            </a:pPr>
            <a:r>
              <a:rPr lang="en-US" sz="1600">
                <a:latin typeface="Arial" panose="020B0604020202020204" pitchFamily="34" charset="0"/>
                <a:cs typeface="Arial" panose="020B0604020202020204" pitchFamily="34" charset="0"/>
              </a:rPr>
              <a:t>1. </a:t>
            </a:r>
            <a:r>
              <a:rPr lang="en-US" sz="1600">
                <a:latin typeface="Arial" panose="020B0604020202020204" pitchFamily="34" charset="0"/>
                <a:cs typeface="Arial" panose="020B0604020202020204" pitchFamily="34" charset="0"/>
                <a:hlinkClick r:id="rId2"/>
              </a:rPr>
              <a:t>http://www.buzzle.com/articles/how-to-build-a-mousetrap-car-step-by-step-directions.html</a:t>
            </a:r>
            <a:endParaRPr lang="en-US" sz="1600">
              <a:latin typeface="Arial" panose="020B0604020202020204" pitchFamily="34" charset="0"/>
              <a:cs typeface="Arial" panose="020B0604020202020204" pitchFamily="34" charset="0"/>
            </a:endParaRPr>
          </a:p>
          <a:p>
            <a:pPr>
              <a:spcBef>
                <a:spcPct val="50000"/>
              </a:spcBef>
            </a:pPr>
            <a:r>
              <a:rPr lang="en-US" sz="1600">
                <a:latin typeface="Arial" panose="020B0604020202020204" pitchFamily="34" charset="0"/>
                <a:cs typeface="Arial" panose="020B0604020202020204" pitchFamily="34" charset="0"/>
              </a:rPr>
              <a:t>2. </a:t>
            </a:r>
            <a:r>
              <a:rPr lang="en-US" sz="1600">
                <a:latin typeface="Arial" panose="020B0604020202020204" pitchFamily="34" charset="0"/>
                <a:cs typeface="Arial" panose="020B0604020202020204" pitchFamily="34" charset="0"/>
                <a:hlinkClick r:id="rId3"/>
              </a:rPr>
              <a:t>http://www.brighthub.com/education/k-12/articles/37040.aspx</a:t>
            </a:r>
            <a:endParaRPr lang="en-US" sz="1600">
              <a:latin typeface="Arial" panose="020B0604020202020204" pitchFamily="34" charset="0"/>
              <a:cs typeface="Arial" panose="020B0604020202020204" pitchFamily="34" charset="0"/>
            </a:endParaRPr>
          </a:p>
          <a:p>
            <a:pPr>
              <a:spcBef>
                <a:spcPct val="50000"/>
              </a:spcBef>
            </a:pPr>
            <a:r>
              <a:rPr lang="en-US" sz="1600">
                <a:latin typeface="Arial" panose="020B0604020202020204" pitchFamily="34" charset="0"/>
                <a:cs typeface="Arial" panose="020B0604020202020204" pitchFamily="34" charset="0"/>
              </a:rPr>
              <a:t>3. </a:t>
            </a:r>
            <a:r>
              <a:rPr lang="en-US" sz="1600">
                <a:latin typeface="Arial" panose="020B0604020202020204" pitchFamily="34" charset="0"/>
                <a:cs typeface="Arial" panose="020B0604020202020204" pitchFamily="34" charset="0"/>
                <a:hlinkClick r:id="rId4"/>
              </a:rPr>
              <a:t>http://www.instructables.com/id/Mouse-Trap-car/</a:t>
            </a:r>
            <a:endParaRPr lang="en-US" sz="1600">
              <a:latin typeface="Arial" panose="020B0604020202020204" pitchFamily="34" charset="0"/>
              <a:cs typeface="Arial" panose="020B0604020202020204" pitchFamily="34" charset="0"/>
            </a:endParaRPr>
          </a:p>
          <a:p>
            <a:pPr>
              <a:spcBef>
                <a:spcPct val="50000"/>
              </a:spcBef>
            </a:pPr>
            <a:r>
              <a:rPr lang="en-US" sz="1600">
                <a:latin typeface="Arial" panose="020B0604020202020204" pitchFamily="34" charset="0"/>
                <a:cs typeface="Arial" panose="020B0604020202020204" pitchFamily="34" charset="0"/>
              </a:rPr>
              <a:t>4. </a:t>
            </a:r>
            <a:r>
              <a:rPr lang="en-US" sz="1600">
                <a:latin typeface="Arial" panose="020B0604020202020204" pitchFamily="34" charset="0"/>
                <a:cs typeface="Arial" panose="020B0604020202020204" pitchFamily="34" charset="0"/>
                <a:hlinkClick r:id="rId5"/>
              </a:rPr>
              <a:t>http://www.docfizzix.com/help.htm</a:t>
            </a:r>
            <a:endParaRPr lang="en-US" sz="1600">
              <a:latin typeface="Arial" panose="020B0604020202020204" pitchFamily="34" charset="0"/>
              <a:cs typeface="Arial" panose="020B0604020202020204" pitchFamily="34" charset="0"/>
            </a:endParaRPr>
          </a:p>
          <a:p>
            <a:pPr>
              <a:spcBef>
                <a:spcPct val="50000"/>
              </a:spcBef>
            </a:pPr>
            <a:r>
              <a:rPr lang="en-US" sz="1600">
                <a:latin typeface="Arial" panose="020B0604020202020204" pitchFamily="34" charset="0"/>
                <a:cs typeface="Arial" panose="020B0604020202020204" pitchFamily="34" charset="0"/>
              </a:rPr>
              <a:t>5. </a:t>
            </a:r>
            <a:r>
              <a:rPr lang="en-US" sz="1600">
                <a:latin typeface="Arial" panose="020B0604020202020204" pitchFamily="34" charset="0"/>
                <a:cs typeface="Arial" panose="020B0604020202020204" pitchFamily="34" charset="0"/>
                <a:hlinkClick r:id="rId6"/>
              </a:rPr>
              <a:t>http://www.docfizzix.com/design-help/</a:t>
            </a:r>
            <a:endParaRPr lang="en-US" sz="1600">
              <a:latin typeface="Arial" panose="020B0604020202020204" pitchFamily="34" charset="0"/>
              <a:cs typeface="Arial" panose="020B0604020202020204" pitchFamily="34" charset="0"/>
            </a:endParaRPr>
          </a:p>
          <a:p>
            <a:pPr>
              <a:spcBef>
                <a:spcPct val="50000"/>
              </a:spcBef>
            </a:pPr>
            <a:r>
              <a:rPr lang="en-US" sz="1600">
                <a:latin typeface="Arial" panose="020B0604020202020204" pitchFamily="34" charset="0"/>
                <a:cs typeface="Arial" panose="020B0604020202020204" pitchFamily="34" charset="0"/>
              </a:rPr>
              <a:t>6. </a:t>
            </a:r>
            <a:r>
              <a:rPr lang="en-US" sz="1600">
                <a:latin typeface="Arial" panose="020B0604020202020204" pitchFamily="34" charset="0"/>
                <a:cs typeface="Arial" panose="020B0604020202020204" pitchFamily="34" charset="0"/>
                <a:hlinkClick r:id="rId7"/>
              </a:rPr>
              <a:t>http://monsterguide.net/how-to-build-a-mouse-trap-car</a:t>
            </a:r>
            <a:endParaRPr lang="en-US" sz="1600">
              <a:latin typeface="Arial" panose="020B0604020202020204" pitchFamily="34" charset="0"/>
              <a:cs typeface="Arial" panose="020B0604020202020204" pitchFamily="34" charset="0"/>
            </a:endParaRPr>
          </a:p>
          <a:p>
            <a:pPr>
              <a:spcBef>
                <a:spcPct val="50000"/>
              </a:spcBef>
            </a:pPr>
            <a:r>
              <a:rPr lang="en-US" sz="1600">
                <a:latin typeface="Arial" panose="020B0604020202020204" pitchFamily="34" charset="0"/>
                <a:cs typeface="Arial" panose="020B0604020202020204" pitchFamily="34" charset="0"/>
              </a:rPr>
              <a:t>7. </a:t>
            </a:r>
            <a:r>
              <a:rPr lang="en-US" sz="1600">
                <a:latin typeface="Arial" panose="020B0604020202020204" pitchFamily="34" charset="0"/>
                <a:cs typeface="Arial" panose="020B0604020202020204" pitchFamily="34" charset="0"/>
                <a:hlinkClick r:id="rId8"/>
              </a:rPr>
              <a:t>http://www.hometrainingtools.com/mousetrap-car-project/a/1578/</a:t>
            </a:r>
            <a:endParaRPr lang="en-US" sz="1600">
              <a:latin typeface="Arial" panose="020B0604020202020204" pitchFamily="34" charset="0"/>
              <a:cs typeface="Arial" panose="020B0604020202020204" pitchFamily="34" charset="0"/>
            </a:endParaRPr>
          </a:p>
          <a:p>
            <a:pPr>
              <a:spcBef>
                <a:spcPct val="50000"/>
              </a:spcBef>
            </a:pPr>
            <a:r>
              <a:rPr lang="en-US" sz="1600">
                <a:latin typeface="Arial" panose="020B0604020202020204" pitchFamily="34" charset="0"/>
                <a:cs typeface="Arial" panose="020B0604020202020204" pitchFamily="34" charset="0"/>
              </a:rPr>
              <a:t>8. </a:t>
            </a:r>
            <a:r>
              <a:rPr lang="en-US" sz="1600">
                <a:latin typeface="Arial" panose="020B0604020202020204" pitchFamily="34" charset="0"/>
                <a:cs typeface="Arial" panose="020B0604020202020204" pitchFamily="34" charset="0"/>
                <a:hlinkClick r:id="rId9"/>
              </a:rPr>
              <a:t>http://www.instructables.com/id/Lego-Mousetrap-Car/</a:t>
            </a:r>
            <a:endParaRPr lang="en-US" sz="1600">
              <a:latin typeface="Arial" panose="020B0604020202020204" pitchFamily="34" charset="0"/>
              <a:cs typeface="Arial" panose="020B0604020202020204" pitchFamily="34" charset="0"/>
            </a:endParaRPr>
          </a:p>
          <a:p>
            <a:pPr>
              <a:spcBef>
                <a:spcPct val="50000"/>
              </a:spcBef>
            </a:pPr>
            <a:r>
              <a:rPr lang="en-US" sz="1600">
                <a:latin typeface="Arial" panose="020B0604020202020204" pitchFamily="34" charset="0"/>
                <a:cs typeface="Arial" panose="020B0604020202020204" pitchFamily="34" charset="0"/>
              </a:rPr>
              <a:t>9. </a:t>
            </a:r>
            <a:r>
              <a:rPr lang="en-US" sz="1600">
                <a:latin typeface="Arial" panose="020B0604020202020204" pitchFamily="34" charset="0"/>
                <a:cs typeface="Arial" panose="020B0604020202020204" pitchFamily="34" charset="0"/>
                <a:hlinkClick r:id="rId10"/>
              </a:rPr>
              <a:t>http://quazen.com/recreation/crafts/mouse-trap-cars/</a:t>
            </a:r>
            <a:endParaRPr lang="en-US" sz="1600">
              <a:latin typeface="Arial" panose="020B0604020202020204" pitchFamily="34" charset="0"/>
              <a:cs typeface="Arial" panose="020B0604020202020204" pitchFamily="34" charset="0"/>
            </a:endParaRPr>
          </a:p>
          <a:p>
            <a:pPr>
              <a:spcBef>
                <a:spcPct val="50000"/>
              </a:spcBef>
            </a:pPr>
            <a:r>
              <a:rPr lang="en-US" sz="1600">
                <a:latin typeface="Arial" panose="020B0604020202020204" pitchFamily="34" charset="0"/>
                <a:cs typeface="Arial" panose="020B0604020202020204" pitchFamily="34" charset="0"/>
              </a:rPr>
              <a:t>10. </a:t>
            </a:r>
            <a:r>
              <a:rPr lang="en-US" sz="1600">
                <a:latin typeface="Arial" panose="020B0604020202020204" pitchFamily="34" charset="0"/>
                <a:cs typeface="Arial" panose="020B0604020202020204" pitchFamily="34" charset="0"/>
                <a:hlinkClick r:id="rId11"/>
              </a:rPr>
              <a:t>http://www.ehow.com/list_5965518_good-ideas-mousetrap-car-wheels.html</a:t>
            </a:r>
            <a:r>
              <a:rPr lang="en-US" sz="1600">
                <a:latin typeface="Arial" panose="020B0604020202020204" pitchFamily="34" charset="0"/>
                <a:cs typeface="Arial" panose="020B0604020202020204" pitchFamily="34" charset="0"/>
              </a:rPr>
              <a:t>. </a:t>
            </a:r>
            <a:endParaRPr lang="en-US" sz="16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t>Remember</a:t>
            </a:r>
          </a:p>
        </p:txBody>
      </p:sp>
      <p:sp>
        <p:nvSpPr>
          <p:cNvPr id="24579" name="Rectangle 3" descr="Rectangle: Click to edit Master text styles&#10;Second level&#10;Third level&#10;Fourth level&#10;Fifth level"/>
          <p:cNvSpPr>
            <a:spLocks noGrp="1" noChangeArrowheads="1"/>
          </p:cNvSpPr>
          <p:nvPr>
            <p:ph type="body" idx="1"/>
          </p:nvPr>
        </p:nvSpPr>
        <p:spPr>
          <a:xfrm>
            <a:off x="838200" y="1676400"/>
            <a:ext cx="7772400" cy="4114800"/>
          </a:xfrm>
        </p:spPr>
        <p:txBody>
          <a:bodyPr/>
          <a:lstStyle/>
          <a:p>
            <a:r>
              <a:rPr lang="en-US" sz="2800" dirty="0"/>
              <a:t> Your final score is the total of the following scores:</a:t>
            </a:r>
          </a:p>
          <a:p>
            <a:pPr lvl="1">
              <a:buFont typeface="Wingdings" panose="05000000000000000000" pitchFamily="2" charset="2"/>
              <a:buNone/>
            </a:pPr>
            <a:r>
              <a:rPr lang="en-US" sz="2400" dirty="0"/>
              <a:t>   </a:t>
            </a:r>
          </a:p>
          <a:p>
            <a:pPr lvl="1">
              <a:buFont typeface="Wingdings" panose="05000000000000000000" pitchFamily="2" charset="2"/>
              <a:buNone/>
            </a:pPr>
            <a:r>
              <a:rPr lang="en-US" sz="2400" dirty="0"/>
              <a:t>   Score on technical report</a:t>
            </a:r>
          </a:p>
          <a:p>
            <a:pPr lvl="1">
              <a:buFont typeface="Wingdings" panose="05000000000000000000" pitchFamily="2" charset="2"/>
              <a:buNone/>
            </a:pPr>
            <a:r>
              <a:rPr lang="en-US" sz="2400" dirty="0"/>
              <a:t>   Score on car design drawing</a:t>
            </a:r>
          </a:p>
          <a:p>
            <a:pPr lvl="1">
              <a:buFont typeface="Wingdings" panose="05000000000000000000" pitchFamily="2" charset="2"/>
              <a:buNone/>
            </a:pPr>
            <a:r>
              <a:rPr lang="en-US" sz="2400" dirty="0"/>
              <a:t>   Mousetrap car </a:t>
            </a:r>
            <a:r>
              <a:rPr lang="en-US" sz="2400" dirty="0" smtClean="0"/>
              <a:t>distance score</a:t>
            </a:r>
            <a:endParaRPr lang="en-US" sz="2400" dirty="0"/>
          </a:p>
          <a:p>
            <a:pPr lvl="1">
              <a:buFont typeface="Wingdings" panose="05000000000000000000" pitchFamily="2" charset="2"/>
              <a:buNone/>
            </a:pPr>
            <a:r>
              <a:rPr lang="en-US" sz="2400" dirty="0"/>
              <a:t> </a:t>
            </a:r>
          </a:p>
          <a:p>
            <a:pPr lvl="1">
              <a:buFont typeface="Wingdings" panose="05000000000000000000" pitchFamily="2" charset="2"/>
              <a:buNone/>
            </a:pPr>
            <a:endParaRPr lang="en-US" sz="2400" dirty="0"/>
          </a:p>
          <a:p>
            <a:pPr lvl="1">
              <a:buFont typeface="Wingdings" panose="05000000000000000000" pitchFamily="2" charset="2"/>
              <a:buNone/>
            </a:pPr>
            <a:endParaRPr lang="en-US" sz="2400" dirty="0"/>
          </a:p>
          <a:p>
            <a:pPr lvl="1">
              <a:buFont typeface="Wingdings" panose="05000000000000000000" pitchFamily="2" charset="2"/>
              <a:buNone/>
            </a:pPr>
            <a:endParaRPr lang="en-US" sz="2400" dirty="0"/>
          </a:p>
        </p:txBody>
      </p:sp>
    </p:spTree>
  </p:cSld>
  <p:clrMapOvr>
    <a:masterClrMapping/>
  </p:clrMapOvr>
</p:sld>
</file>

<file path=ppt/theme/theme1.xml><?xml version="1.0" encoding="utf-8"?>
<a:theme xmlns:a="http://schemas.openxmlformats.org/drawingml/2006/main" name="Blueprint">
  <a:themeElements>
    <a:clrScheme name="Blueprint 2">
      <a:dk1>
        <a:srgbClr val="40458C"/>
      </a:dk1>
      <a:lt1>
        <a:srgbClr val="FFFFFF"/>
      </a:lt1>
      <a:dk2>
        <a:srgbClr val="660066"/>
      </a:dk2>
      <a:lt2>
        <a:srgbClr val="B7C1EB"/>
      </a:lt2>
      <a:accent1>
        <a:srgbClr val="ECD882"/>
      </a:accent1>
      <a:accent2>
        <a:srgbClr val="B2B2B2"/>
      </a:accent2>
      <a:accent3>
        <a:srgbClr val="FFFFFF"/>
      </a:accent3>
      <a:accent4>
        <a:srgbClr val="353A77"/>
      </a:accent4>
      <a:accent5>
        <a:srgbClr val="F4E9C1"/>
      </a:accent5>
      <a:accent6>
        <a:srgbClr val="A1A1A1"/>
      </a:accent6>
      <a:hlink>
        <a:srgbClr val="6F89F7"/>
      </a:hlink>
      <a:folHlink>
        <a:srgbClr val="CFDBFD"/>
      </a:folHlink>
    </a:clrScheme>
    <a:fontScheme name="Blueprin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ahoma" panose="020B060403050404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ahoma" panose="020B0604030504040204" pitchFamily="34" charset="0"/>
          </a:defRPr>
        </a:defPPr>
      </a:lstStyle>
    </a:lnDef>
  </a:objectDefaults>
  <a:extraClrSchemeLst>
    <a:extraClrScheme>
      <a:clrScheme name="Blueprint 1">
        <a:dk1>
          <a:srgbClr val="000000"/>
        </a:dk1>
        <a:lt1>
          <a:srgbClr val="FFFFFF"/>
        </a:lt1>
        <a:dk2>
          <a:srgbClr val="40458C"/>
        </a:dk2>
        <a:lt2>
          <a:srgbClr val="FFFFCC"/>
        </a:lt2>
        <a:accent1>
          <a:srgbClr val="8D8DB3"/>
        </a:accent1>
        <a:accent2>
          <a:srgbClr val="B2B2B2"/>
        </a:accent2>
        <a:accent3>
          <a:srgbClr val="AFB0C5"/>
        </a:accent3>
        <a:accent4>
          <a:srgbClr val="DADADA"/>
        </a:accent4>
        <a:accent5>
          <a:srgbClr val="C5C5D6"/>
        </a:accent5>
        <a:accent6>
          <a:srgbClr val="A1A1A1"/>
        </a:accent6>
        <a:hlink>
          <a:srgbClr val="6F89F7"/>
        </a:hlink>
        <a:folHlink>
          <a:srgbClr val="4F56AD"/>
        </a:folHlink>
      </a:clrScheme>
      <a:clrMap bg1="dk2" tx1="lt1" bg2="dk1" tx2="lt2" accent1="accent1" accent2="accent2" accent3="accent3" accent4="accent4" accent5="accent5" accent6="accent6" hlink="hlink" folHlink="folHlink"/>
    </a:extraClrScheme>
    <a:extraClrScheme>
      <a:clrScheme name="Blueprint 2">
        <a:dk1>
          <a:srgbClr val="40458C"/>
        </a:dk1>
        <a:lt1>
          <a:srgbClr val="FFFFFF"/>
        </a:lt1>
        <a:dk2>
          <a:srgbClr val="660066"/>
        </a:dk2>
        <a:lt2>
          <a:srgbClr val="B7C1EB"/>
        </a:lt2>
        <a:accent1>
          <a:srgbClr val="ECD882"/>
        </a:accent1>
        <a:accent2>
          <a:srgbClr val="B2B2B2"/>
        </a:accent2>
        <a:accent3>
          <a:srgbClr val="FFFFFF"/>
        </a:accent3>
        <a:accent4>
          <a:srgbClr val="353A77"/>
        </a:accent4>
        <a:accent5>
          <a:srgbClr val="F4E9C1"/>
        </a:accent5>
        <a:accent6>
          <a:srgbClr val="A1A1A1"/>
        </a:accent6>
        <a:hlink>
          <a:srgbClr val="6F89F7"/>
        </a:hlink>
        <a:folHlink>
          <a:srgbClr val="CFDBFD"/>
        </a:folHlink>
      </a:clrScheme>
      <a:clrMap bg1="lt1" tx1="dk1" bg2="lt2" tx2="dk2" accent1="accent1" accent2="accent2" accent3="accent3" accent4="accent4" accent5="accent5" accent6="accent6" hlink="hlink" folHlink="folHlink"/>
    </a:extraClrScheme>
    <a:extraClrScheme>
      <a:clrScheme name="Blueprint 3">
        <a:dk1>
          <a:srgbClr val="000000"/>
        </a:dk1>
        <a:lt1>
          <a:srgbClr val="FFFFFF"/>
        </a:lt1>
        <a:dk2>
          <a:srgbClr val="4D4D4D"/>
        </a:dk2>
        <a:lt2>
          <a:srgbClr val="B2B2B2"/>
        </a:lt2>
        <a:accent1>
          <a:srgbClr val="969696"/>
        </a:accent1>
        <a:accent2>
          <a:srgbClr val="EAEAEA"/>
        </a:accent2>
        <a:accent3>
          <a:srgbClr val="FFFFFF"/>
        </a:accent3>
        <a:accent4>
          <a:srgbClr val="000000"/>
        </a:accent4>
        <a:accent5>
          <a:srgbClr val="C9C9C9"/>
        </a:accent5>
        <a:accent6>
          <a:srgbClr val="D4D4D4"/>
        </a:accent6>
        <a:hlink>
          <a:srgbClr val="777777"/>
        </a:hlink>
        <a:folHlink>
          <a:srgbClr val="C0C0C0"/>
        </a:folHlink>
      </a:clrScheme>
      <a:clrMap bg1="lt1" tx1="dk1" bg2="lt2" tx2="dk2" accent1="accent1" accent2="accent2" accent3="accent3" accent4="accent4" accent5="accent5" accent6="accent6" hlink="hlink" folHlink="folHlink"/>
    </a:extraClrScheme>
    <a:extraClrScheme>
      <a:clrScheme name="Blueprint 4">
        <a:dk1>
          <a:srgbClr val="333300"/>
        </a:dk1>
        <a:lt1>
          <a:srgbClr val="FFFFFF"/>
        </a:lt1>
        <a:dk2>
          <a:srgbClr val="663300"/>
        </a:dk2>
        <a:lt2>
          <a:srgbClr val="B2B2B2"/>
        </a:lt2>
        <a:accent1>
          <a:srgbClr val="DDC6A7"/>
        </a:accent1>
        <a:accent2>
          <a:srgbClr val="D9C167"/>
        </a:accent2>
        <a:accent3>
          <a:srgbClr val="FFFFFF"/>
        </a:accent3>
        <a:accent4>
          <a:srgbClr val="2A2A00"/>
        </a:accent4>
        <a:accent5>
          <a:srgbClr val="EBDFD0"/>
        </a:accent5>
        <a:accent6>
          <a:srgbClr val="C4AF5D"/>
        </a:accent6>
        <a:hlink>
          <a:srgbClr val="8A7A66"/>
        </a:hlink>
        <a:folHlink>
          <a:srgbClr val="C0AE9E"/>
        </a:folHlink>
      </a:clrScheme>
      <a:clrMap bg1="lt1" tx1="dk1" bg2="lt2" tx2="dk2" accent1="accent1" accent2="accent2" accent3="accent3" accent4="accent4" accent5="accent5" accent6="accent6" hlink="hlink" folHlink="folHlink"/>
    </a:extraClrScheme>
    <a:extraClrScheme>
      <a:clrScheme name="Blueprint 5">
        <a:dk1>
          <a:srgbClr val="000000"/>
        </a:dk1>
        <a:lt1>
          <a:srgbClr val="FFFFFF"/>
        </a:lt1>
        <a:dk2>
          <a:srgbClr val="003366"/>
        </a:dk2>
        <a:lt2>
          <a:srgbClr val="CCFFCC"/>
        </a:lt2>
        <a:accent1>
          <a:srgbClr val="006699"/>
        </a:accent1>
        <a:accent2>
          <a:srgbClr val="009999"/>
        </a:accent2>
        <a:accent3>
          <a:srgbClr val="AAADB8"/>
        </a:accent3>
        <a:accent4>
          <a:srgbClr val="DADADA"/>
        </a:accent4>
        <a:accent5>
          <a:srgbClr val="AAB8CA"/>
        </a:accent5>
        <a:accent6>
          <a:srgbClr val="008A8A"/>
        </a:accent6>
        <a:hlink>
          <a:srgbClr val="0099CC"/>
        </a:hlink>
        <a:folHlink>
          <a:srgbClr val="00458A"/>
        </a:folHlink>
      </a:clrScheme>
      <a:clrMap bg1="dk2" tx1="lt1" bg2="dk1" tx2="lt2" accent1="accent1" accent2="accent2" accent3="accent3" accent4="accent4" accent5="accent5" accent6="accent6" hlink="hlink" folHlink="folHlink"/>
    </a:extraClrScheme>
    <a:extraClrScheme>
      <a:clrScheme name="Blueprint 6">
        <a:dk1>
          <a:srgbClr val="000000"/>
        </a:dk1>
        <a:lt1>
          <a:srgbClr val="FFFFFF"/>
        </a:lt1>
        <a:dk2>
          <a:srgbClr val="004A48"/>
        </a:dk2>
        <a:lt2>
          <a:srgbClr val="33CCCC"/>
        </a:lt2>
        <a:accent1>
          <a:srgbClr val="006699"/>
        </a:accent1>
        <a:accent2>
          <a:srgbClr val="009999"/>
        </a:accent2>
        <a:accent3>
          <a:srgbClr val="AAB1B1"/>
        </a:accent3>
        <a:accent4>
          <a:srgbClr val="DADADA"/>
        </a:accent4>
        <a:accent5>
          <a:srgbClr val="AAB8CA"/>
        </a:accent5>
        <a:accent6>
          <a:srgbClr val="008A8A"/>
        </a:accent6>
        <a:hlink>
          <a:srgbClr val="00CC99"/>
        </a:hlink>
        <a:folHlink>
          <a:srgbClr val="006666"/>
        </a:folHlink>
      </a:clrScheme>
      <a:clrMap bg1="dk2" tx1="lt1" bg2="dk1" tx2="lt2" accent1="accent1" accent2="accent2" accent3="accent3" accent4="accent4" accent5="accent5" accent6="accent6" hlink="hlink" folHlink="folHlink"/>
    </a:extraClrScheme>
    <a:extraClrScheme>
      <a:clrScheme name="Blueprint 7">
        <a:dk1>
          <a:srgbClr val="000000"/>
        </a:dk1>
        <a:lt1>
          <a:srgbClr val="FFFFFF"/>
        </a:lt1>
        <a:dk2>
          <a:srgbClr val="333300"/>
        </a:dk2>
        <a:lt2>
          <a:srgbClr val="FFFFCC"/>
        </a:lt2>
        <a:accent1>
          <a:srgbClr val="CC9900"/>
        </a:accent1>
        <a:accent2>
          <a:srgbClr val="CC6600"/>
        </a:accent2>
        <a:accent3>
          <a:srgbClr val="ADADAA"/>
        </a:accent3>
        <a:accent4>
          <a:srgbClr val="DADADA"/>
        </a:accent4>
        <a:accent5>
          <a:srgbClr val="E2CAAA"/>
        </a:accent5>
        <a:accent6>
          <a:srgbClr val="B95C00"/>
        </a:accent6>
        <a:hlink>
          <a:srgbClr val="808000"/>
        </a:hlink>
        <a:folHlink>
          <a:srgbClr val="525000"/>
        </a:folHlink>
      </a:clrScheme>
      <a:clrMap bg1="dk2" tx1="lt1" bg2="dk1" tx2="lt2" accent1="accent1" accent2="accent2" accent3="accent3" accent4="accent4" accent5="accent5" accent6="accent6" hlink="hlink" folHlink="folHlink"/>
    </a:extraClrScheme>
    <a:extraClrScheme>
      <a:clrScheme name="Blueprint 8">
        <a:dk1>
          <a:srgbClr val="003D62"/>
        </a:dk1>
        <a:lt1>
          <a:srgbClr val="FFFFFF"/>
        </a:lt1>
        <a:dk2>
          <a:srgbClr val="006699"/>
        </a:dk2>
        <a:lt2>
          <a:srgbClr val="C8D1DA"/>
        </a:lt2>
        <a:accent1>
          <a:srgbClr val="9AC0EA"/>
        </a:accent1>
        <a:accent2>
          <a:srgbClr val="80C3C8"/>
        </a:accent2>
        <a:accent3>
          <a:srgbClr val="FFFFFF"/>
        </a:accent3>
        <a:accent4>
          <a:srgbClr val="003353"/>
        </a:accent4>
        <a:accent5>
          <a:srgbClr val="CADCF3"/>
        </a:accent5>
        <a:accent6>
          <a:srgbClr val="73B0B5"/>
        </a:accent6>
        <a:hlink>
          <a:srgbClr val="81ABCB"/>
        </a:hlink>
        <a:folHlink>
          <a:srgbClr val="B6CBD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Designs\Blueprint.pot</Template>
  <TotalTime>369</TotalTime>
  <Words>1154</Words>
  <Application>Microsoft Office PowerPoint</Application>
  <PresentationFormat>On-screen Show (4:3)</PresentationFormat>
  <Paragraphs>118</Paragraphs>
  <Slides>17</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25" baseType="lpstr">
      <vt:lpstr>Arial</vt:lpstr>
      <vt:lpstr>Arial Black</vt:lpstr>
      <vt:lpstr>Century Gothic</vt:lpstr>
      <vt:lpstr>Tahoma</vt:lpstr>
      <vt:lpstr>Times New Roman</vt:lpstr>
      <vt:lpstr>Wingdings</vt:lpstr>
      <vt:lpstr>Blueprint</vt:lpstr>
      <vt:lpstr>Document</vt:lpstr>
      <vt:lpstr> Basic Instructions For the Mousetrap Car Competition </vt:lpstr>
      <vt:lpstr>Mousetrap Event Final Scoring</vt:lpstr>
      <vt:lpstr>Design drawing</vt:lpstr>
      <vt:lpstr>PowerPoint Presentation</vt:lpstr>
      <vt:lpstr>Technical Report Writing</vt:lpstr>
      <vt:lpstr>Technical Report Organization</vt:lpstr>
      <vt:lpstr>Mousetrap Distance Scoring</vt:lpstr>
      <vt:lpstr> Basic Instructions For Building A Mousetrap Car  </vt:lpstr>
      <vt:lpstr>Materials</vt:lpstr>
      <vt:lpstr>Physics Concepts</vt:lpstr>
      <vt:lpstr>Physics Concepts</vt:lpstr>
      <vt:lpstr>Physics Concepts</vt:lpstr>
      <vt:lpstr>Physics Concepts</vt:lpstr>
      <vt:lpstr>Tips</vt:lpstr>
      <vt:lpstr>Hints for Better Performance</vt:lpstr>
      <vt:lpstr>PowerPoint Presentation</vt:lpstr>
      <vt:lpstr>Remember</vt:lpstr>
    </vt:vector>
  </TitlesOfParts>
  <Company>College of Engineering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Basic Design And Instructions For Building A Mousetrap Car</dc:title>
  <dc:creator>Robert C. Foley</dc:creator>
  <cp:lastModifiedBy>Trent Thompson</cp:lastModifiedBy>
  <cp:revision>18</cp:revision>
  <dcterms:created xsi:type="dcterms:W3CDTF">2003-01-22T19:45:16Z</dcterms:created>
  <dcterms:modified xsi:type="dcterms:W3CDTF">2015-03-17T17:44:28Z</dcterms:modified>
</cp:coreProperties>
</file>