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9" r:id="rId3"/>
    <p:sldId id="257" r:id="rId4"/>
    <p:sldId id="258" r:id="rId5"/>
    <p:sldId id="263" r:id="rId6"/>
    <p:sldId id="264" r:id="rId7"/>
    <p:sldId id="265" r:id="rId8"/>
    <p:sldId id="260" r:id="rId9"/>
    <p:sldId id="261" r:id="rId10"/>
    <p:sldId id="262" r:id="rId11"/>
    <p:sldId id="266" r:id="rId12"/>
    <p:sldId id="267" r:id="rId13"/>
    <p:sldId id="271" r:id="rId14"/>
    <p:sldId id="272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93D0F67-6C76-492A-8F09-61EE9E73421A}">
          <p14:sldIdLst>
            <p14:sldId id="256"/>
            <p14:sldId id="259"/>
            <p14:sldId id="257"/>
            <p14:sldId id="258"/>
            <p14:sldId id="263"/>
            <p14:sldId id="264"/>
            <p14:sldId id="265"/>
            <p14:sldId id="260"/>
            <p14:sldId id="261"/>
            <p14:sldId id="262"/>
            <p14:sldId id="266"/>
            <p14:sldId id="267"/>
            <p14:sldId id="271"/>
            <p14:sldId id="272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oreen.Mullarney@monroe.k12.nj.us" TargetMode="External"/><Relationship Id="rId2" Type="http://schemas.openxmlformats.org/officeDocument/2006/relationships/hyperlink" Target="mailto:diane.peterson@monroe.k12.nj.u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schoolbucks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.collegeboard.org/creditandplacement/search-credit-policies?excmpid=SM51-PR-1-tw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mind.com/join/7gf82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Monroe Township high school</a:t>
            </a:r>
            <a:br>
              <a:rPr lang="en-US" dirty="0" smtClean="0"/>
            </a:br>
            <a:r>
              <a:rPr lang="en-US" dirty="0" err="1" smtClean="0"/>
              <a:t>ap</a:t>
            </a:r>
            <a:r>
              <a:rPr lang="en-US" dirty="0" smtClean="0"/>
              <a:t> program </a:t>
            </a:r>
            <a:br>
              <a:rPr lang="en-US" dirty="0" smtClean="0"/>
            </a:br>
            <a:r>
              <a:rPr lang="en-US" dirty="0" smtClean="0"/>
              <a:t>information session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October 12, 2017</a:t>
            </a:r>
          </a:p>
          <a:p>
            <a:r>
              <a:rPr lang="en-US" dirty="0" smtClean="0"/>
              <a:t>Presenters:</a:t>
            </a:r>
          </a:p>
          <a:p>
            <a:r>
              <a:rPr lang="en-US" dirty="0" smtClean="0"/>
              <a:t>Diane Peterson, Doreen Mullarney, </a:t>
            </a:r>
            <a:r>
              <a:rPr lang="en-US" dirty="0" err="1" smtClean="0"/>
              <a:t>Dr</a:t>
            </a:r>
            <a:r>
              <a:rPr lang="en-US" dirty="0"/>
              <a:t> </a:t>
            </a:r>
            <a:r>
              <a:rPr lang="en-US" dirty="0" smtClean="0"/>
              <a:t>Michele Critelli</a:t>
            </a:r>
            <a:endParaRPr lang="en-US" dirty="0"/>
          </a:p>
        </p:txBody>
      </p:sp>
      <p:pic>
        <p:nvPicPr>
          <p:cNvPr id="4" name="Picture 3" descr="Economics in Plain English - Part 10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740" y="390739"/>
            <a:ext cx="4822520" cy="183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1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Mths</a:t>
            </a:r>
            <a:r>
              <a:rPr lang="en-US" sz="3600" dirty="0" smtClean="0"/>
              <a:t> </a:t>
            </a:r>
            <a:r>
              <a:rPr lang="en-US" sz="3600" dirty="0" err="1" smtClean="0"/>
              <a:t>ap</a:t>
            </a:r>
            <a:r>
              <a:rPr lang="en-US" sz="3600" dirty="0" smtClean="0"/>
              <a:t> coordinators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Diane Peterson – </a:t>
            </a:r>
            <a:r>
              <a:rPr lang="en-US" sz="4000" dirty="0" smtClean="0">
                <a:hlinkClick r:id="rId2"/>
              </a:rPr>
              <a:t>diane.peterson@monroe.k12.nj.us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Doreen Mullarney – </a:t>
            </a:r>
            <a:r>
              <a:rPr lang="en-US" sz="3600" dirty="0" smtClean="0">
                <a:hlinkClick r:id="rId3"/>
              </a:rPr>
              <a:t>doreen.mullarney@monroe.k12.nj.us</a:t>
            </a:r>
            <a:endParaRPr lang="en-US" sz="36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Mths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                                              2018 EXAM DATES</a:t>
            </a:r>
          </a:p>
          <a:p>
            <a:pPr marL="0" indent="0">
              <a:buNone/>
            </a:pPr>
            <a:r>
              <a:rPr lang="en-US" sz="2200" dirty="0" smtClean="0"/>
              <a:t>Date                                 AM                                        PM</a:t>
            </a:r>
          </a:p>
          <a:p>
            <a:pPr marL="0" indent="0">
              <a:buNone/>
            </a:pPr>
            <a:r>
              <a:rPr lang="en-US" sz="2200" dirty="0" smtClean="0"/>
              <a:t>May 7                   Chemistry		Psychology</a:t>
            </a:r>
          </a:p>
          <a:p>
            <a:pPr marL="0" indent="0">
              <a:buNone/>
            </a:pPr>
            <a:r>
              <a:rPr lang="en-US" sz="2200" dirty="0" smtClean="0"/>
              <a:t>May 8 		Spanish 			Art History, Physics 1</a:t>
            </a:r>
          </a:p>
          <a:p>
            <a:pPr marL="0" indent="0">
              <a:buNone/>
            </a:pPr>
            <a:r>
              <a:rPr lang="en-US" sz="2200" dirty="0" smtClean="0"/>
              <a:t>May 9 		English Lit		Physics 2</a:t>
            </a:r>
          </a:p>
          <a:p>
            <a:pPr marL="0" indent="0">
              <a:buNone/>
            </a:pPr>
            <a:r>
              <a:rPr lang="en-US" sz="2200" dirty="0" smtClean="0"/>
              <a:t>May 10 		US Gov’t			Environmental Science</a:t>
            </a:r>
          </a:p>
          <a:p>
            <a:pPr marL="0" indent="0">
              <a:buNone/>
            </a:pPr>
            <a:r>
              <a:rPr lang="en-US" sz="2200" dirty="0" smtClean="0"/>
              <a:t>May 11 		US History		Computer Science Principles</a:t>
            </a:r>
          </a:p>
          <a:p>
            <a:pPr marL="0" indent="0">
              <a:buNone/>
            </a:pPr>
            <a:r>
              <a:rPr lang="en-US" sz="2200" dirty="0" smtClean="0"/>
              <a:t>***AP Studio Art portfolio submission deadline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1862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Mths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sz="2000" dirty="0" smtClean="0"/>
              <a:t>2018 EXAM DATES</a:t>
            </a:r>
          </a:p>
          <a:p>
            <a:pPr marL="0" indent="0">
              <a:buNone/>
            </a:pPr>
            <a:r>
              <a:rPr lang="en-US" sz="2000" dirty="0" smtClean="0"/>
              <a:t>Date 		AM 				PM</a:t>
            </a:r>
          </a:p>
          <a:p>
            <a:pPr marL="0" indent="0">
              <a:buNone/>
            </a:pPr>
            <a:r>
              <a:rPr lang="en-US" sz="2000" dirty="0" smtClean="0"/>
              <a:t>May 14 	        Biology, Music Theory</a:t>
            </a:r>
            <a:r>
              <a:rPr lang="en-US" sz="2000" dirty="0"/>
              <a:t> </a:t>
            </a:r>
            <a:r>
              <a:rPr lang="en-US" sz="2000" dirty="0" smtClean="0"/>
              <a:t>                Physics C (Both)</a:t>
            </a:r>
          </a:p>
          <a:p>
            <a:pPr marL="0" indent="0">
              <a:buNone/>
            </a:pPr>
            <a:r>
              <a:rPr lang="en-US" sz="2000" dirty="0" smtClean="0"/>
              <a:t>May 15 	        Calculus AB and BC		     French, </a:t>
            </a:r>
            <a:r>
              <a:rPr lang="en-US" dirty="0" smtClean="0"/>
              <a:t>Computer Sci. A</a:t>
            </a:r>
          </a:p>
          <a:p>
            <a:pPr marL="0" indent="0">
              <a:buNone/>
            </a:pPr>
            <a:r>
              <a:rPr lang="en-US" sz="2000" dirty="0" smtClean="0"/>
              <a:t>May 16 	        English Language		     Italian, </a:t>
            </a:r>
            <a:r>
              <a:rPr lang="en-US" sz="2000" dirty="0" err="1" smtClean="0"/>
              <a:t>MacroEcon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May 17	           				     </a:t>
            </a:r>
            <a:r>
              <a:rPr lang="en-US" sz="2000" dirty="0" err="1" smtClean="0"/>
              <a:t>Statisitics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May 18       Human Geography, </a:t>
            </a:r>
            <a:r>
              <a:rPr lang="en-US" sz="2000" dirty="0" err="1" smtClean="0"/>
              <a:t>MicroEcon</a:t>
            </a:r>
            <a:r>
              <a:rPr lang="en-US" sz="2000" dirty="0" smtClean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54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MTHS AP Registration 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/>
              <a:t>Registration for AP Exams will begin February 2, 2018 and end March 16, 2018*</a:t>
            </a:r>
          </a:p>
          <a:p>
            <a:pPr marL="0" indent="0">
              <a:buNone/>
            </a:pPr>
            <a:r>
              <a:rPr lang="en-US" sz="2000" dirty="0" smtClean="0"/>
              <a:t>*deadline is not negotiable</a:t>
            </a:r>
          </a:p>
          <a:p>
            <a:pPr marL="0" indent="0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3832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MTHS AP Exam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Each AP exam will cost: </a:t>
            </a:r>
            <a:endParaRPr lang="en-US" dirty="0" smtClean="0"/>
          </a:p>
          <a:p>
            <a:pPr marL="0" indent="0">
              <a:buNone/>
            </a:pPr>
            <a:r>
              <a:rPr lang="en-US" sz="4400" dirty="0" smtClean="0"/>
              <a:t>$97.71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3640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MTHS Exam Payment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tudents will pay for their selected exams using their myschoolbucks.com</a:t>
            </a:r>
            <a:r>
              <a:rPr lang="en-US" dirty="0"/>
              <a:t> </a:t>
            </a:r>
            <a:r>
              <a:rPr lang="en-US" dirty="0" smtClean="0"/>
              <a:t>accounts.</a:t>
            </a:r>
          </a:p>
          <a:p>
            <a:pPr marL="0" indent="0">
              <a:buNone/>
            </a:pPr>
            <a:r>
              <a:rPr lang="en-US" dirty="0" smtClean="0"/>
              <a:t>If your child does not have an account, please follow these simple steps:</a:t>
            </a:r>
          </a:p>
          <a:p>
            <a:pPr lvl="0"/>
            <a:r>
              <a:rPr lang="en-US" dirty="0"/>
              <a:t>Go to </a:t>
            </a:r>
            <a:r>
              <a:rPr lang="en-US" u="sng" dirty="0">
                <a:hlinkClick r:id="rId2"/>
              </a:rPr>
              <a:t>www.MySchoolBucks.com</a:t>
            </a:r>
            <a:r>
              <a:rPr lang="en-US" dirty="0"/>
              <a:t> and register for a free account.</a:t>
            </a:r>
          </a:p>
          <a:p>
            <a:pPr lvl="0"/>
            <a:r>
              <a:rPr lang="en-US" dirty="0"/>
              <a:t>You will receive a confirmation email with a link to activate your account.</a:t>
            </a:r>
          </a:p>
          <a:p>
            <a:pPr lvl="0"/>
            <a:r>
              <a:rPr lang="en-US" dirty="0"/>
              <a:t>Add your </a:t>
            </a:r>
            <a:r>
              <a:rPr lang="en-US" dirty="0" smtClean="0"/>
              <a:t>student using his/her </a:t>
            </a:r>
            <a:r>
              <a:rPr lang="en-US" dirty="0"/>
              <a:t>school name and student ID.</a:t>
            </a:r>
            <a:r>
              <a:rPr lang="en-US" i="1" dirty="0"/>
              <a:t> </a:t>
            </a: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14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take </a:t>
            </a:r>
            <a:r>
              <a:rPr lang="en-US" dirty="0" err="1" smtClean="0"/>
              <a:t>ap</a:t>
            </a:r>
            <a:r>
              <a:rPr lang="en-US" dirty="0" smtClean="0"/>
              <a:t> classes?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6. </a:t>
            </a:r>
            <a:r>
              <a:rPr lang="en-US" sz="3200" u="sng" dirty="0"/>
              <a:t>Be </a:t>
            </a:r>
            <a:r>
              <a:rPr lang="en-US" sz="3200" u="sng" dirty="0" smtClean="0"/>
              <a:t>challenged.</a:t>
            </a:r>
          </a:p>
          <a:p>
            <a:r>
              <a:rPr lang="en-US" sz="3200" dirty="0" smtClean="0"/>
              <a:t>5. </a:t>
            </a:r>
            <a:r>
              <a:rPr lang="en-US" sz="3200" u="sng" dirty="0"/>
              <a:t>Improve college admissions </a:t>
            </a:r>
            <a:r>
              <a:rPr lang="en-US" sz="3200" u="sng" dirty="0" smtClean="0"/>
              <a:t>chances</a:t>
            </a:r>
            <a:endParaRPr lang="en-US" sz="3200" dirty="0" smtClean="0"/>
          </a:p>
          <a:p>
            <a:r>
              <a:rPr lang="en-US" sz="3200" dirty="0"/>
              <a:t>4</a:t>
            </a:r>
            <a:r>
              <a:rPr lang="en-US" sz="3200" dirty="0" smtClean="0"/>
              <a:t>. </a:t>
            </a:r>
            <a:r>
              <a:rPr lang="en-US" sz="3200" u="sng" dirty="0"/>
              <a:t>Arrive at college better </a:t>
            </a:r>
            <a:r>
              <a:rPr lang="en-US" sz="3200" u="sng" dirty="0" smtClean="0"/>
              <a:t>prepared</a:t>
            </a:r>
            <a:endParaRPr lang="en-US" sz="3200" dirty="0" smtClean="0"/>
          </a:p>
          <a:p>
            <a:r>
              <a:rPr lang="en-US" sz="3200" dirty="0"/>
              <a:t>3</a:t>
            </a:r>
            <a:r>
              <a:rPr lang="en-US" sz="3200" dirty="0" smtClean="0"/>
              <a:t>. </a:t>
            </a:r>
            <a:r>
              <a:rPr lang="en-US" sz="3200" u="sng" dirty="0"/>
              <a:t>Win </a:t>
            </a:r>
            <a:r>
              <a:rPr lang="en-US" sz="3200" u="sng" dirty="0" smtClean="0"/>
              <a:t>scholarships</a:t>
            </a:r>
            <a:endParaRPr lang="en-US" sz="3200" dirty="0" smtClean="0"/>
          </a:p>
          <a:p>
            <a:r>
              <a:rPr lang="en-US" sz="3200" dirty="0" smtClean="0"/>
              <a:t>2. </a:t>
            </a:r>
            <a:r>
              <a:rPr lang="en-US" sz="3200" u="sng" dirty="0"/>
              <a:t>Save money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976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take </a:t>
            </a:r>
            <a:r>
              <a:rPr lang="en-US" dirty="0" err="1" smtClean="0"/>
              <a:t>ap</a:t>
            </a:r>
            <a:r>
              <a:rPr lang="en-US" dirty="0" smtClean="0"/>
              <a:t> classes?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#1 </a:t>
            </a:r>
            <a:r>
              <a:rPr lang="en-US" sz="2400" dirty="0"/>
              <a:t>r</a:t>
            </a:r>
            <a:r>
              <a:rPr lang="en-US" sz="2400" dirty="0" smtClean="0"/>
              <a:t>eason for taking AP classes is…</a:t>
            </a:r>
          </a:p>
          <a:p>
            <a:pPr marL="0" indent="0">
              <a:buNone/>
            </a:pPr>
            <a:r>
              <a:rPr lang="en-US" sz="3200" u="sng" dirty="0">
                <a:solidFill>
                  <a:srgbClr val="0070C0"/>
                </a:solidFill>
              </a:rPr>
              <a:t>Be challenged</a:t>
            </a:r>
            <a:r>
              <a:rPr lang="en-US" sz="3200" dirty="0">
                <a:solidFill>
                  <a:srgbClr val="0070C0"/>
                </a:solidFill>
              </a:rPr>
              <a:t>. Advanced Placement classes are rigorous and demanding, offering an intellectual stimulation that students won't get in regular high school courses.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91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Take AP Exams?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b="1" i="1" u="sng" dirty="0"/>
              <a:t>It’s possible for you to earn college credit, </a:t>
            </a:r>
            <a:r>
              <a:rPr lang="en-US" dirty="0"/>
              <a:t>since 90% of the colleges in the United States offer credit for qualifying scores. </a:t>
            </a:r>
            <a:endParaRPr lang="en-US" dirty="0" smtClean="0"/>
          </a:p>
          <a:p>
            <a:pPr fontAlgn="base"/>
            <a:r>
              <a:rPr lang="en-US" b="1" i="1" u="sng" dirty="0" smtClean="0"/>
              <a:t>You </a:t>
            </a:r>
            <a:r>
              <a:rPr lang="en-US" b="1" i="1" u="sng" dirty="0"/>
              <a:t>could receive an AP Scholar Award. </a:t>
            </a:r>
            <a:r>
              <a:rPr lang="en-US" dirty="0"/>
              <a:t>These are awarded to students who score a 3 or higher on three or more AP exams and are great to add to your college admission application. </a:t>
            </a:r>
            <a:endParaRPr lang="en-US" dirty="0" smtClean="0"/>
          </a:p>
          <a:p>
            <a:pPr fontAlgn="base"/>
            <a:r>
              <a:rPr lang="en-US" b="1" i="1" u="sng" dirty="0" smtClean="0"/>
              <a:t>It </a:t>
            </a:r>
            <a:r>
              <a:rPr lang="en-US" b="1" i="1" u="sng" dirty="0"/>
              <a:t>could help you determine how well prepared you are for college. </a:t>
            </a:r>
            <a:r>
              <a:rPr lang="en-US" dirty="0"/>
              <a:t>If you score a 3 or higher on an AP exam then you should enter similar college-level courses with a certain confidence you otherwise may not have</a:t>
            </a:r>
            <a:r>
              <a:rPr lang="en-US" dirty="0" smtClean="0"/>
              <a:t>.</a:t>
            </a:r>
          </a:p>
          <a:p>
            <a:pPr fontAlgn="base"/>
            <a:r>
              <a:rPr lang="en-US" b="1" i="1" u="sng" dirty="0" smtClean="0"/>
              <a:t>It enhances your college-readiness skills.  </a:t>
            </a:r>
            <a:r>
              <a:rPr lang="en-US" dirty="0" smtClean="0"/>
              <a:t>Taking AP courses allow for academic rigor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2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Take AP Exams?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determine if your child’s AP exam score will be accepted at a respective college login to the following: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apstudent.collegeboard.org/creditandplacement/search-credit-policies?excmpid=SM51-PR-1-tw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36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Late testing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Occasionally it's necessary for students to test late. To preserve the security of AP Exams, alternate forms are </a:t>
            </a:r>
            <a:r>
              <a:rPr lang="en-US" dirty="0" smtClean="0"/>
              <a:t>used.</a:t>
            </a:r>
          </a:p>
          <a:p>
            <a:r>
              <a:rPr lang="en-US" dirty="0" smtClean="0"/>
              <a:t>All </a:t>
            </a:r>
            <a:r>
              <a:rPr lang="en-US" dirty="0"/>
              <a:t>students who participate in late testing </a:t>
            </a:r>
            <a:r>
              <a:rPr lang="en-US" dirty="0" smtClean="0"/>
              <a:t>must </a:t>
            </a:r>
            <a:r>
              <a:rPr lang="en-US" dirty="0"/>
              <a:t>take these alternate exams on the </a:t>
            </a:r>
            <a:r>
              <a:rPr lang="en-US" dirty="0" smtClean="0"/>
              <a:t>College Board scheduled </a:t>
            </a:r>
            <a:r>
              <a:rPr lang="en-US" dirty="0"/>
              <a:t>late-testing dates at the scheduled times. </a:t>
            </a:r>
            <a:endParaRPr lang="en-US" dirty="0" smtClean="0"/>
          </a:p>
          <a:p>
            <a:r>
              <a:rPr lang="en-US" dirty="0" smtClean="0"/>
              <a:t>Early </a:t>
            </a:r>
            <a:r>
              <a:rPr lang="en-US" dirty="0"/>
              <a:t>testing is not permitted under any circumstances.</a:t>
            </a:r>
          </a:p>
        </p:txBody>
      </p:sp>
    </p:spTree>
    <p:extLst>
      <p:ext uri="{BB962C8B-B14F-4D97-AF65-F5344CB8AC3E}">
        <p14:creationId xmlns:p14="http://schemas.microsoft.com/office/powerpoint/2010/main" val="1727646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late testing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/>
              <a:t>Late testing: no additional </a:t>
            </a:r>
            <a:r>
              <a:rPr lang="en-US" sz="2400" b="1" dirty="0" smtClean="0"/>
              <a:t>fee**</a:t>
            </a:r>
          </a:p>
          <a:p>
            <a:r>
              <a:rPr lang="en-US" dirty="0" smtClean="0"/>
              <a:t>Conflict </a:t>
            </a:r>
            <a:r>
              <a:rPr lang="en-US" dirty="0"/>
              <a:t>with tests that are mandated at the state, province, or national level</a:t>
            </a:r>
          </a:p>
          <a:p>
            <a:r>
              <a:rPr lang="en-US" dirty="0" smtClean="0"/>
              <a:t>Emergency</a:t>
            </a:r>
            <a:r>
              <a:rPr lang="en-US" dirty="0"/>
              <a:t>: bomb scare or fire alarm</a:t>
            </a:r>
          </a:p>
          <a:p>
            <a:r>
              <a:rPr lang="en-US" dirty="0"/>
              <a:t>Emergency: serious injury, illness, or family tragedy</a:t>
            </a:r>
          </a:p>
          <a:p>
            <a:r>
              <a:rPr lang="en-US" dirty="0" smtClean="0"/>
              <a:t>Religious </a:t>
            </a:r>
            <a:r>
              <a:rPr lang="en-US" dirty="0"/>
              <a:t>holiday/observance</a:t>
            </a:r>
          </a:p>
          <a:p>
            <a:r>
              <a:rPr lang="en-US" dirty="0"/>
              <a:t>School closing: election, national holiday, or natural disaster</a:t>
            </a:r>
          </a:p>
          <a:p>
            <a:r>
              <a:rPr lang="en-US" dirty="0" smtClean="0"/>
              <a:t>Two </a:t>
            </a:r>
            <a:r>
              <a:rPr lang="en-US" dirty="0"/>
              <a:t>AP Exams on the same date and </a:t>
            </a:r>
            <a:r>
              <a:rPr lang="en-US" dirty="0" smtClean="0"/>
              <a:t>time</a:t>
            </a:r>
          </a:p>
          <a:p>
            <a:r>
              <a:rPr lang="en-US" dirty="0"/>
              <a:t>Three or more AP Exams on the same date</a:t>
            </a:r>
          </a:p>
          <a:p>
            <a:pPr marL="0" indent="0">
              <a:buNone/>
            </a:pPr>
            <a:r>
              <a:rPr lang="en-US" dirty="0" smtClean="0"/>
              <a:t>**College Board Policy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94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</a:t>
            </a:r>
            <a:r>
              <a:rPr lang="en-US" dirty="0" smtClean="0"/>
              <a:t> late testing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 smtClean="0"/>
              <a:t>Late </a:t>
            </a:r>
            <a:r>
              <a:rPr lang="en-US" sz="2000" b="1" dirty="0"/>
              <a:t>testing: with fees*</a:t>
            </a:r>
          </a:p>
          <a:p>
            <a:r>
              <a:rPr lang="en-US" dirty="0"/>
              <a:t>Academic contest/event</a:t>
            </a:r>
          </a:p>
          <a:p>
            <a:r>
              <a:rPr lang="en-US" dirty="0"/>
              <a:t>Athletic contest/event</a:t>
            </a:r>
          </a:p>
          <a:p>
            <a:r>
              <a:rPr lang="en-US" dirty="0"/>
              <a:t>Conflict with non-AP and non-IB exam</a:t>
            </a:r>
          </a:p>
          <a:p>
            <a:r>
              <a:rPr lang="en-US" dirty="0"/>
              <a:t>Family commitment</a:t>
            </a:r>
          </a:p>
          <a:p>
            <a:r>
              <a:rPr lang="en-US" dirty="0" smtClean="0"/>
              <a:t>Other </a:t>
            </a:r>
            <a:r>
              <a:rPr lang="en-US" dirty="0"/>
              <a:t>school event</a:t>
            </a:r>
          </a:p>
          <a:p>
            <a:r>
              <a:rPr lang="en-US" dirty="0"/>
              <a:t>School closing (local decision, non-emergency</a:t>
            </a:r>
            <a:r>
              <a:rPr lang="en-US" dirty="0" smtClean="0"/>
              <a:t>)</a:t>
            </a:r>
          </a:p>
          <a:p>
            <a:r>
              <a:rPr lang="en-US" dirty="0" smtClean="0"/>
              <a:t>*College Board Policy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7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the AP remind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1.  Text </a:t>
            </a:r>
            <a:r>
              <a:rPr lang="en-US" sz="3600" dirty="0"/>
              <a:t>@7gf823 to the number </a:t>
            </a:r>
            <a:r>
              <a:rPr lang="en-US" sz="3600" dirty="0" smtClean="0"/>
              <a:t>81010, </a:t>
            </a:r>
          </a:p>
          <a:p>
            <a:pPr marL="0" indent="0">
              <a:buNone/>
            </a:pPr>
            <a:r>
              <a:rPr lang="en-US" sz="3600" dirty="0" smtClean="0"/>
              <a:t>Or,</a:t>
            </a:r>
          </a:p>
          <a:p>
            <a:pPr marL="0" indent="0">
              <a:buNone/>
            </a:pPr>
            <a:r>
              <a:rPr lang="en-US" sz="3600" dirty="0" smtClean="0"/>
              <a:t>2. Follow the link:</a:t>
            </a:r>
          </a:p>
          <a:p>
            <a:pPr marL="0" indent="0">
              <a:buNone/>
            </a:pPr>
            <a:r>
              <a:rPr lang="en-US" sz="3600" dirty="0">
                <a:hlinkClick r:id="rId2"/>
              </a:rPr>
              <a:t>https://www.remind.com/join/7gf823</a:t>
            </a: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46232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MTHS AP Contact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 smtClean="0"/>
              <a:t>Login to  </a:t>
            </a:r>
            <a:r>
              <a:rPr lang="en-US" sz="4800" i="1" dirty="0" smtClean="0">
                <a:solidFill>
                  <a:srgbClr val="FF0000"/>
                </a:solidFill>
              </a:rPr>
              <a:t>tinyurl.com/</a:t>
            </a:r>
            <a:r>
              <a:rPr lang="en-US" sz="4800" i="1" dirty="0" err="1" smtClean="0">
                <a:solidFill>
                  <a:srgbClr val="FF0000"/>
                </a:solidFill>
              </a:rPr>
              <a:t>MTHSAPcontact</a:t>
            </a:r>
            <a:r>
              <a:rPr lang="en-US" sz="4800" i="1" dirty="0">
                <a:solidFill>
                  <a:srgbClr val="FF0000"/>
                </a:solidFill>
              </a:rPr>
              <a:t> </a:t>
            </a:r>
            <a:r>
              <a:rPr lang="en-US" sz="4800" dirty="0" smtClean="0"/>
              <a:t>and complete the required information.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8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MTHS AP information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/>
              <a:t>   Thank you for joining us this evening.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20154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200</TotalTime>
  <Words>575</Words>
  <Application>Microsoft Office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Parcel</vt:lpstr>
      <vt:lpstr> Monroe Township high school ap program  information session </vt:lpstr>
      <vt:lpstr>Mths ap coordinators</vt:lpstr>
      <vt:lpstr>Mths ap administration</vt:lpstr>
      <vt:lpstr>Mths ap administration</vt:lpstr>
      <vt:lpstr>MTHS AP Registration deadlines</vt:lpstr>
      <vt:lpstr>MTHS AP Exam fees</vt:lpstr>
      <vt:lpstr>MTHS Exam Payment</vt:lpstr>
      <vt:lpstr>Why take ap classes?</vt:lpstr>
      <vt:lpstr>Why take ap classes?</vt:lpstr>
      <vt:lpstr>Why Take AP Exams?</vt:lpstr>
      <vt:lpstr>Why Take AP Exams?</vt:lpstr>
      <vt:lpstr>AP Late testing policy</vt:lpstr>
      <vt:lpstr>AP late testing policy</vt:lpstr>
      <vt:lpstr>Ap late testing policy</vt:lpstr>
      <vt:lpstr>Join the AP remind group</vt:lpstr>
      <vt:lpstr>MTHS AP Contact form</vt:lpstr>
      <vt:lpstr>MTHS AP information session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Monroe Township high school ap program  information session</dc:title>
  <dc:creator>Diane Peterson</dc:creator>
  <cp:lastModifiedBy>Diane Peterson</cp:lastModifiedBy>
  <cp:revision>14</cp:revision>
  <dcterms:created xsi:type="dcterms:W3CDTF">2017-10-12T14:29:52Z</dcterms:created>
  <dcterms:modified xsi:type="dcterms:W3CDTF">2017-10-12T18:30:21Z</dcterms:modified>
</cp:coreProperties>
</file>