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3"/>
  </p:notesMasterIdLst>
  <p:handoutMasterIdLst>
    <p:handoutMasterId r:id="rId14"/>
  </p:handoutMasterIdLst>
  <p:sldIdLst>
    <p:sldId id="256" r:id="rId2"/>
    <p:sldId id="261" r:id="rId3"/>
    <p:sldId id="279" r:id="rId4"/>
    <p:sldId id="262" r:id="rId5"/>
    <p:sldId id="267" r:id="rId6"/>
    <p:sldId id="276" r:id="rId7"/>
    <p:sldId id="265" r:id="rId8"/>
    <p:sldId id="272" r:id="rId9"/>
    <p:sldId id="274" r:id="rId10"/>
    <p:sldId id="269" r:id="rId11"/>
    <p:sldId id="273"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6" d="100"/>
          <a:sy n="36" d="100"/>
        </p:scale>
        <p:origin x="1344" y="4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_rels/data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hyperlink" Target="http://www.fargosummerschool.com/" TargetMode="Externa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diagrams/_rels/data4.xml.rels><?xml version="1.0" encoding="UTF-8" standalone="yes"?>
<Relationships xmlns="http://schemas.openxmlformats.org/package/2006/relationships"><Relationship Id="rId2" Type="http://schemas.openxmlformats.org/officeDocument/2006/relationships/hyperlink" Target="http://www.playnaia.org/" TargetMode="External"/><Relationship Id="rId1" Type="http://schemas.openxmlformats.org/officeDocument/2006/relationships/hyperlink" Target="http://www.eligibilitycenter.org/" TargetMode="External"/></Relationships>
</file>

<file path=ppt/diagrams/_rels/drawing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12.svg"/><Relationship Id="rId5" Type="http://schemas.openxmlformats.org/officeDocument/2006/relationships/image" Target="../media/image7.png"/><Relationship Id="rId10" Type="http://schemas.openxmlformats.org/officeDocument/2006/relationships/image" Target="../media/image11.png"/><Relationship Id="rId4" Type="http://schemas.openxmlformats.org/officeDocument/2006/relationships/image" Target="../media/image6.svg"/><Relationship Id="rId9" Type="http://schemas.openxmlformats.org/officeDocument/2006/relationships/hyperlink" Target="http://www.fargosummerschool.com/" TargetMode="External"/></Relationships>
</file>

<file path=ppt/diagrams/_rels/drawing4.xml.rels><?xml version="1.0" encoding="UTF-8" standalone="yes"?>
<Relationships xmlns="http://schemas.openxmlformats.org/package/2006/relationships"><Relationship Id="rId2" Type="http://schemas.openxmlformats.org/officeDocument/2006/relationships/hyperlink" Target="http://www.playnaia.org/" TargetMode="External"/><Relationship Id="rId1" Type="http://schemas.openxmlformats.org/officeDocument/2006/relationships/hyperlink" Target="http://www.eligibilitycenter.org/"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968571-C52E-4814-AF70-0B0522658B58}"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4DEB1DF6-892B-4DBF-AABD-CA7AC0A1570C}">
      <dgm:prSet/>
      <dgm:spPr/>
      <dgm:t>
        <a:bodyPr/>
        <a:lstStyle/>
        <a:p>
          <a:r>
            <a:rPr lang="en-US" b="1" dirty="0"/>
            <a:t>4  English</a:t>
          </a:r>
          <a:endParaRPr lang="en-US" dirty="0"/>
        </a:p>
      </dgm:t>
    </dgm:pt>
    <dgm:pt modelId="{E920ADB7-2AB8-4ED1-919B-7CB1F968707D}" type="parTrans" cxnId="{E792EB2D-AC35-4B47-AADB-92E85920CD2F}">
      <dgm:prSet/>
      <dgm:spPr/>
      <dgm:t>
        <a:bodyPr/>
        <a:lstStyle/>
        <a:p>
          <a:endParaRPr lang="en-US"/>
        </a:p>
      </dgm:t>
    </dgm:pt>
    <dgm:pt modelId="{8047EF63-4479-472B-AD72-C418F44A4E14}" type="sibTrans" cxnId="{E792EB2D-AC35-4B47-AADB-92E85920CD2F}">
      <dgm:prSet/>
      <dgm:spPr/>
      <dgm:t>
        <a:bodyPr/>
        <a:lstStyle/>
        <a:p>
          <a:endParaRPr lang="en-US"/>
        </a:p>
      </dgm:t>
    </dgm:pt>
    <dgm:pt modelId="{A52BCAFA-A646-4EF3-9FB6-86525C2CF1B4}">
      <dgm:prSet/>
      <dgm:spPr/>
      <dgm:t>
        <a:bodyPr/>
        <a:lstStyle/>
        <a:p>
          <a:r>
            <a:rPr lang="en-US" b="1"/>
            <a:t>3   Social Studies		</a:t>
          </a:r>
          <a:endParaRPr lang="en-US"/>
        </a:p>
      </dgm:t>
    </dgm:pt>
    <dgm:pt modelId="{EF33762C-D729-49AE-A6E4-04988FD71C0E}" type="parTrans" cxnId="{B93A185A-B5AD-432A-AA7B-CE6ADE287D52}">
      <dgm:prSet/>
      <dgm:spPr/>
      <dgm:t>
        <a:bodyPr/>
        <a:lstStyle/>
        <a:p>
          <a:endParaRPr lang="en-US"/>
        </a:p>
      </dgm:t>
    </dgm:pt>
    <dgm:pt modelId="{86A1C915-86BD-4D88-8FCD-AE523AB3F868}" type="sibTrans" cxnId="{B93A185A-B5AD-432A-AA7B-CE6ADE287D52}">
      <dgm:prSet/>
      <dgm:spPr/>
      <dgm:t>
        <a:bodyPr/>
        <a:lstStyle/>
        <a:p>
          <a:endParaRPr lang="en-US"/>
        </a:p>
      </dgm:t>
    </dgm:pt>
    <dgm:pt modelId="{39699774-9CD8-456C-99AC-3379BD142CD9}">
      <dgm:prSet/>
      <dgm:spPr/>
      <dgm:t>
        <a:bodyPr/>
        <a:lstStyle/>
        <a:p>
          <a:r>
            <a:rPr lang="en-US" b="1"/>
            <a:t>3   Math</a:t>
          </a:r>
          <a:endParaRPr lang="en-US"/>
        </a:p>
      </dgm:t>
    </dgm:pt>
    <dgm:pt modelId="{82E701CC-C8E7-47E4-8304-58480D0CE2D8}" type="parTrans" cxnId="{108C2B1D-F365-4B12-9D7F-621619C96A1D}">
      <dgm:prSet/>
      <dgm:spPr/>
      <dgm:t>
        <a:bodyPr/>
        <a:lstStyle/>
        <a:p>
          <a:endParaRPr lang="en-US"/>
        </a:p>
      </dgm:t>
    </dgm:pt>
    <dgm:pt modelId="{7E2D7CE4-21F0-4AC1-B124-A5C19099E991}" type="sibTrans" cxnId="{108C2B1D-F365-4B12-9D7F-621619C96A1D}">
      <dgm:prSet/>
      <dgm:spPr/>
      <dgm:t>
        <a:bodyPr/>
        <a:lstStyle/>
        <a:p>
          <a:endParaRPr lang="en-US"/>
        </a:p>
      </dgm:t>
    </dgm:pt>
    <dgm:pt modelId="{7FAE0318-9C89-4B0B-8CB6-9122A8B786D3}">
      <dgm:prSet/>
      <dgm:spPr/>
      <dgm:t>
        <a:bodyPr/>
        <a:lstStyle/>
        <a:p>
          <a:r>
            <a:rPr lang="en-US" b="1"/>
            <a:t>3   Science</a:t>
          </a:r>
          <a:endParaRPr lang="en-US"/>
        </a:p>
      </dgm:t>
    </dgm:pt>
    <dgm:pt modelId="{2DB454FC-A8F2-4CEB-9E1C-BD10EE8460B2}" type="parTrans" cxnId="{FDFD4AEF-3ABB-4F2B-9655-22DCDA546FB4}">
      <dgm:prSet/>
      <dgm:spPr/>
      <dgm:t>
        <a:bodyPr/>
        <a:lstStyle/>
        <a:p>
          <a:endParaRPr lang="en-US"/>
        </a:p>
      </dgm:t>
    </dgm:pt>
    <dgm:pt modelId="{A0343682-42E6-4B3E-B35B-CBBB060AF078}" type="sibTrans" cxnId="{FDFD4AEF-3ABB-4F2B-9655-22DCDA546FB4}">
      <dgm:prSet/>
      <dgm:spPr/>
      <dgm:t>
        <a:bodyPr/>
        <a:lstStyle/>
        <a:p>
          <a:endParaRPr lang="en-US"/>
        </a:p>
      </dgm:t>
    </dgm:pt>
    <dgm:pt modelId="{3BA9AE57-A3E9-4072-8F02-5953E1D845AD}">
      <dgm:prSet/>
      <dgm:spPr/>
      <dgm:t>
        <a:bodyPr/>
        <a:lstStyle/>
        <a:p>
          <a:r>
            <a:rPr lang="en-US" b="1"/>
            <a:t>1.5 P.E.</a:t>
          </a:r>
          <a:endParaRPr lang="en-US"/>
        </a:p>
      </dgm:t>
    </dgm:pt>
    <dgm:pt modelId="{46B38377-D822-4480-BFEF-EF49C9EE1158}" type="parTrans" cxnId="{518046A2-ADE7-4746-B65E-C02784468DB2}">
      <dgm:prSet/>
      <dgm:spPr/>
      <dgm:t>
        <a:bodyPr/>
        <a:lstStyle/>
        <a:p>
          <a:endParaRPr lang="en-US"/>
        </a:p>
      </dgm:t>
    </dgm:pt>
    <dgm:pt modelId="{14CAA62E-3B58-41C2-B058-54FC6A5EE3E6}" type="sibTrans" cxnId="{518046A2-ADE7-4746-B65E-C02784468DB2}">
      <dgm:prSet/>
      <dgm:spPr/>
      <dgm:t>
        <a:bodyPr/>
        <a:lstStyle/>
        <a:p>
          <a:endParaRPr lang="en-US"/>
        </a:p>
      </dgm:t>
    </dgm:pt>
    <dgm:pt modelId="{990CE4CF-0EB9-432B-91D9-063FCA3A63F1}">
      <dgm:prSet/>
      <dgm:spPr/>
      <dgm:t>
        <a:bodyPr/>
        <a:lstStyle/>
        <a:p>
          <a:r>
            <a:rPr lang="en-US" b="1"/>
            <a:t>.5 Health</a:t>
          </a:r>
          <a:endParaRPr lang="en-US"/>
        </a:p>
      </dgm:t>
    </dgm:pt>
    <dgm:pt modelId="{1D6EF801-7610-4128-BEAA-51334E7E2442}" type="parTrans" cxnId="{E1923845-8A0A-4D89-A15E-9658967209FA}">
      <dgm:prSet/>
      <dgm:spPr/>
      <dgm:t>
        <a:bodyPr/>
        <a:lstStyle/>
        <a:p>
          <a:endParaRPr lang="en-US"/>
        </a:p>
      </dgm:t>
    </dgm:pt>
    <dgm:pt modelId="{0F68DE8D-BBCF-4417-9170-1171B50169EF}" type="sibTrans" cxnId="{E1923845-8A0A-4D89-A15E-9658967209FA}">
      <dgm:prSet/>
      <dgm:spPr/>
      <dgm:t>
        <a:bodyPr/>
        <a:lstStyle/>
        <a:p>
          <a:endParaRPr lang="en-US"/>
        </a:p>
      </dgm:t>
    </dgm:pt>
    <dgm:pt modelId="{36A1FEDF-C9DA-45F0-83D8-D1957DA2F16C}">
      <dgm:prSet/>
      <dgm:spPr/>
      <dgm:t>
        <a:bodyPr/>
        <a:lstStyle/>
        <a:p>
          <a:r>
            <a:rPr lang="en-US" b="1"/>
            <a:t>3   World Language, Fine Arts, Career or                              Technical Education</a:t>
          </a:r>
          <a:endParaRPr lang="en-US"/>
        </a:p>
      </dgm:t>
    </dgm:pt>
    <dgm:pt modelId="{9D220A50-82A1-4AFE-BF40-90704895B395}" type="parTrans" cxnId="{7B3CBD64-7C51-496B-B011-D1AFD5F5A706}">
      <dgm:prSet/>
      <dgm:spPr/>
      <dgm:t>
        <a:bodyPr/>
        <a:lstStyle/>
        <a:p>
          <a:endParaRPr lang="en-US"/>
        </a:p>
      </dgm:t>
    </dgm:pt>
    <dgm:pt modelId="{A74C7948-E85A-4B38-ACB4-2C29359FC9D9}" type="sibTrans" cxnId="{7B3CBD64-7C51-496B-B011-D1AFD5F5A706}">
      <dgm:prSet/>
      <dgm:spPr/>
      <dgm:t>
        <a:bodyPr/>
        <a:lstStyle/>
        <a:p>
          <a:endParaRPr lang="en-US"/>
        </a:p>
      </dgm:t>
    </dgm:pt>
    <dgm:pt modelId="{F97F734B-5BE7-4F8F-A222-0586DEDA12CC}">
      <dgm:prSet/>
      <dgm:spPr/>
      <dgm:t>
        <a:bodyPr/>
        <a:lstStyle/>
        <a:p>
          <a:r>
            <a:rPr lang="en-US" b="1"/>
            <a:t>6   Electives</a:t>
          </a:r>
          <a:endParaRPr lang="en-US"/>
        </a:p>
      </dgm:t>
    </dgm:pt>
    <dgm:pt modelId="{D32A1485-113F-4122-BC0E-097870D0AE37}" type="parTrans" cxnId="{F0776515-14D9-407D-87E2-101C505BB4E7}">
      <dgm:prSet/>
      <dgm:spPr/>
      <dgm:t>
        <a:bodyPr/>
        <a:lstStyle/>
        <a:p>
          <a:endParaRPr lang="en-US"/>
        </a:p>
      </dgm:t>
    </dgm:pt>
    <dgm:pt modelId="{48DD23FD-61CF-41B7-A4CD-FEA59F694FC4}" type="sibTrans" cxnId="{F0776515-14D9-407D-87E2-101C505BB4E7}">
      <dgm:prSet/>
      <dgm:spPr/>
      <dgm:t>
        <a:bodyPr/>
        <a:lstStyle/>
        <a:p>
          <a:endParaRPr lang="en-US"/>
        </a:p>
      </dgm:t>
    </dgm:pt>
    <dgm:pt modelId="{1326A481-5DFD-4E24-8037-0EB6361A8992}" type="pres">
      <dgm:prSet presAssocID="{F6968571-C52E-4814-AF70-0B0522658B58}" presName="linear" presStyleCnt="0">
        <dgm:presLayoutVars>
          <dgm:animLvl val="lvl"/>
          <dgm:resizeHandles val="exact"/>
        </dgm:presLayoutVars>
      </dgm:prSet>
      <dgm:spPr/>
    </dgm:pt>
    <dgm:pt modelId="{52AC4EAC-292A-415B-9A33-066139E86B50}" type="pres">
      <dgm:prSet presAssocID="{4DEB1DF6-892B-4DBF-AABD-CA7AC0A1570C}" presName="parentText" presStyleLbl="node1" presStyleIdx="0" presStyleCnt="8">
        <dgm:presLayoutVars>
          <dgm:chMax val="0"/>
          <dgm:bulletEnabled val="1"/>
        </dgm:presLayoutVars>
      </dgm:prSet>
      <dgm:spPr/>
    </dgm:pt>
    <dgm:pt modelId="{1725C485-28D9-440A-97F7-177A208C6EEC}" type="pres">
      <dgm:prSet presAssocID="{8047EF63-4479-472B-AD72-C418F44A4E14}" presName="spacer" presStyleCnt="0"/>
      <dgm:spPr/>
    </dgm:pt>
    <dgm:pt modelId="{DEFA80DB-CF8A-4BF4-B330-BD376D875C5D}" type="pres">
      <dgm:prSet presAssocID="{A52BCAFA-A646-4EF3-9FB6-86525C2CF1B4}" presName="parentText" presStyleLbl="node1" presStyleIdx="1" presStyleCnt="8">
        <dgm:presLayoutVars>
          <dgm:chMax val="0"/>
          <dgm:bulletEnabled val="1"/>
        </dgm:presLayoutVars>
      </dgm:prSet>
      <dgm:spPr/>
    </dgm:pt>
    <dgm:pt modelId="{AE706E27-3EC3-4124-B56C-059ACBB75362}" type="pres">
      <dgm:prSet presAssocID="{86A1C915-86BD-4D88-8FCD-AE523AB3F868}" presName="spacer" presStyleCnt="0"/>
      <dgm:spPr/>
    </dgm:pt>
    <dgm:pt modelId="{E1C5116D-8565-418D-843B-BBCD0D24252E}" type="pres">
      <dgm:prSet presAssocID="{39699774-9CD8-456C-99AC-3379BD142CD9}" presName="parentText" presStyleLbl="node1" presStyleIdx="2" presStyleCnt="8">
        <dgm:presLayoutVars>
          <dgm:chMax val="0"/>
          <dgm:bulletEnabled val="1"/>
        </dgm:presLayoutVars>
      </dgm:prSet>
      <dgm:spPr/>
    </dgm:pt>
    <dgm:pt modelId="{C9C18B5A-B3A8-4416-B592-C2963B67B6B4}" type="pres">
      <dgm:prSet presAssocID="{7E2D7CE4-21F0-4AC1-B124-A5C19099E991}" presName="spacer" presStyleCnt="0"/>
      <dgm:spPr/>
    </dgm:pt>
    <dgm:pt modelId="{78CCFE16-2A43-43AB-9E0D-F471A203EC1A}" type="pres">
      <dgm:prSet presAssocID="{7FAE0318-9C89-4B0B-8CB6-9122A8B786D3}" presName="parentText" presStyleLbl="node1" presStyleIdx="3" presStyleCnt="8">
        <dgm:presLayoutVars>
          <dgm:chMax val="0"/>
          <dgm:bulletEnabled val="1"/>
        </dgm:presLayoutVars>
      </dgm:prSet>
      <dgm:spPr/>
    </dgm:pt>
    <dgm:pt modelId="{D87B07EF-0483-419D-B8A5-03C740FC200C}" type="pres">
      <dgm:prSet presAssocID="{A0343682-42E6-4B3E-B35B-CBBB060AF078}" presName="spacer" presStyleCnt="0"/>
      <dgm:spPr/>
    </dgm:pt>
    <dgm:pt modelId="{4DA04460-93FA-4D1D-9A2D-3222EE428887}" type="pres">
      <dgm:prSet presAssocID="{3BA9AE57-A3E9-4072-8F02-5953E1D845AD}" presName="parentText" presStyleLbl="node1" presStyleIdx="4" presStyleCnt="8">
        <dgm:presLayoutVars>
          <dgm:chMax val="0"/>
          <dgm:bulletEnabled val="1"/>
        </dgm:presLayoutVars>
      </dgm:prSet>
      <dgm:spPr/>
    </dgm:pt>
    <dgm:pt modelId="{CA73D194-FEEF-4C64-9F51-3A8BF35915C6}" type="pres">
      <dgm:prSet presAssocID="{14CAA62E-3B58-41C2-B058-54FC6A5EE3E6}" presName="spacer" presStyleCnt="0"/>
      <dgm:spPr/>
    </dgm:pt>
    <dgm:pt modelId="{82126DF4-7834-42D4-95E4-F10BD9C5CFCE}" type="pres">
      <dgm:prSet presAssocID="{990CE4CF-0EB9-432B-91D9-063FCA3A63F1}" presName="parentText" presStyleLbl="node1" presStyleIdx="5" presStyleCnt="8">
        <dgm:presLayoutVars>
          <dgm:chMax val="0"/>
          <dgm:bulletEnabled val="1"/>
        </dgm:presLayoutVars>
      </dgm:prSet>
      <dgm:spPr/>
    </dgm:pt>
    <dgm:pt modelId="{A564EFD7-1F5C-45A9-B474-FDBB49448AB5}" type="pres">
      <dgm:prSet presAssocID="{0F68DE8D-BBCF-4417-9170-1171B50169EF}" presName="spacer" presStyleCnt="0"/>
      <dgm:spPr/>
    </dgm:pt>
    <dgm:pt modelId="{2F64D2A3-C07F-47EE-B526-F541CF155DFA}" type="pres">
      <dgm:prSet presAssocID="{36A1FEDF-C9DA-45F0-83D8-D1957DA2F16C}" presName="parentText" presStyleLbl="node1" presStyleIdx="6" presStyleCnt="8">
        <dgm:presLayoutVars>
          <dgm:chMax val="0"/>
          <dgm:bulletEnabled val="1"/>
        </dgm:presLayoutVars>
      </dgm:prSet>
      <dgm:spPr/>
    </dgm:pt>
    <dgm:pt modelId="{67555BFC-9BE9-484F-9A25-CD3AC9F58A56}" type="pres">
      <dgm:prSet presAssocID="{A74C7948-E85A-4B38-ACB4-2C29359FC9D9}" presName="spacer" presStyleCnt="0"/>
      <dgm:spPr/>
    </dgm:pt>
    <dgm:pt modelId="{1161966E-8E4A-43E3-846C-1DA14435372A}" type="pres">
      <dgm:prSet presAssocID="{F97F734B-5BE7-4F8F-A222-0586DEDA12CC}" presName="parentText" presStyleLbl="node1" presStyleIdx="7" presStyleCnt="8">
        <dgm:presLayoutVars>
          <dgm:chMax val="0"/>
          <dgm:bulletEnabled val="1"/>
        </dgm:presLayoutVars>
      </dgm:prSet>
      <dgm:spPr/>
    </dgm:pt>
  </dgm:ptLst>
  <dgm:cxnLst>
    <dgm:cxn modelId="{64000E0A-861C-4F1F-A4A8-F65CFB045F65}" type="presOf" srcId="{F6968571-C52E-4814-AF70-0B0522658B58}" destId="{1326A481-5DFD-4E24-8037-0EB6361A8992}" srcOrd="0" destOrd="0" presId="urn:microsoft.com/office/officeart/2005/8/layout/vList2"/>
    <dgm:cxn modelId="{F0776515-14D9-407D-87E2-101C505BB4E7}" srcId="{F6968571-C52E-4814-AF70-0B0522658B58}" destId="{F97F734B-5BE7-4F8F-A222-0586DEDA12CC}" srcOrd="7" destOrd="0" parTransId="{D32A1485-113F-4122-BC0E-097870D0AE37}" sibTransId="{48DD23FD-61CF-41B7-A4CD-FEA59F694FC4}"/>
    <dgm:cxn modelId="{108C2B1D-F365-4B12-9D7F-621619C96A1D}" srcId="{F6968571-C52E-4814-AF70-0B0522658B58}" destId="{39699774-9CD8-456C-99AC-3379BD142CD9}" srcOrd="2" destOrd="0" parTransId="{82E701CC-C8E7-47E4-8304-58480D0CE2D8}" sibTransId="{7E2D7CE4-21F0-4AC1-B124-A5C19099E991}"/>
    <dgm:cxn modelId="{A522C22C-2BC1-4C9E-A042-373280F08ECF}" type="presOf" srcId="{7FAE0318-9C89-4B0B-8CB6-9122A8B786D3}" destId="{78CCFE16-2A43-43AB-9E0D-F471A203EC1A}" srcOrd="0" destOrd="0" presId="urn:microsoft.com/office/officeart/2005/8/layout/vList2"/>
    <dgm:cxn modelId="{E792EB2D-AC35-4B47-AADB-92E85920CD2F}" srcId="{F6968571-C52E-4814-AF70-0B0522658B58}" destId="{4DEB1DF6-892B-4DBF-AABD-CA7AC0A1570C}" srcOrd="0" destOrd="0" parTransId="{E920ADB7-2AB8-4ED1-919B-7CB1F968707D}" sibTransId="{8047EF63-4479-472B-AD72-C418F44A4E14}"/>
    <dgm:cxn modelId="{7B3CBD64-7C51-496B-B011-D1AFD5F5A706}" srcId="{F6968571-C52E-4814-AF70-0B0522658B58}" destId="{36A1FEDF-C9DA-45F0-83D8-D1957DA2F16C}" srcOrd="6" destOrd="0" parTransId="{9D220A50-82A1-4AFE-BF40-90704895B395}" sibTransId="{A74C7948-E85A-4B38-ACB4-2C29359FC9D9}"/>
    <dgm:cxn modelId="{E1923845-8A0A-4D89-A15E-9658967209FA}" srcId="{F6968571-C52E-4814-AF70-0B0522658B58}" destId="{990CE4CF-0EB9-432B-91D9-063FCA3A63F1}" srcOrd="5" destOrd="0" parTransId="{1D6EF801-7610-4128-BEAA-51334E7E2442}" sibTransId="{0F68DE8D-BBCF-4417-9170-1171B50169EF}"/>
    <dgm:cxn modelId="{B93A185A-B5AD-432A-AA7B-CE6ADE287D52}" srcId="{F6968571-C52E-4814-AF70-0B0522658B58}" destId="{A52BCAFA-A646-4EF3-9FB6-86525C2CF1B4}" srcOrd="1" destOrd="0" parTransId="{EF33762C-D729-49AE-A6E4-04988FD71C0E}" sibTransId="{86A1C915-86BD-4D88-8FCD-AE523AB3F868}"/>
    <dgm:cxn modelId="{7D18DA7A-C813-40D2-ADD5-1B349E769357}" type="presOf" srcId="{A52BCAFA-A646-4EF3-9FB6-86525C2CF1B4}" destId="{DEFA80DB-CF8A-4BF4-B330-BD376D875C5D}" srcOrd="0" destOrd="0" presId="urn:microsoft.com/office/officeart/2005/8/layout/vList2"/>
    <dgm:cxn modelId="{AF4D0183-B70B-49AD-887E-C9912BD88D62}" type="presOf" srcId="{3BA9AE57-A3E9-4072-8F02-5953E1D845AD}" destId="{4DA04460-93FA-4D1D-9A2D-3222EE428887}" srcOrd="0" destOrd="0" presId="urn:microsoft.com/office/officeart/2005/8/layout/vList2"/>
    <dgm:cxn modelId="{68D822A0-5453-407E-8080-7673F3E03B3E}" type="presOf" srcId="{4DEB1DF6-892B-4DBF-AABD-CA7AC0A1570C}" destId="{52AC4EAC-292A-415B-9A33-066139E86B50}" srcOrd="0" destOrd="0" presId="urn:microsoft.com/office/officeart/2005/8/layout/vList2"/>
    <dgm:cxn modelId="{518046A2-ADE7-4746-B65E-C02784468DB2}" srcId="{F6968571-C52E-4814-AF70-0B0522658B58}" destId="{3BA9AE57-A3E9-4072-8F02-5953E1D845AD}" srcOrd="4" destOrd="0" parTransId="{46B38377-D822-4480-BFEF-EF49C9EE1158}" sibTransId="{14CAA62E-3B58-41C2-B058-54FC6A5EE3E6}"/>
    <dgm:cxn modelId="{38C724C9-5108-4EC1-B9E0-C07294796A11}" type="presOf" srcId="{F97F734B-5BE7-4F8F-A222-0586DEDA12CC}" destId="{1161966E-8E4A-43E3-846C-1DA14435372A}" srcOrd="0" destOrd="0" presId="urn:microsoft.com/office/officeart/2005/8/layout/vList2"/>
    <dgm:cxn modelId="{76AA87E0-3AC8-43C3-87FA-9D7E502121D5}" type="presOf" srcId="{39699774-9CD8-456C-99AC-3379BD142CD9}" destId="{E1C5116D-8565-418D-843B-BBCD0D24252E}" srcOrd="0" destOrd="0" presId="urn:microsoft.com/office/officeart/2005/8/layout/vList2"/>
    <dgm:cxn modelId="{6810D1E7-167B-43DD-8394-3163CC181BA5}" type="presOf" srcId="{36A1FEDF-C9DA-45F0-83D8-D1957DA2F16C}" destId="{2F64D2A3-C07F-47EE-B526-F541CF155DFA}" srcOrd="0" destOrd="0" presId="urn:microsoft.com/office/officeart/2005/8/layout/vList2"/>
    <dgm:cxn modelId="{6AA66BE8-A3B0-47D7-8BF6-123F6CD917A1}" type="presOf" srcId="{990CE4CF-0EB9-432B-91D9-063FCA3A63F1}" destId="{82126DF4-7834-42D4-95E4-F10BD9C5CFCE}" srcOrd="0" destOrd="0" presId="urn:microsoft.com/office/officeart/2005/8/layout/vList2"/>
    <dgm:cxn modelId="{FDFD4AEF-3ABB-4F2B-9655-22DCDA546FB4}" srcId="{F6968571-C52E-4814-AF70-0B0522658B58}" destId="{7FAE0318-9C89-4B0B-8CB6-9122A8B786D3}" srcOrd="3" destOrd="0" parTransId="{2DB454FC-A8F2-4CEB-9E1C-BD10EE8460B2}" sibTransId="{A0343682-42E6-4B3E-B35B-CBBB060AF078}"/>
    <dgm:cxn modelId="{D8ADE85B-C8D0-4193-BAEB-452FBF7224E0}" type="presParOf" srcId="{1326A481-5DFD-4E24-8037-0EB6361A8992}" destId="{52AC4EAC-292A-415B-9A33-066139E86B50}" srcOrd="0" destOrd="0" presId="urn:microsoft.com/office/officeart/2005/8/layout/vList2"/>
    <dgm:cxn modelId="{5EC887EB-64D6-4F6F-B7EB-A3FD535DF12A}" type="presParOf" srcId="{1326A481-5DFD-4E24-8037-0EB6361A8992}" destId="{1725C485-28D9-440A-97F7-177A208C6EEC}" srcOrd="1" destOrd="0" presId="urn:microsoft.com/office/officeart/2005/8/layout/vList2"/>
    <dgm:cxn modelId="{95894F1A-6CC4-4CF9-AACD-440D277DB3A1}" type="presParOf" srcId="{1326A481-5DFD-4E24-8037-0EB6361A8992}" destId="{DEFA80DB-CF8A-4BF4-B330-BD376D875C5D}" srcOrd="2" destOrd="0" presId="urn:microsoft.com/office/officeart/2005/8/layout/vList2"/>
    <dgm:cxn modelId="{3450C2B8-96DA-49DB-9711-2A3BD1ABC2B3}" type="presParOf" srcId="{1326A481-5DFD-4E24-8037-0EB6361A8992}" destId="{AE706E27-3EC3-4124-B56C-059ACBB75362}" srcOrd="3" destOrd="0" presId="urn:microsoft.com/office/officeart/2005/8/layout/vList2"/>
    <dgm:cxn modelId="{061487DE-FEFE-4552-BBD9-A86422747EAB}" type="presParOf" srcId="{1326A481-5DFD-4E24-8037-0EB6361A8992}" destId="{E1C5116D-8565-418D-843B-BBCD0D24252E}" srcOrd="4" destOrd="0" presId="urn:microsoft.com/office/officeart/2005/8/layout/vList2"/>
    <dgm:cxn modelId="{31E1DCA9-6D2A-46D6-AAB2-FEC2E15E6DC1}" type="presParOf" srcId="{1326A481-5DFD-4E24-8037-0EB6361A8992}" destId="{C9C18B5A-B3A8-4416-B592-C2963B67B6B4}" srcOrd="5" destOrd="0" presId="urn:microsoft.com/office/officeart/2005/8/layout/vList2"/>
    <dgm:cxn modelId="{C80B1D03-9448-4260-90BE-93E98A950D6B}" type="presParOf" srcId="{1326A481-5DFD-4E24-8037-0EB6361A8992}" destId="{78CCFE16-2A43-43AB-9E0D-F471A203EC1A}" srcOrd="6" destOrd="0" presId="urn:microsoft.com/office/officeart/2005/8/layout/vList2"/>
    <dgm:cxn modelId="{5C82E1D3-A8E6-47F5-B502-B296311E01C6}" type="presParOf" srcId="{1326A481-5DFD-4E24-8037-0EB6361A8992}" destId="{D87B07EF-0483-419D-B8A5-03C740FC200C}" srcOrd="7" destOrd="0" presId="urn:microsoft.com/office/officeart/2005/8/layout/vList2"/>
    <dgm:cxn modelId="{DACC9103-2097-4F8E-8245-E784C01D6F74}" type="presParOf" srcId="{1326A481-5DFD-4E24-8037-0EB6361A8992}" destId="{4DA04460-93FA-4D1D-9A2D-3222EE428887}" srcOrd="8" destOrd="0" presId="urn:microsoft.com/office/officeart/2005/8/layout/vList2"/>
    <dgm:cxn modelId="{F47FBD76-1E6F-4307-BAFA-F43A3C058D76}" type="presParOf" srcId="{1326A481-5DFD-4E24-8037-0EB6361A8992}" destId="{CA73D194-FEEF-4C64-9F51-3A8BF35915C6}" srcOrd="9" destOrd="0" presId="urn:microsoft.com/office/officeart/2005/8/layout/vList2"/>
    <dgm:cxn modelId="{10A2CF95-27D6-4F78-B85D-8103E3541286}" type="presParOf" srcId="{1326A481-5DFD-4E24-8037-0EB6361A8992}" destId="{82126DF4-7834-42D4-95E4-F10BD9C5CFCE}" srcOrd="10" destOrd="0" presId="urn:microsoft.com/office/officeart/2005/8/layout/vList2"/>
    <dgm:cxn modelId="{40D8F686-0134-4D64-91FC-45A161B82340}" type="presParOf" srcId="{1326A481-5DFD-4E24-8037-0EB6361A8992}" destId="{A564EFD7-1F5C-45A9-B474-FDBB49448AB5}" srcOrd="11" destOrd="0" presId="urn:microsoft.com/office/officeart/2005/8/layout/vList2"/>
    <dgm:cxn modelId="{8605C5F2-B0BB-4C6F-8A3A-0CA16898B7E0}" type="presParOf" srcId="{1326A481-5DFD-4E24-8037-0EB6361A8992}" destId="{2F64D2A3-C07F-47EE-B526-F541CF155DFA}" srcOrd="12" destOrd="0" presId="urn:microsoft.com/office/officeart/2005/8/layout/vList2"/>
    <dgm:cxn modelId="{3C0BB947-0976-40C7-900C-E2608F2CBF01}" type="presParOf" srcId="{1326A481-5DFD-4E24-8037-0EB6361A8992}" destId="{67555BFC-9BE9-484F-9A25-CD3AC9F58A56}" srcOrd="13" destOrd="0" presId="urn:microsoft.com/office/officeart/2005/8/layout/vList2"/>
    <dgm:cxn modelId="{C8C3C11F-AEB4-4499-86F6-0CC0D292278A}" type="presParOf" srcId="{1326A481-5DFD-4E24-8037-0EB6361A8992}" destId="{1161966E-8E4A-43E3-846C-1DA14435372A}"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B55D20-DDDA-4D80-99B2-2A57E1F3DB68}" type="doc">
      <dgm:prSet loTypeId="urn:microsoft.com/office/officeart/2005/8/layout/process4" loCatId="process" qsTypeId="urn:microsoft.com/office/officeart/2005/8/quickstyle/simple1" qsCatId="simple" csTypeId="urn:microsoft.com/office/officeart/2005/8/colors/colorful2" csCatId="colorful"/>
      <dgm:spPr/>
      <dgm:t>
        <a:bodyPr/>
        <a:lstStyle/>
        <a:p>
          <a:endParaRPr lang="en-US"/>
        </a:p>
      </dgm:t>
    </dgm:pt>
    <dgm:pt modelId="{4557B3E7-47E1-4C82-96E0-21FBB5F63249}">
      <dgm:prSet/>
      <dgm:spPr/>
      <dgm:t>
        <a:bodyPr/>
        <a:lstStyle/>
        <a:p>
          <a:r>
            <a:rPr lang="en-US" b="1"/>
            <a:t>Minimum and Maximum Credits</a:t>
          </a:r>
          <a:endParaRPr lang="en-US"/>
        </a:p>
      </dgm:t>
    </dgm:pt>
    <dgm:pt modelId="{A53FBFDD-32AB-443A-9A03-C9C26B813AE5}" type="parTrans" cxnId="{DAAC3F4F-B242-4539-8CEE-AB3F2716D4A3}">
      <dgm:prSet/>
      <dgm:spPr/>
      <dgm:t>
        <a:bodyPr/>
        <a:lstStyle/>
        <a:p>
          <a:endParaRPr lang="en-US"/>
        </a:p>
      </dgm:t>
    </dgm:pt>
    <dgm:pt modelId="{0B964205-CCA8-40A6-AFD0-66A4FDD69C1D}" type="sibTrans" cxnId="{DAAC3F4F-B242-4539-8CEE-AB3F2716D4A3}">
      <dgm:prSet/>
      <dgm:spPr/>
      <dgm:t>
        <a:bodyPr/>
        <a:lstStyle/>
        <a:p>
          <a:endParaRPr lang="en-US"/>
        </a:p>
      </dgm:t>
    </dgm:pt>
    <dgm:pt modelId="{88B2679D-3731-41FB-A65A-0182A519CB52}">
      <dgm:prSet/>
      <dgm:spPr/>
      <dgm:t>
        <a:bodyPr/>
        <a:lstStyle/>
        <a:p>
          <a:r>
            <a:rPr lang="en-US" b="1"/>
            <a:t>6 credits minimum load</a:t>
          </a:r>
          <a:endParaRPr lang="en-US"/>
        </a:p>
      </dgm:t>
    </dgm:pt>
    <dgm:pt modelId="{81CF3367-F186-45C8-92D3-0296B1E44669}" type="parTrans" cxnId="{27B4AB13-13F4-43A8-B25E-067E4781A989}">
      <dgm:prSet/>
      <dgm:spPr/>
      <dgm:t>
        <a:bodyPr/>
        <a:lstStyle/>
        <a:p>
          <a:endParaRPr lang="en-US"/>
        </a:p>
      </dgm:t>
    </dgm:pt>
    <dgm:pt modelId="{5C66DDA6-0490-489E-8D7A-C8C6B8EB95DA}" type="sibTrans" cxnId="{27B4AB13-13F4-43A8-B25E-067E4781A989}">
      <dgm:prSet/>
      <dgm:spPr/>
      <dgm:t>
        <a:bodyPr/>
        <a:lstStyle/>
        <a:p>
          <a:endParaRPr lang="en-US"/>
        </a:p>
      </dgm:t>
    </dgm:pt>
    <dgm:pt modelId="{29B79B24-9405-4099-B7C7-763AD2480CD6}">
      <dgm:prSet/>
      <dgm:spPr/>
      <dgm:t>
        <a:bodyPr/>
        <a:lstStyle/>
        <a:p>
          <a:r>
            <a:rPr lang="en-US" b="1"/>
            <a:t>8 credits maximum load </a:t>
          </a:r>
          <a:endParaRPr lang="en-US"/>
        </a:p>
      </dgm:t>
    </dgm:pt>
    <dgm:pt modelId="{4CD72918-EDD4-404E-9891-3469B8131EEC}" type="parTrans" cxnId="{12D352BD-ACB7-4AFF-8507-DDF2C6687856}">
      <dgm:prSet/>
      <dgm:spPr/>
      <dgm:t>
        <a:bodyPr/>
        <a:lstStyle/>
        <a:p>
          <a:endParaRPr lang="en-US"/>
        </a:p>
      </dgm:t>
    </dgm:pt>
    <dgm:pt modelId="{1E26FA32-A885-485F-9943-96B9AD8142AC}" type="sibTrans" cxnId="{12D352BD-ACB7-4AFF-8507-DDF2C6687856}">
      <dgm:prSet/>
      <dgm:spPr/>
      <dgm:t>
        <a:bodyPr/>
        <a:lstStyle/>
        <a:p>
          <a:endParaRPr lang="en-US"/>
        </a:p>
      </dgm:t>
    </dgm:pt>
    <dgm:pt modelId="{27EF9483-90FF-42C5-85F9-5DA8E86CCA30}">
      <dgm:prSet/>
      <dgm:spPr/>
      <dgm:t>
        <a:bodyPr/>
        <a:lstStyle/>
        <a:p>
          <a:r>
            <a:rPr lang="en-US" b="1"/>
            <a:t>7 credits strongly recommended</a:t>
          </a:r>
          <a:endParaRPr lang="en-US"/>
        </a:p>
      </dgm:t>
    </dgm:pt>
    <dgm:pt modelId="{FD1DEC30-D06B-48CA-AC5A-8DD93FA9131E}" type="parTrans" cxnId="{B2DB8CF6-2BBF-439C-858F-A80681D485A6}">
      <dgm:prSet/>
      <dgm:spPr/>
      <dgm:t>
        <a:bodyPr/>
        <a:lstStyle/>
        <a:p>
          <a:endParaRPr lang="en-US"/>
        </a:p>
      </dgm:t>
    </dgm:pt>
    <dgm:pt modelId="{4DFB870A-8BDD-49E6-90C7-A95F10AAA57A}" type="sibTrans" cxnId="{B2DB8CF6-2BBF-439C-858F-A80681D485A6}">
      <dgm:prSet/>
      <dgm:spPr/>
      <dgm:t>
        <a:bodyPr/>
        <a:lstStyle/>
        <a:p>
          <a:endParaRPr lang="en-US"/>
        </a:p>
      </dgm:t>
    </dgm:pt>
    <dgm:pt modelId="{95EF3CAA-80AB-42A4-9C3D-235AC096AC9D}">
      <dgm:prSet/>
      <dgm:spPr/>
      <dgm:t>
        <a:bodyPr/>
        <a:lstStyle/>
        <a:p>
          <a:r>
            <a:rPr lang="en-US" b="1"/>
            <a:t>Mastery and continuation of current courses (e.g. World Language)</a:t>
          </a:r>
          <a:endParaRPr lang="en-US"/>
        </a:p>
      </dgm:t>
    </dgm:pt>
    <dgm:pt modelId="{BA6B34AA-488B-4B21-8A44-5A12EE4CD149}" type="parTrans" cxnId="{7D20933A-C26E-44A1-8D2D-CD8E4B97E440}">
      <dgm:prSet/>
      <dgm:spPr/>
      <dgm:t>
        <a:bodyPr/>
        <a:lstStyle/>
        <a:p>
          <a:endParaRPr lang="en-US"/>
        </a:p>
      </dgm:t>
    </dgm:pt>
    <dgm:pt modelId="{61E5A199-DE44-4D56-9C50-5EBF52DC0FE3}" type="sibTrans" cxnId="{7D20933A-C26E-44A1-8D2D-CD8E4B97E440}">
      <dgm:prSet/>
      <dgm:spPr/>
      <dgm:t>
        <a:bodyPr/>
        <a:lstStyle/>
        <a:p>
          <a:endParaRPr lang="en-US"/>
        </a:p>
      </dgm:t>
    </dgm:pt>
    <dgm:pt modelId="{67498C97-7B5D-46A8-BE12-5F10B1A2FDD9}" type="pres">
      <dgm:prSet presAssocID="{52B55D20-DDDA-4D80-99B2-2A57E1F3DB68}" presName="Name0" presStyleCnt="0">
        <dgm:presLayoutVars>
          <dgm:dir/>
          <dgm:animLvl val="lvl"/>
          <dgm:resizeHandles val="exact"/>
        </dgm:presLayoutVars>
      </dgm:prSet>
      <dgm:spPr/>
    </dgm:pt>
    <dgm:pt modelId="{F5BC196D-1F31-44E1-86C2-9534F22C35DE}" type="pres">
      <dgm:prSet presAssocID="{95EF3CAA-80AB-42A4-9C3D-235AC096AC9D}" presName="boxAndChildren" presStyleCnt="0"/>
      <dgm:spPr/>
    </dgm:pt>
    <dgm:pt modelId="{3D38B6BA-3295-408C-8ED4-B617E96F7C0E}" type="pres">
      <dgm:prSet presAssocID="{95EF3CAA-80AB-42A4-9C3D-235AC096AC9D}" presName="parentTextBox" presStyleLbl="node1" presStyleIdx="0" presStyleCnt="2"/>
      <dgm:spPr/>
    </dgm:pt>
    <dgm:pt modelId="{99A3FEBD-EED0-41C6-90C9-042506AC9F74}" type="pres">
      <dgm:prSet presAssocID="{0B964205-CCA8-40A6-AFD0-66A4FDD69C1D}" presName="sp" presStyleCnt="0"/>
      <dgm:spPr/>
    </dgm:pt>
    <dgm:pt modelId="{0A573619-C2A7-4947-9C81-19F0FBC5EE08}" type="pres">
      <dgm:prSet presAssocID="{4557B3E7-47E1-4C82-96E0-21FBB5F63249}" presName="arrowAndChildren" presStyleCnt="0"/>
      <dgm:spPr/>
    </dgm:pt>
    <dgm:pt modelId="{3C4371CF-09E6-4C14-AAAD-CD649C2629E0}" type="pres">
      <dgm:prSet presAssocID="{4557B3E7-47E1-4C82-96E0-21FBB5F63249}" presName="parentTextArrow" presStyleLbl="node1" presStyleIdx="0" presStyleCnt="2"/>
      <dgm:spPr/>
    </dgm:pt>
    <dgm:pt modelId="{F5F1CC6E-FF62-43D5-AF1D-05C70DC5C4C4}" type="pres">
      <dgm:prSet presAssocID="{4557B3E7-47E1-4C82-96E0-21FBB5F63249}" presName="arrow" presStyleLbl="node1" presStyleIdx="1" presStyleCnt="2"/>
      <dgm:spPr/>
    </dgm:pt>
    <dgm:pt modelId="{0508F0A7-4D6A-4F6E-BE72-A6BDA2F1FB4C}" type="pres">
      <dgm:prSet presAssocID="{4557B3E7-47E1-4C82-96E0-21FBB5F63249}" presName="descendantArrow" presStyleCnt="0"/>
      <dgm:spPr/>
    </dgm:pt>
    <dgm:pt modelId="{55DB2000-238D-477B-AF43-E0659FF76D2D}" type="pres">
      <dgm:prSet presAssocID="{88B2679D-3731-41FB-A65A-0182A519CB52}" presName="childTextArrow" presStyleLbl="fgAccFollowNode1" presStyleIdx="0" presStyleCnt="3">
        <dgm:presLayoutVars>
          <dgm:bulletEnabled val="1"/>
        </dgm:presLayoutVars>
      </dgm:prSet>
      <dgm:spPr/>
    </dgm:pt>
    <dgm:pt modelId="{CFD23195-A1E7-4DBC-A49B-BBB1356A7F19}" type="pres">
      <dgm:prSet presAssocID="{29B79B24-9405-4099-B7C7-763AD2480CD6}" presName="childTextArrow" presStyleLbl="fgAccFollowNode1" presStyleIdx="1" presStyleCnt="3">
        <dgm:presLayoutVars>
          <dgm:bulletEnabled val="1"/>
        </dgm:presLayoutVars>
      </dgm:prSet>
      <dgm:spPr/>
    </dgm:pt>
    <dgm:pt modelId="{4F9BAA45-B141-472D-B06E-6FC9B3BD3E0B}" type="pres">
      <dgm:prSet presAssocID="{27EF9483-90FF-42C5-85F9-5DA8E86CCA30}" presName="childTextArrow" presStyleLbl="fgAccFollowNode1" presStyleIdx="2" presStyleCnt="3">
        <dgm:presLayoutVars>
          <dgm:bulletEnabled val="1"/>
        </dgm:presLayoutVars>
      </dgm:prSet>
      <dgm:spPr/>
    </dgm:pt>
  </dgm:ptLst>
  <dgm:cxnLst>
    <dgm:cxn modelId="{27B4AB13-13F4-43A8-B25E-067E4781A989}" srcId="{4557B3E7-47E1-4C82-96E0-21FBB5F63249}" destId="{88B2679D-3731-41FB-A65A-0182A519CB52}" srcOrd="0" destOrd="0" parTransId="{81CF3367-F186-45C8-92D3-0296B1E44669}" sibTransId="{5C66DDA6-0490-489E-8D7A-C8C6B8EB95DA}"/>
    <dgm:cxn modelId="{02946426-493A-4223-8E1E-509AEB05BAA8}" type="presOf" srcId="{29B79B24-9405-4099-B7C7-763AD2480CD6}" destId="{CFD23195-A1E7-4DBC-A49B-BBB1356A7F19}" srcOrd="0" destOrd="0" presId="urn:microsoft.com/office/officeart/2005/8/layout/process4"/>
    <dgm:cxn modelId="{7D20933A-C26E-44A1-8D2D-CD8E4B97E440}" srcId="{52B55D20-DDDA-4D80-99B2-2A57E1F3DB68}" destId="{95EF3CAA-80AB-42A4-9C3D-235AC096AC9D}" srcOrd="1" destOrd="0" parTransId="{BA6B34AA-488B-4B21-8A44-5A12EE4CD149}" sibTransId="{61E5A199-DE44-4D56-9C50-5EBF52DC0FE3}"/>
    <dgm:cxn modelId="{D1D38F61-4570-40F4-8FA4-319E900FC3EC}" type="presOf" srcId="{4557B3E7-47E1-4C82-96E0-21FBB5F63249}" destId="{F5F1CC6E-FF62-43D5-AF1D-05C70DC5C4C4}" srcOrd="1" destOrd="0" presId="urn:microsoft.com/office/officeart/2005/8/layout/process4"/>
    <dgm:cxn modelId="{5450D945-B9E0-40B8-AD54-E8B49C94404F}" type="presOf" srcId="{95EF3CAA-80AB-42A4-9C3D-235AC096AC9D}" destId="{3D38B6BA-3295-408C-8ED4-B617E96F7C0E}" srcOrd="0" destOrd="0" presId="urn:microsoft.com/office/officeart/2005/8/layout/process4"/>
    <dgm:cxn modelId="{C0A85D6A-80C2-4ADA-8422-BCAF310F70FE}" type="presOf" srcId="{4557B3E7-47E1-4C82-96E0-21FBB5F63249}" destId="{3C4371CF-09E6-4C14-AAAD-CD649C2629E0}" srcOrd="0" destOrd="0" presId="urn:microsoft.com/office/officeart/2005/8/layout/process4"/>
    <dgm:cxn modelId="{0872E24C-05DC-4FE5-B8ED-00843A59F42F}" type="presOf" srcId="{27EF9483-90FF-42C5-85F9-5DA8E86CCA30}" destId="{4F9BAA45-B141-472D-B06E-6FC9B3BD3E0B}" srcOrd="0" destOrd="0" presId="urn:microsoft.com/office/officeart/2005/8/layout/process4"/>
    <dgm:cxn modelId="{DAAC3F4F-B242-4539-8CEE-AB3F2716D4A3}" srcId="{52B55D20-DDDA-4D80-99B2-2A57E1F3DB68}" destId="{4557B3E7-47E1-4C82-96E0-21FBB5F63249}" srcOrd="0" destOrd="0" parTransId="{A53FBFDD-32AB-443A-9A03-C9C26B813AE5}" sibTransId="{0B964205-CCA8-40A6-AFD0-66A4FDD69C1D}"/>
    <dgm:cxn modelId="{15563C86-5FEF-4F14-BD43-98C0DC5F66ED}" type="presOf" srcId="{52B55D20-DDDA-4D80-99B2-2A57E1F3DB68}" destId="{67498C97-7B5D-46A8-BE12-5F10B1A2FDD9}" srcOrd="0" destOrd="0" presId="urn:microsoft.com/office/officeart/2005/8/layout/process4"/>
    <dgm:cxn modelId="{19BD8B86-DA71-49C7-94CA-0AA307CAF0D5}" type="presOf" srcId="{88B2679D-3731-41FB-A65A-0182A519CB52}" destId="{55DB2000-238D-477B-AF43-E0659FF76D2D}" srcOrd="0" destOrd="0" presId="urn:microsoft.com/office/officeart/2005/8/layout/process4"/>
    <dgm:cxn modelId="{12D352BD-ACB7-4AFF-8507-DDF2C6687856}" srcId="{4557B3E7-47E1-4C82-96E0-21FBB5F63249}" destId="{29B79B24-9405-4099-B7C7-763AD2480CD6}" srcOrd="1" destOrd="0" parTransId="{4CD72918-EDD4-404E-9891-3469B8131EEC}" sibTransId="{1E26FA32-A885-485F-9943-96B9AD8142AC}"/>
    <dgm:cxn modelId="{B2DB8CF6-2BBF-439C-858F-A80681D485A6}" srcId="{4557B3E7-47E1-4C82-96E0-21FBB5F63249}" destId="{27EF9483-90FF-42C5-85F9-5DA8E86CCA30}" srcOrd="2" destOrd="0" parTransId="{FD1DEC30-D06B-48CA-AC5A-8DD93FA9131E}" sibTransId="{4DFB870A-8BDD-49E6-90C7-A95F10AAA57A}"/>
    <dgm:cxn modelId="{6586B726-535D-4D94-9529-CAC6B56CCF4E}" type="presParOf" srcId="{67498C97-7B5D-46A8-BE12-5F10B1A2FDD9}" destId="{F5BC196D-1F31-44E1-86C2-9534F22C35DE}" srcOrd="0" destOrd="0" presId="urn:microsoft.com/office/officeart/2005/8/layout/process4"/>
    <dgm:cxn modelId="{765CD9FF-0E13-4551-B841-1A41F26C0C18}" type="presParOf" srcId="{F5BC196D-1F31-44E1-86C2-9534F22C35DE}" destId="{3D38B6BA-3295-408C-8ED4-B617E96F7C0E}" srcOrd="0" destOrd="0" presId="urn:microsoft.com/office/officeart/2005/8/layout/process4"/>
    <dgm:cxn modelId="{39E6859B-2FA1-4574-ADB6-9B5AD8CE50F1}" type="presParOf" srcId="{67498C97-7B5D-46A8-BE12-5F10B1A2FDD9}" destId="{99A3FEBD-EED0-41C6-90C9-042506AC9F74}" srcOrd="1" destOrd="0" presId="urn:microsoft.com/office/officeart/2005/8/layout/process4"/>
    <dgm:cxn modelId="{AF14645C-4014-4445-909C-DB108B528500}" type="presParOf" srcId="{67498C97-7B5D-46A8-BE12-5F10B1A2FDD9}" destId="{0A573619-C2A7-4947-9C81-19F0FBC5EE08}" srcOrd="2" destOrd="0" presId="urn:microsoft.com/office/officeart/2005/8/layout/process4"/>
    <dgm:cxn modelId="{EB01D10F-5406-41AE-880B-D28CB222E5B3}" type="presParOf" srcId="{0A573619-C2A7-4947-9C81-19F0FBC5EE08}" destId="{3C4371CF-09E6-4C14-AAAD-CD649C2629E0}" srcOrd="0" destOrd="0" presId="urn:microsoft.com/office/officeart/2005/8/layout/process4"/>
    <dgm:cxn modelId="{83293C3D-1108-4CFE-9378-B0409A41E7DE}" type="presParOf" srcId="{0A573619-C2A7-4947-9C81-19F0FBC5EE08}" destId="{F5F1CC6E-FF62-43D5-AF1D-05C70DC5C4C4}" srcOrd="1" destOrd="0" presId="urn:microsoft.com/office/officeart/2005/8/layout/process4"/>
    <dgm:cxn modelId="{6C251113-DFC5-44CD-B610-FC76262F0FB2}" type="presParOf" srcId="{0A573619-C2A7-4947-9C81-19F0FBC5EE08}" destId="{0508F0A7-4D6A-4F6E-BE72-A6BDA2F1FB4C}" srcOrd="2" destOrd="0" presId="urn:microsoft.com/office/officeart/2005/8/layout/process4"/>
    <dgm:cxn modelId="{4BC28274-B4E9-41FC-84D6-46E4EAC78B6D}" type="presParOf" srcId="{0508F0A7-4D6A-4F6E-BE72-A6BDA2F1FB4C}" destId="{55DB2000-238D-477B-AF43-E0659FF76D2D}" srcOrd="0" destOrd="0" presId="urn:microsoft.com/office/officeart/2005/8/layout/process4"/>
    <dgm:cxn modelId="{A8FBD424-5ED8-4FFC-B2F2-43D7F440D89B}" type="presParOf" srcId="{0508F0A7-4D6A-4F6E-BE72-A6BDA2F1FB4C}" destId="{CFD23195-A1E7-4DBC-A49B-BBB1356A7F19}" srcOrd="1" destOrd="0" presId="urn:microsoft.com/office/officeart/2005/8/layout/process4"/>
    <dgm:cxn modelId="{6CFC63A7-E5B7-426F-9203-69FE96501ACE}" type="presParOf" srcId="{0508F0A7-4D6A-4F6E-BE72-A6BDA2F1FB4C}" destId="{4F9BAA45-B141-472D-B06E-6FC9B3BD3E0B}" srcOrd="2"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A82247-88E3-4E76-B12B-7BC94EEACF00}"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29217599-6CD3-417F-BEB7-6CA5C0C3C283}">
      <dgm:prSet/>
      <dgm:spPr/>
      <dgm:t>
        <a:bodyPr/>
        <a:lstStyle/>
        <a:p>
          <a:pPr>
            <a:lnSpc>
              <a:spcPct val="100000"/>
            </a:lnSpc>
            <a:defRPr cap="all"/>
          </a:pPr>
          <a:r>
            <a:rPr lang="en-US" b="1"/>
            <a:t>2 sessions - Each session covers a semester worth of a yearlong course. Session 1 aligns with semester 1 and session 2 with semester 2. </a:t>
          </a:r>
          <a:endParaRPr lang="en-US"/>
        </a:p>
      </dgm:t>
    </dgm:pt>
    <dgm:pt modelId="{56301D77-34C5-4CB3-834E-5C0805E03C5C}" type="parTrans" cxnId="{05AF7D97-F777-4F8A-92CD-9BA5EA695F1F}">
      <dgm:prSet/>
      <dgm:spPr/>
      <dgm:t>
        <a:bodyPr/>
        <a:lstStyle/>
        <a:p>
          <a:endParaRPr lang="en-US"/>
        </a:p>
      </dgm:t>
    </dgm:pt>
    <dgm:pt modelId="{800F3221-5DD2-4FC7-AA95-F51CD5112855}" type="sibTrans" cxnId="{05AF7D97-F777-4F8A-92CD-9BA5EA695F1F}">
      <dgm:prSet/>
      <dgm:spPr/>
      <dgm:t>
        <a:bodyPr/>
        <a:lstStyle/>
        <a:p>
          <a:endParaRPr lang="en-US"/>
        </a:p>
      </dgm:t>
    </dgm:pt>
    <dgm:pt modelId="{83D3DC38-DC17-4F01-AE3E-25EA6B77C955}">
      <dgm:prSet/>
      <dgm:spPr/>
      <dgm:t>
        <a:bodyPr/>
        <a:lstStyle/>
        <a:p>
          <a:pPr>
            <a:lnSpc>
              <a:spcPct val="100000"/>
            </a:lnSpc>
            <a:defRPr cap="all"/>
          </a:pPr>
          <a:r>
            <a:rPr lang="en-US" b="1" dirty="0"/>
            <a:t>Health can be taken either session</a:t>
          </a:r>
          <a:endParaRPr lang="en-US" dirty="0"/>
        </a:p>
      </dgm:t>
    </dgm:pt>
    <dgm:pt modelId="{00D54F31-11C2-4433-9515-D34E7690BB44}" type="parTrans" cxnId="{AD195759-5FCC-4523-AE2D-F663A0643DA3}">
      <dgm:prSet/>
      <dgm:spPr/>
      <dgm:t>
        <a:bodyPr/>
        <a:lstStyle/>
        <a:p>
          <a:endParaRPr lang="en-US"/>
        </a:p>
      </dgm:t>
    </dgm:pt>
    <dgm:pt modelId="{51390064-1BC7-4906-BD80-F03059DE8474}" type="sibTrans" cxnId="{AD195759-5FCC-4523-AE2D-F663A0643DA3}">
      <dgm:prSet/>
      <dgm:spPr/>
      <dgm:t>
        <a:bodyPr/>
        <a:lstStyle/>
        <a:p>
          <a:endParaRPr lang="en-US"/>
        </a:p>
      </dgm:t>
    </dgm:pt>
    <dgm:pt modelId="{F816B745-6655-4D0A-8C74-95B347224B11}">
      <dgm:prSet/>
      <dgm:spPr/>
      <dgm:t>
        <a:bodyPr/>
        <a:lstStyle/>
        <a:p>
          <a:pPr>
            <a:lnSpc>
              <a:spcPct val="100000"/>
            </a:lnSpc>
            <a:defRPr cap="all"/>
          </a:pPr>
          <a:r>
            <a:rPr lang="en-US" b="1" dirty="0"/>
            <a:t>PE requires BOTH sessions</a:t>
          </a:r>
          <a:endParaRPr lang="en-US" dirty="0"/>
        </a:p>
      </dgm:t>
    </dgm:pt>
    <dgm:pt modelId="{238BDD63-7C57-4D01-95BD-ED8C36304127}" type="parTrans" cxnId="{9B684746-05C6-4CA2-8A74-D493AA1A966C}">
      <dgm:prSet/>
      <dgm:spPr/>
      <dgm:t>
        <a:bodyPr/>
        <a:lstStyle/>
        <a:p>
          <a:endParaRPr lang="en-US"/>
        </a:p>
      </dgm:t>
    </dgm:pt>
    <dgm:pt modelId="{12C96153-8181-442C-9EA1-047EE164D76C}" type="sibTrans" cxnId="{9B684746-05C6-4CA2-8A74-D493AA1A966C}">
      <dgm:prSet/>
      <dgm:spPr/>
      <dgm:t>
        <a:bodyPr/>
        <a:lstStyle/>
        <a:p>
          <a:endParaRPr lang="en-US"/>
        </a:p>
      </dgm:t>
    </dgm:pt>
    <dgm:pt modelId="{7ACE4E9D-C9CE-4458-A3DC-A5AE1771ACCE}">
      <dgm:prSet/>
      <dgm:spPr/>
      <dgm:t>
        <a:bodyPr/>
        <a:lstStyle/>
        <a:p>
          <a:pPr>
            <a:lnSpc>
              <a:spcPct val="100000"/>
            </a:lnSpc>
            <a:defRPr cap="all"/>
          </a:pPr>
          <a:r>
            <a:rPr lang="en-US" b="1" dirty="0"/>
            <a:t>Registration – </a:t>
          </a:r>
          <a:r>
            <a:rPr lang="en-US" b="1" dirty="0">
              <a:hlinkClick xmlns:r="http://schemas.openxmlformats.org/officeDocument/2006/relationships" r:id="rId1"/>
            </a:rPr>
            <a:t>www.fargosummerschool.com</a:t>
          </a:r>
          <a:endParaRPr lang="en-US" b="1" dirty="0"/>
        </a:p>
        <a:p>
          <a:pPr>
            <a:lnSpc>
              <a:spcPct val="100000"/>
            </a:lnSpc>
            <a:defRPr cap="all"/>
          </a:pPr>
          <a:r>
            <a:rPr lang="en-US" b="1" dirty="0"/>
            <a:t>Keep checking for the updated materials</a:t>
          </a:r>
        </a:p>
      </dgm:t>
    </dgm:pt>
    <dgm:pt modelId="{871D2F99-2123-4A6B-91FF-1C7550D3ACF6}" type="parTrans" cxnId="{A68CA5DC-B69E-4B45-B22C-D56AFCAA1D17}">
      <dgm:prSet/>
      <dgm:spPr/>
      <dgm:t>
        <a:bodyPr/>
        <a:lstStyle/>
        <a:p>
          <a:endParaRPr lang="en-US"/>
        </a:p>
      </dgm:t>
    </dgm:pt>
    <dgm:pt modelId="{4F625E5A-5B9C-48CC-A324-05E450BDC14B}" type="sibTrans" cxnId="{A68CA5DC-B69E-4B45-B22C-D56AFCAA1D17}">
      <dgm:prSet/>
      <dgm:spPr/>
      <dgm:t>
        <a:bodyPr/>
        <a:lstStyle/>
        <a:p>
          <a:endParaRPr lang="en-US"/>
        </a:p>
      </dgm:t>
    </dgm:pt>
    <dgm:pt modelId="{B6D1E44E-602E-403B-B936-FEC73FF35A8A}">
      <dgm:prSet/>
      <dgm:spPr/>
      <dgm:t>
        <a:bodyPr/>
        <a:lstStyle/>
        <a:p>
          <a:pPr>
            <a:lnSpc>
              <a:spcPct val="100000"/>
            </a:lnSpc>
            <a:defRPr cap="all"/>
          </a:pPr>
          <a:r>
            <a:rPr lang="en-US" b="1" u="sng"/>
            <a:t>Registering for summer school is a student’s responsibility</a:t>
          </a:r>
          <a:r>
            <a:rPr lang="en-US" b="1"/>
            <a:t>. You must contact us if your plans change so the necessary class(es) can be added to your schoolyear schedule.</a:t>
          </a:r>
          <a:endParaRPr lang="en-US"/>
        </a:p>
      </dgm:t>
    </dgm:pt>
    <dgm:pt modelId="{4772A34C-C713-48B5-8A95-9871D4000AED}" type="parTrans" cxnId="{27D19B4F-1484-4430-B307-46A89727D08A}">
      <dgm:prSet/>
      <dgm:spPr/>
      <dgm:t>
        <a:bodyPr/>
        <a:lstStyle/>
        <a:p>
          <a:endParaRPr lang="en-US"/>
        </a:p>
      </dgm:t>
    </dgm:pt>
    <dgm:pt modelId="{4EB2673C-C25B-4E2B-8BE4-3EE25DB533A8}" type="sibTrans" cxnId="{27D19B4F-1484-4430-B307-46A89727D08A}">
      <dgm:prSet/>
      <dgm:spPr/>
      <dgm:t>
        <a:bodyPr/>
        <a:lstStyle/>
        <a:p>
          <a:endParaRPr lang="en-US"/>
        </a:p>
      </dgm:t>
    </dgm:pt>
    <dgm:pt modelId="{51879945-CBA2-447F-913C-1E204D579A5F}" type="pres">
      <dgm:prSet presAssocID="{25A82247-88E3-4E76-B12B-7BC94EEACF00}" presName="root" presStyleCnt="0">
        <dgm:presLayoutVars>
          <dgm:dir/>
          <dgm:resizeHandles val="exact"/>
        </dgm:presLayoutVars>
      </dgm:prSet>
      <dgm:spPr/>
    </dgm:pt>
    <dgm:pt modelId="{741DBD1A-5D2A-416F-8E6C-262A251A4DC7}" type="pres">
      <dgm:prSet presAssocID="{29217599-6CD3-417F-BEB7-6CA5C0C3C283}" presName="compNode" presStyleCnt="0"/>
      <dgm:spPr/>
    </dgm:pt>
    <dgm:pt modelId="{436D3249-A47B-4168-91E2-72082ACAFC0E}" type="pres">
      <dgm:prSet presAssocID="{29217599-6CD3-417F-BEB7-6CA5C0C3C283}" presName="iconBgRect" presStyleLbl="bgShp" presStyleIdx="0" presStyleCnt="5"/>
      <dgm:spPr/>
    </dgm:pt>
    <dgm:pt modelId="{581B6829-4CA6-4AB5-AA82-3EEF77120431}" type="pres">
      <dgm:prSet presAssocID="{29217599-6CD3-417F-BEB7-6CA5C0C3C283}" presName="iconRect" presStyleLbl="node1" presStyleIdx="0" presStyleCnt="5" custScaleX="81925" custScaleY="112069"/>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iploma Roll"/>
        </a:ext>
      </dgm:extLst>
    </dgm:pt>
    <dgm:pt modelId="{73321485-D139-451B-B97E-E7A4C98BAA19}" type="pres">
      <dgm:prSet presAssocID="{29217599-6CD3-417F-BEB7-6CA5C0C3C283}" presName="spaceRect" presStyleCnt="0"/>
      <dgm:spPr/>
    </dgm:pt>
    <dgm:pt modelId="{99AB8B8B-ACFC-4660-87DA-AF245EDAE7C9}" type="pres">
      <dgm:prSet presAssocID="{29217599-6CD3-417F-BEB7-6CA5C0C3C283}" presName="textRect" presStyleLbl="revTx" presStyleIdx="0" presStyleCnt="5">
        <dgm:presLayoutVars>
          <dgm:chMax val="1"/>
          <dgm:chPref val="1"/>
        </dgm:presLayoutVars>
      </dgm:prSet>
      <dgm:spPr/>
    </dgm:pt>
    <dgm:pt modelId="{F471BE3E-4A97-4E9D-A603-CA1B00F355F7}" type="pres">
      <dgm:prSet presAssocID="{800F3221-5DD2-4FC7-AA95-F51CD5112855}" presName="sibTrans" presStyleCnt="0"/>
      <dgm:spPr/>
    </dgm:pt>
    <dgm:pt modelId="{32CEF47C-2E1E-4B1F-8A57-8247742EAD83}" type="pres">
      <dgm:prSet presAssocID="{83D3DC38-DC17-4F01-AE3E-25EA6B77C955}" presName="compNode" presStyleCnt="0"/>
      <dgm:spPr/>
    </dgm:pt>
    <dgm:pt modelId="{DEE92B45-EE3E-4F9B-9942-EBA17DCA3DDA}" type="pres">
      <dgm:prSet presAssocID="{83D3DC38-DC17-4F01-AE3E-25EA6B77C955}" presName="iconBgRect" presStyleLbl="bgShp" presStyleIdx="1" presStyleCnt="5"/>
      <dgm:spPr/>
    </dgm:pt>
    <dgm:pt modelId="{71414EEA-A575-4DB9-9A80-2777D981E801}" type="pres">
      <dgm:prSet presAssocID="{83D3DC38-DC17-4F01-AE3E-25EA6B77C955}" presName="iconRect" presStyleLbl="node1" presStyleIdx="1" presStyleCnt="5"/>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Stethoscope"/>
        </a:ext>
      </dgm:extLst>
    </dgm:pt>
    <dgm:pt modelId="{808F7FE7-B19F-4467-B4D5-044140F03096}" type="pres">
      <dgm:prSet presAssocID="{83D3DC38-DC17-4F01-AE3E-25EA6B77C955}" presName="spaceRect" presStyleCnt="0"/>
      <dgm:spPr/>
    </dgm:pt>
    <dgm:pt modelId="{1FAD1FAC-A729-4975-84E3-901AF72C31E5}" type="pres">
      <dgm:prSet presAssocID="{83D3DC38-DC17-4F01-AE3E-25EA6B77C955}" presName="textRect" presStyleLbl="revTx" presStyleIdx="1" presStyleCnt="5" custScaleX="126567" custScaleY="81255">
        <dgm:presLayoutVars>
          <dgm:chMax val="1"/>
          <dgm:chPref val="1"/>
        </dgm:presLayoutVars>
      </dgm:prSet>
      <dgm:spPr/>
    </dgm:pt>
    <dgm:pt modelId="{34E7FF73-33B2-433A-BD78-6F28200EDA2B}" type="pres">
      <dgm:prSet presAssocID="{51390064-1BC7-4906-BD80-F03059DE8474}" presName="sibTrans" presStyleCnt="0"/>
      <dgm:spPr/>
    </dgm:pt>
    <dgm:pt modelId="{75296C55-974B-43B3-A632-8204C79B6E4B}" type="pres">
      <dgm:prSet presAssocID="{F816B745-6655-4D0A-8C74-95B347224B11}" presName="compNode" presStyleCnt="0"/>
      <dgm:spPr/>
    </dgm:pt>
    <dgm:pt modelId="{15C52D27-4A32-4CDB-A8E9-15377EA8A962}" type="pres">
      <dgm:prSet presAssocID="{F816B745-6655-4D0A-8C74-95B347224B11}" presName="iconBgRect" presStyleLbl="bgShp" presStyleIdx="2" presStyleCnt="5"/>
      <dgm:spPr/>
    </dgm:pt>
    <dgm:pt modelId="{C420F0C9-926B-4EDD-BCF3-B4397AE2D4E7}" type="pres">
      <dgm:prSet presAssocID="{F816B745-6655-4D0A-8C74-95B347224B11}" presName="iconRect" presStyleLbl="node1" presStyleIdx="2" presStyleCnt="5"/>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Checkmark"/>
        </a:ext>
      </dgm:extLst>
    </dgm:pt>
    <dgm:pt modelId="{E64CE15D-6A77-484A-8892-FD4A5B2268A1}" type="pres">
      <dgm:prSet presAssocID="{F816B745-6655-4D0A-8C74-95B347224B11}" presName="spaceRect" presStyleCnt="0"/>
      <dgm:spPr/>
    </dgm:pt>
    <dgm:pt modelId="{A8F42764-11EC-41A8-9D96-DDEABD372BA5}" type="pres">
      <dgm:prSet presAssocID="{F816B745-6655-4D0A-8C74-95B347224B11}" presName="textRect" presStyleLbl="revTx" presStyleIdx="2" presStyleCnt="5">
        <dgm:presLayoutVars>
          <dgm:chMax val="1"/>
          <dgm:chPref val="1"/>
        </dgm:presLayoutVars>
      </dgm:prSet>
      <dgm:spPr/>
    </dgm:pt>
    <dgm:pt modelId="{A03A8116-2F99-49EC-9533-19C34A353472}" type="pres">
      <dgm:prSet presAssocID="{12C96153-8181-442C-9EA1-047EE164D76C}" presName="sibTrans" presStyleCnt="0"/>
      <dgm:spPr/>
    </dgm:pt>
    <dgm:pt modelId="{D0D1F749-B1D4-4BFB-97E4-6D4C421F87FE}" type="pres">
      <dgm:prSet presAssocID="{7ACE4E9D-C9CE-4458-A3DC-A5AE1771ACCE}" presName="compNode" presStyleCnt="0"/>
      <dgm:spPr/>
    </dgm:pt>
    <dgm:pt modelId="{61709A1C-B3EA-4443-A13E-EF16B3CD401D}" type="pres">
      <dgm:prSet presAssocID="{7ACE4E9D-C9CE-4458-A3DC-A5AE1771ACCE}" presName="iconBgRect" presStyleLbl="bgShp" presStyleIdx="3" presStyleCnt="5"/>
      <dgm:spPr/>
    </dgm:pt>
    <dgm:pt modelId="{7BB89B8F-2EA9-4288-BDBC-B2E0C4682CCB}" type="pres">
      <dgm:prSet presAssocID="{7ACE4E9D-C9CE-4458-A3DC-A5AE1771ACCE}" presName="iconRect" presStyleLbl="node1" presStyleIdx="3" presStyleCnt="5"/>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dgm:spPr>
      <dgm:extLst>
        <a:ext uri="{E40237B7-FDA0-4F09-8148-C483321AD2D9}">
          <dgm14:cNvPr xmlns:dgm14="http://schemas.microsoft.com/office/drawing/2010/diagram" id="0" name="" descr="Employee Badge"/>
        </a:ext>
      </dgm:extLst>
    </dgm:pt>
    <dgm:pt modelId="{132EBD56-F458-407E-BADC-8F5385A61E93}" type="pres">
      <dgm:prSet presAssocID="{7ACE4E9D-C9CE-4458-A3DC-A5AE1771ACCE}" presName="spaceRect" presStyleCnt="0"/>
      <dgm:spPr/>
    </dgm:pt>
    <dgm:pt modelId="{FAB174B8-8C31-471A-9595-C3E75CAE54EE}" type="pres">
      <dgm:prSet presAssocID="{7ACE4E9D-C9CE-4458-A3DC-A5AE1771ACCE}" presName="textRect" presStyleLbl="revTx" presStyleIdx="3" presStyleCnt="5" custScaleX="108127" custScaleY="124717">
        <dgm:presLayoutVars>
          <dgm:chMax val="1"/>
          <dgm:chPref val="1"/>
        </dgm:presLayoutVars>
      </dgm:prSet>
      <dgm:spPr/>
    </dgm:pt>
    <dgm:pt modelId="{58008CBF-A469-4670-A84D-7F88E0666278}" type="pres">
      <dgm:prSet presAssocID="{4F625E5A-5B9C-48CC-A324-05E450BDC14B}" presName="sibTrans" presStyleCnt="0"/>
      <dgm:spPr/>
    </dgm:pt>
    <dgm:pt modelId="{107468A3-6FDE-4115-8855-74879A98AE20}" type="pres">
      <dgm:prSet presAssocID="{B6D1E44E-602E-403B-B936-FEC73FF35A8A}" presName="compNode" presStyleCnt="0"/>
      <dgm:spPr/>
    </dgm:pt>
    <dgm:pt modelId="{283084F7-85B6-4BC6-A411-5256EC23950E}" type="pres">
      <dgm:prSet presAssocID="{B6D1E44E-602E-403B-B936-FEC73FF35A8A}" presName="iconBgRect" presStyleLbl="bgShp" presStyleIdx="4" presStyleCnt="5"/>
      <dgm:spPr/>
    </dgm:pt>
    <dgm:pt modelId="{62F64871-2235-4D68-8A3B-CEF2B1946066}" type="pres">
      <dgm:prSet presAssocID="{B6D1E44E-602E-403B-B936-FEC73FF35A8A}" presName="iconRect" presStyleLbl="node1" presStyleIdx="4" presStyleCnt="5"/>
      <dgm:spPr>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a:noFill/>
        </a:ln>
      </dgm:spPr>
      <dgm:extLst>
        <a:ext uri="{E40237B7-FDA0-4F09-8148-C483321AD2D9}">
          <dgm14:cNvPr xmlns:dgm14="http://schemas.microsoft.com/office/drawing/2010/diagram" id="0" name="" descr="Solar system"/>
        </a:ext>
      </dgm:extLst>
    </dgm:pt>
    <dgm:pt modelId="{3A285835-DA39-4D44-9856-7C9EEE7245F2}" type="pres">
      <dgm:prSet presAssocID="{B6D1E44E-602E-403B-B936-FEC73FF35A8A}" presName="spaceRect" presStyleCnt="0"/>
      <dgm:spPr/>
    </dgm:pt>
    <dgm:pt modelId="{8486A0EE-494D-433D-B4C1-F828770E4D57}" type="pres">
      <dgm:prSet presAssocID="{B6D1E44E-602E-403B-B936-FEC73FF35A8A}" presName="textRect" presStyleLbl="revTx" presStyleIdx="4" presStyleCnt="5">
        <dgm:presLayoutVars>
          <dgm:chMax val="1"/>
          <dgm:chPref val="1"/>
        </dgm:presLayoutVars>
      </dgm:prSet>
      <dgm:spPr/>
    </dgm:pt>
  </dgm:ptLst>
  <dgm:cxnLst>
    <dgm:cxn modelId="{5603AA24-D54E-4D5A-849A-97CEA0068898}" type="presOf" srcId="{83D3DC38-DC17-4F01-AE3E-25EA6B77C955}" destId="{1FAD1FAC-A729-4975-84E3-901AF72C31E5}" srcOrd="0" destOrd="0" presId="urn:microsoft.com/office/officeart/2018/5/layout/IconCircleLabelList"/>
    <dgm:cxn modelId="{9B684746-05C6-4CA2-8A74-D493AA1A966C}" srcId="{25A82247-88E3-4E76-B12B-7BC94EEACF00}" destId="{F816B745-6655-4D0A-8C74-95B347224B11}" srcOrd="2" destOrd="0" parTransId="{238BDD63-7C57-4D01-95BD-ED8C36304127}" sibTransId="{12C96153-8181-442C-9EA1-047EE164D76C}"/>
    <dgm:cxn modelId="{27D19B4F-1484-4430-B307-46A89727D08A}" srcId="{25A82247-88E3-4E76-B12B-7BC94EEACF00}" destId="{B6D1E44E-602E-403B-B936-FEC73FF35A8A}" srcOrd="4" destOrd="0" parTransId="{4772A34C-C713-48B5-8A95-9871D4000AED}" sibTransId="{4EB2673C-C25B-4E2B-8BE4-3EE25DB533A8}"/>
    <dgm:cxn modelId="{AEB05978-6EE2-436F-827C-AA6F8B544D2C}" type="presOf" srcId="{F816B745-6655-4D0A-8C74-95B347224B11}" destId="{A8F42764-11EC-41A8-9D96-DDEABD372BA5}" srcOrd="0" destOrd="0" presId="urn:microsoft.com/office/officeart/2018/5/layout/IconCircleLabelList"/>
    <dgm:cxn modelId="{AD195759-5FCC-4523-AE2D-F663A0643DA3}" srcId="{25A82247-88E3-4E76-B12B-7BC94EEACF00}" destId="{83D3DC38-DC17-4F01-AE3E-25EA6B77C955}" srcOrd="1" destOrd="0" parTransId="{00D54F31-11C2-4433-9515-D34E7690BB44}" sibTransId="{51390064-1BC7-4906-BD80-F03059DE8474}"/>
    <dgm:cxn modelId="{D9BC717A-36F4-43C1-9BD4-28A005C76146}" type="presOf" srcId="{29217599-6CD3-417F-BEB7-6CA5C0C3C283}" destId="{99AB8B8B-ACFC-4660-87DA-AF245EDAE7C9}" srcOrd="0" destOrd="0" presId="urn:microsoft.com/office/officeart/2018/5/layout/IconCircleLabelList"/>
    <dgm:cxn modelId="{05AF7D97-F777-4F8A-92CD-9BA5EA695F1F}" srcId="{25A82247-88E3-4E76-B12B-7BC94EEACF00}" destId="{29217599-6CD3-417F-BEB7-6CA5C0C3C283}" srcOrd="0" destOrd="0" parTransId="{56301D77-34C5-4CB3-834E-5C0805E03C5C}" sibTransId="{800F3221-5DD2-4FC7-AA95-F51CD5112855}"/>
    <dgm:cxn modelId="{1F3356A8-1BC1-420F-976B-A93B41327829}" type="presOf" srcId="{B6D1E44E-602E-403B-B936-FEC73FF35A8A}" destId="{8486A0EE-494D-433D-B4C1-F828770E4D57}" srcOrd="0" destOrd="0" presId="urn:microsoft.com/office/officeart/2018/5/layout/IconCircleLabelList"/>
    <dgm:cxn modelId="{24BF6AAF-1126-40A0-B1F2-3C179CC82AF5}" type="presOf" srcId="{7ACE4E9D-C9CE-4458-A3DC-A5AE1771ACCE}" destId="{FAB174B8-8C31-471A-9595-C3E75CAE54EE}" srcOrd="0" destOrd="0" presId="urn:microsoft.com/office/officeart/2018/5/layout/IconCircleLabelList"/>
    <dgm:cxn modelId="{10B4BDD4-5226-456C-83CB-DBD29C0A0A7C}" type="presOf" srcId="{25A82247-88E3-4E76-B12B-7BC94EEACF00}" destId="{51879945-CBA2-447F-913C-1E204D579A5F}" srcOrd="0" destOrd="0" presId="urn:microsoft.com/office/officeart/2018/5/layout/IconCircleLabelList"/>
    <dgm:cxn modelId="{A68CA5DC-B69E-4B45-B22C-D56AFCAA1D17}" srcId="{25A82247-88E3-4E76-B12B-7BC94EEACF00}" destId="{7ACE4E9D-C9CE-4458-A3DC-A5AE1771ACCE}" srcOrd="3" destOrd="0" parTransId="{871D2F99-2123-4A6B-91FF-1C7550D3ACF6}" sibTransId="{4F625E5A-5B9C-48CC-A324-05E450BDC14B}"/>
    <dgm:cxn modelId="{35F2D9D0-E307-4A7F-8406-2A03D385B23E}" type="presParOf" srcId="{51879945-CBA2-447F-913C-1E204D579A5F}" destId="{741DBD1A-5D2A-416F-8E6C-262A251A4DC7}" srcOrd="0" destOrd="0" presId="urn:microsoft.com/office/officeart/2018/5/layout/IconCircleLabelList"/>
    <dgm:cxn modelId="{C1D25C8C-62B2-41EB-BEE1-CCA542D21F15}" type="presParOf" srcId="{741DBD1A-5D2A-416F-8E6C-262A251A4DC7}" destId="{436D3249-A47B-4168-91E2-72082ACAFC0E}" srcOrd="0" destOrd="0" presId="urn:microsoft.com/office/officeart/2018/5/layout/IconCircleLabelList"/>
    <dgm:cxn modelId="{BA83F6A3-8FD3-411C-8FF2-4948CE3C4C94}" type="presParOf" srcId="{741DBD1A-5D2A-416F-8E6C-262A251A4DC7}" destId="{581B6829-4CA6-4AB5-AA82-3EEF77120431}" srcOrd="1" destOrd="0" presId="urn:microsoft.com/office/officeart/2018/5/layout/IconCircleLabelList"/>
    <dgm:cxn modelId="{5B3A7CD4-9CFF-462D-9FBD-81CB7E70C0DD}" type="presParOf" srcId="{741DBD1A-5D2A-416F-8E6C-262A251A4DC7}" destId="{73321485-D139-451B-B97E-E7A4C98BAA19}" srcOrd="2" destOrd="0" presId="urn:microsoft.com/office/officeart/2018/5/layout/IconCircleLabelList"/>
    <dgm:cxn modelId="{61737A59-36EA-4A0D-8E62-012CB9C0AEA8}" type="presParOf" srcId="{741DBD1A-5D2A-416F-8E6C-262A251A4DC7}" destId="{99AB8B8B-ACFC-4660-87DA-AF245EDAE7C9}" srcOrd="3" destOrd="0" presId="urn:microsoft.com/office/officeart/2018/5/layout/IconCircleLabelList"/>
    <dgm:cxn modelId="{E794484E-D087-4E4F-BE70-3A5100CE93D5}" type="presParOf" srcId="{51879945-CBA2-447F-913C-1E204D579A5F}" destId="{F471BE3E-4A97-4E9D-A603-CA1B00F355F7}" srcOrd="1" destOrd="0" presId="urn:microsoft.com/office/officeart/2018/5/layout/IconCircleLabelList"/>
    <dgm:cxn modelId="{2ACE5F2E-8080-4CA9-BB88-6F1356CB9D62}" type="presParOf" srcId="{51879945-CBA2-447F-913C-1E204D579A5F}" destId="{32CEF47C-2E1E-4B1F-8A57-8247742EAD83}" srcOrd="2" destOrd="0" presId="urn:microsoft.com/office/officeart/2018/5/layout/IconCircleLabelList"/>
    <dgm:cxn modelId="{0C7E3F68-4AD6-4EF0-9F7D-751384525FA9}" type="presParOf" srcId="{32CEF47C-2E1E-4B1F-8A57-8247742EAD83}" destId="{DEE92B45-EE3E-4F9B-9942-EBA17DCA3DDA}" srcOrd="0" destOrd="0" presId="urn:microsoft.com/office/officeart/2018/5/layout/IconCircleLabelList"/>
    <dgm:cxn modelId="{3D98DAAF-B736-4859-89EE-C67441B717D1}" type="presParOf" srcId="{32CEF47C-2E1E-4B1F-8A57-8247742EAD83}" destId="{71414EEA-A575-4DB9-9A80-2777D981E801}" srcOrd="1" destOrd="0" presId="urn:microsoft.com/office/officeart/2018/5/layout/IconCircleLabelList"/>
    <dgm:cxn modelId="{208DB16D-43AB-47C1-9512-70AE6AEC0D84}" type="presParOf" srcId="{32CEF47C-2E1E-4B1F-8A57-8247742EAD83}" destId="{808F7FE7-B19F-4467-B4D5-044140F03096}" srcOrd="2" destOrd="0" presId="urn:microsoft.com/office/officeart/2018/5/layout/IconCircleLabelList"/>
    <dgm:cxn modelId="{53491DC4-67D5-4649-A711-8CEEACAC9B9B}" type="presParOf" srcId="{32CEF47C-2E1E-4B1F-8A57-8247742EAD83}" destId="{1FAD1FAC-A729-4975-84E3-901AF72C31E5}" srcOrd="3" destOrd="0" presId="urn:microsoft.com/office/officeart/2018/5/layout/IconCircleLabelList"/>
    <dgm:cxn modelId="{0B74BAAE-8D86-487F-BC7D-C43CFC93581B}" type="presParOf" srcId="{51879945-CBA2-447F-913C-1E204D579A5F}" destId="{34E7FF73-33B2-433A-BD78-6F28200EDA2B}" srcOrd="3" destOrd="0" presId="urn:microsoft.com/office/officeart/2018/5/layout/IconCircleLabelList"/>
    <dgm:cxn modelId="{92FB27CA-4A5C-42B9-A080-F907E0B22DAE}" type="presParOf" srcId="{51879945-CBA2-447F-913C-1E204D579A5F}" destId="{75296C55-974B-43B3-A632-8204C79B6E4B}" srcOrd="4" destOrd="0" presId="urn:microsoft.com/office/officeart/2018/5/layout/IconCircleLabelList"/>
    <dgm:cxn modelId="{931B5FA3-4C15-438A-B485-16B48CDFDE54}" type="presParOf" srcId="{75296C55-974B-43B3-A632-8204C79B6E4B}" destId="{15C52D27-4A32-4CDB-A8E9-15377EA8A962}" srcOrd="0" destOrd="0" presId="urn:microsoft.com/office/officeart/2018/5/layout/IconCircleLabelList"/>
    <dgm:cxn modelId="{B846D8C9-9461-4AB4-A657-8C3C73C20FD1}" type="presParOf" srcId="{75296C55-974B-43B3-A632-8204C79B6E4B}" destId="{C420F0C9-926B-4EDD-BCF3-B4397AE2D4E7}" srcOrd="1" destOrd="0" presId="urn:microsoft.com/office/officeart/2018/5/layout/IconCircleLabelList"/>
    <dgm:cxn modelId="{56A9884C-36B9-485D-AB41-468913D0EA2E}" type="presParOf" srcId="{75296C55-974B-43B3-A632-8204C79B6E4B}" destId="{E64CE15D-6A77-484A-8892-FD4A5B2268A1}" srcOrd="2" destOrd="0" presId="urn:microsoft.com/office/officeart/2018/5/layout/IconCircleLabelList"/>
    <dgm:cxn modelId="{A1C647E0-71AB-4EB0-BBAE-2FE035F5C89B}" type="presParOf" srcId="{75296C55-974B-43B3-A632-8204C79B6E4B}" destId="{A8F42764-11EC-41A8-9D96-DDEABD372BA5}" srcOrd="3" destOrd="0" presId="urn:microsoft.com/office/officeart/2018/5/layout/IconCircleLabelList"/>
    <dgm:cxn modelId="{0A308363-3596-4231-A464-522A6091FAB5}" type="presParOf" srcId="{51879945-CBA2-447F-913C-1E204D579A5F}" destId="{A03A8116-2F99-49EC-9533-19C34A353472}" srcOrd="5" destOrd="0" presId="urn:microsoft.com/office/officeart/2018/5/layout/IconCircleLabelList"/>
    <dgm:cxn modelId="{B6886D39-14FE-4D2F-BB03-999EEA7A0643}" type="presParOf" srcId="{51879945-CBA2-447F-913C-1E204D579A5F}" destId="{D0D1F749-B1D4-4BFB-97E4-6D4C421F87FE}" srcOrd="6" destOrd="0" presId="urn:microsoft.com/office/officeart/2018/5/layout/IconCircleLabelList"/>
    <dgm:cxn modelId="{4821DC66-F551-444C-A4A7-B837352D32C9}" type="presParOf" srcId="{D0D1F749-B1D4-4BFB-97E4-6D4C421F87FE}" destId="{61709A1C-B3EA-4443-A13E-EF16B3CD401D}" srcOrd="0" destOrd="0" presId="urn:microsoft.com/office/officeart/2018/5/layout/IconCircleLabelList"/>
    <dgm:cxn modelId="{79B6FF53-128D-468E-810B-672E723C38F8}" type="presParOf" srcId="{D0D1F749-B1D4-4BFB-97E4-6D4C421F87FE}" destId="{7BB89B8F-2EA9-4288-BDBC-B2E0C4682CCB}" srcOrd="1" destOrd="0" presId="urn:microsoft.com/office/officeart/2018/5/layout/IconCircleLabelList"/>
    <dgm:cxn modelId="{0A9D265D-F0A8-408D-B7DB-7F9B6C272922}" type="presParOf" srcId="{D0D1F749-B1D4-4BFB-97E4-6D4C421F87FE}" destId="{132EBD56-F458-407E-BADC-8F5385A61E93}" srcOrd="2" destOrd="0" presId="urn:microsoft.com/office/officeart/2018/5/layout/IconCircleLabelList"/>
    <dgm:cxn modelId="{B4ACCBB8-3257-46A4-BAF7-B6DD9497C8A6}" type="presParOf" srcId="{D0D1F749-B1D4-4BFB-97E4-6D4C421F87FE}" destId="{FAB174B8-8C31-471A-9595-C3E75CAE54EE}" srcOrd="3" destOrd="0" presId="urn:microsoft.com/office/officeart/2018/5/layout/IconCircleLabelList"/>
    <dgm:cxn modelId="{D3659B70-8730-4A47-B807-4380415F6FEC}" type="presParOf" srcId="{51879945-CBA2-447F-913C-1E204D579A5F}" destId="{58008CBF-A469-4670-A84D-7F88E0666278}" srcOrd="7" destOrd="0" presId="urn:microsoft.com/office/officeart/2018/5/layout/IconCircleLabelList"/>
    <dgm:cxn modelId="{42C27AE3-271D-4C35-9A7D-F602749DFC33}" type="presParOf" srcId="{51879945-CBA2-447F-913C-1E204D579A5F}" destId="{107468A3-6FDE-4115-8855-74879A98AE20}" srcOrd="8" destOrd="0" presId="urn:microsoft.com/office/officeart/2018/5/layout/IconCircleLabelList"/>
    <dgm:cxn modelId="{33F11908-E1EF-4A2A-ACF4-A57EBCF3029F}" type="presParOf" srcId="{107468A3-6FDE-4115-8855-74879A98AE20}" destId="{283084F7-85B6-4BC6-A411-5256EC23950E}" srcOrd="0" destOrd="0" presId="urn:microsoft.com/office/officeart/2018/5/layout/IconCircleLabelList"/>
    <dgm:cxn modelId="{558D40FE-E593-434F-814D-D18AB808C7F8}" type="presParOf" srcId="{107468A3-6FDE-4115-8855-74879A98AE20}" destId="{62F64871-2235-4D68-8A3B-CEF2B1946066}" srcOrd="1" destOrd="0" presId="urn:microsoft.com/office/officeart/2018/5/layout/IconCircleLabelList"/>
    <dgm:cxn modelId="{B9B70B43-4F1D-404F-973E-0BB5AC63A15C}" type="presParOf" srcId="{107468A3-6FDE-4115-8855-74879A98AE20}" destId="{3A285835-DA39-4D44-9856-7C9EEE7245F2}" srcOrd="2" destOrd="0" presId="urn:microsoft.com/office/officeart/2018/5/layout/IconCircleLabelList"/>
    <dgm:cxn modelId="{C51DC08D-8C8F-4837-83B7-99642279E8C5}" type="presParOf" srcId="{107468A3-6FDE-4115-8855-74879A98AE20}" destId="{8486A0EE-494D-433D-B4C1-F828770E4D57}"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636A1BA-8DE5-4A29-8672-8959528BCBBF}" type="doc">
      <dgm:prSet loTypeId="urn:microsoft.com/office/officeart/2008/layout/LinedList" loCatId="list" qsTypeId="urn:microsoft.com/office/officeart/2005/8/quickstyle/simple1" qsCatId="simple" csTypeId="urn:microsoft.com/office/officeart/2005/8/colors/colorful5" csCatId="colorful"/>
      <dgm:spPr/>
      <dgm:t>
        <a:bodyPr/>
        <a:lstStyle/>
        <a:p>
          <a:endParaRPr lang="en-US"/>
        </a:p>
      </dgm:t>
    </dgm:pt>
    <dgm:pt modelId="{9F61BF42-3CB4-4E10-9394-7885A310962B}">
      <dgm:prSet/>
      <dgm:spPr/>
      <dgm:t>
        <a:bodyPr/>
        <a:lstStyle/>
        <a:p>
          <a:r>
            <a:rPr lang="en-US"/>
            <a:t>It is </a:t>
          </a:r>
          <a:r>
            <a:rPr lang="en-US" u="sng"/>
            <a:t>your responsibility as a student </a:t>
          </a:r>
          <a:r>
            <a:rPr lang="en-US"/>
            <a:t>to make sure you are meeting the requirements for NCAA/NAIA if this is an area you wish to pursue.</a:t>
          </a:r>
        </a:p>
      </dgm:t>
    </dgm:pt>
    <dgm:pt modelId="{A3CA09E7-1262-42B8-8B03-2CFD94BD56DA}" type="parTrans" cxnId="{246821E5-7A3A-428A-8FC3-EF597EEDD114}">
      <dgm:prSet/>
      <dgm:spPr/>
      <dgm:t>
        <a:bodyPr/>
        <a:lstStyle/>
        <a:p>
          <a:endParaRPr lang="en-US"/>
        </a:p>
      </dgm:t>
    </dgm:pt>
    <dgm:pt modelId="{CEB93BC8-154E-41D8-8B0B-6EEAB5630B9E}" type="sibTrans" cxnId="{246821E5-7A3A-428A-8FC3-EF597EEDD114}">
      <dgm:prSet/>
      <dgm:spPr/>
      <dgm:t>
        <a:bodyPr/>
        <a:lstStyle/>
        <a:p>
          <a:endParaRPr lang="en-US"/>
        </a:p>
      </dgm:t>
    </dgm:pt>
    <dgm:pt modelId="{90C965C1-F462-4CEC-B88F-EB3B314EC148}">
      <dgm:prSet/>
      <dgm:spPr/>
      <dgm:t>
        <a:bodyPr/>
        <a:lstStyle/>
        <a:p>
          <a:r>
            <a:rPr lang="en-US"/>
            <a:t>We count graduation credits for a Fargo Public Schools diploma, not NCAA eligibility credits. It is a student’s responsibility to make sure NCAA or NAIA eligibility requirements are being met.</a:t>
          </a:r>
        </a:p>
      </dgm:t>
    </dgm:pt>
    <dgm:pt modelId="{5591E5F5-22F4-4ED3-8901-0FB28E20AEF2}" type="parTrans" cxnId="{A94F68B4-6FC5-47BC-A588-D3CBD6134E39}">
      <dgm:prSet/>
      <dgm:spPr/>
      <dgm:t>
        <a:bodyPr/>
        <a:lstStyle/>
        <a:p>
          <a:endParaRPr lang="en-US"/>
        </a:p>
      </dgm:t>
    </dgm:pt>
    <dgm:pt modelId="{ECBB50C5-7F76-4826-9050-8850E07D696C}" type="sibTrans" cxnId="{A94F68B4-6FC5-47BC-A588-D3CBD6134E39}">
      <dgm:prSet/>
      <dgm:spPr/>
      <dgm:t>
        <a:bodyPr/>
        <a:lstStyle/>
        <a:p>
          <a:endParaRPr lang="en-US"/>
        </a:p>
      </dgm:t>
    </dgm:pt>
    <dgm:pt modelId="{303ADDDF-BD73-47D1-989E-3E75C5A43E84}">
      <dgm:prSet/>
      <dgm:spPr/>
      <dgm:t>
        <a:bodyPr/>
        <a:lstStyle/>
        <a:p>
          <a:r>
            <a:rPr lang="en-US"/>
            <a:t>NCAA: </a:t>
          </a:r>
          <a:r>
            <a:rPr lang="en-US">
              <a:hlinkClick xmlns:r="http://schemas.openxmlformats.org/officeDocument/2006/relationships" r:id="rId1"/>
            </a:rPr>
            <a:t>www.eligibilitycenter.org</a:t>
          </a:r>
          <a:endParaRPr lang="en-US"/>
        </a:p>
      </dgm:t>
    </dgm:pt>
    <dgm:pt modelId="{67CC6490-B085-4499-AA76-FD8E7F067620}" type="parTrans" cxnId="{CE7A4F91-2979-492F-AAF9-CC6C2E775884}">
      <dgm:prSet/>
      <dgm:spPr/>
      <dgm:t>
        <a:bodyPr/>
        <a:lstStyle/>
        <a:p>
          <a:endParaRPr lang="en-US"/>
        </a:p>
      </dgm:t>
    </dgm:pt>
    <dgm:pt modelId="{C3F793BC-0E95-43E0-B7A0-00AF01DB9256}" type="sibTrans" cxnId="{CE7A4F91-2979-492F-AAF9-CC6C2E775884}">
      <dgm:prSet/>
      <dgm:spPr/>
      <dgm:t>
        <a:bodyPr/>
        <a:lstStyle/>
        <a:p>
          <a:endParaRPr lang="en-US"/>
        </a:p>
      </dgm:t>
    </dgm:pt>
    <dgm:pt modelId="{6544B828-DC5C-4528-81C3-30BE8116A1DE}">
      <dgm:prSet/>
      <dgm:spPr/>
      <dgm:t>
        <a:bodyPr/>
        <a:lstStyle/>
        <a:p>
          <a:r>
            <a:rPr lang="en-US"/>
            <a:t>NAIA: </a:t>
          </a:r>
          <a:r>
            <a:rPr lang="en-US">
              <a:hlinkClick xmlns:r="http://schemas.openxmlformats.org/officeDocument/2006/relationships" r:id="rId2"/>
            </a:rPr>
            <a:t>www.playnaia.org</a:t>
          </a:r>
          <a:endParaRPr lang="en-US"/>
        </a:p>
      </dgm:t>
    </dgm:pt>
    <dgm:pt modelId="{C602D752-0BDF-4C63-A050-54191629CE9E}" type="parTrans" cxnId="{C8338384-5961-4060-890B-1215C750B571}">
      <dgm:prSet/>
      <dgm:spPr/>
      <dgm:t>
        <a:bodyPr/>
        <a:lstStyle/>
        <a:p>
          <a:endParaRPr lang="en-US"/>
        </a:p>
      </dgm:t>
    </dgm:pt>
    <dgm:pt modelId="{8D5CDA12-5831-456C-BBA1-2B077E261976}" type="sibTrans" cxnId="{C8338384-5961-4060-890B-1215C750B571}">
      <dgm:prSet/>
      <dgm:spPr/>
      <dgm:t>
        <a:bodyPr/>
        <a:lstStyle/>
        <a:p>
          <a:endParaRPr lang="en-US"/>
        </a:p>
      </dgm:t>
    </dgm:pt>
    <dgm:pt modelId="{649041BA-1322-403E-BAD1-A1344933AE51}" type="pres">
      <dgm:prSet presAssocID="{1636A1BA-8DE5-4A29-8672-8959528BCBBF}" presName="vert0" presStyleCnt="0">
        <dgm:presLayoutVars>
          <dgm:dir/>
          <dgm:animOne val="branch"/>
          <dgm:animLvl val="lvl"/>
        </dgm:presLayoutVars>
      </dgm:prSet>
      <dgm:spPr/>
    </dgm:pt>
    <dgm:pt modelId="{36F76F3E-0C16-4B3D-A899-967E16771FDA}" type="pres">
      <dgm:prSet presAssocID="{9F61BF42-3CB4-4E10-9394-7885A310962B}" presName="thickLine" presStyleLbl="alignNode1" presStyleIdx="0" presStyleCnt="4"/>
      <dgm:spPr/>
    </dgm:pt>
    <dgm:pt modelId="{DA76890A-42D3-4066-B9FA-413706D9794B}" type="pres">
      <dgm:prSet presAssocID="{9F61BF42-3CB4-4E10-9394-7885A310962B}" presName="horz1" presStyleCnt="0"/>
      <dgm:spPr/>
    </dgm:pt>
    <dgm:pt modelId="{0ACA2AAC-971E-48E6-854E-FD88283EA89B}" type="pres">
      <dgm:prSet presAssocID="{9F61BF42-3CB4-4E10-9394-7885A310962B}" presName="tx1" presStyleLbl="revTx" presStyleIdx="0" presStyleCnt="4"/>
      <dgm:spPr/>
    </dgm:pt>
    <dgm:pt modelId="{8B07C1D0-77CC-4344-9163-B72679745AB8}" type="pres">
      <dgm:prSet presAssocID="{9F61BF42-3CB4-4E10-9394-7885A310962B}" presName="vert1" presStyleCnt="0"/>
      <dgm:spPr/>
    </dgm:pt>
    <dgm:pt modelId="{82DE859F-A9A5-4C03-A418-33163D4A20E9}" type="pres">
      <dgm:prSet presAssocID="{90C965C1-F462-4CEC-B88F-EB3B314EC148}" presName="thickLine" presStyleLbl="alignNode1" presStyleIdx="1" presStyleCnt="4"/>
      <dgm:spPr/>
    </dgm:pt>
    <dgm:pt modelId="{52BCC368-E4AE-4647-9EF5-81807232513F}" type="pres">
      <dgm:prSet presAssocID="{90C965C1-F462-4CEC-B88F-EB3B314EC148}" presName="horz1" presStyleCnt="0"/>
      <dgm:spPr/>
    </dgm:pt>
    <dgm:pt modelId="{734AD02A-D25E-44D9-80F4-5007D976C115}" type="pres">
      <dgm:prSet presAssocID="{90C965C1-F462-4CEC-B88F-EB3B314EC148}" presName="tx1" presStyleLbl="revTx" presStyleIdx="1" presStyleCnt="4"/>
      <dgm:spPr/>
    </dgm:pt>
    <dgm:pt modelId="{9FA759CA-4E6A-4A06-9FD0-0E4B43D67600}" type="pres">
      <dgm:prSet presAssocID="{90C965C1-F462-4CEC-B88F-EB3B314EC148}" presName="vert1" presStyleCnt="0"/>
      <dgm:spPr/>
    </dgm:pt>
    <dgm:pt modelId="{9E3C00D6-5F8C-4518-94DC-C43E6A6C8DDE}" type="pres">
      <dgm:prSet presAssocID="{303ADDDF-BD73-47D1-989E-3E75C5A43E84}" presName="thickLine" presStyleLbl="alignNode1" presStyleIdx="2" presStyleCnt="4"/>
      <dgm:spPr/>
    </dgm:pt>
    <dgm:pt modelId="{5CE97823-D49E-45CF-99B5-284A0DF00433}" type="pres">
      <dgm:prSet presAssocID="{303ADDDF-BD73-47D1-989E-3E75C5A43E84}" presName="horz1" presStyleCnt="0"/>
      <dgm:spPr/>
    </dgm:pt>
    <dgm:pt modelId="{F5740567-1E7B-4E23-A9CD-3FB8F8CC6081}" type="pres">
      <dgm:prSet presAssocID="{303ADDDF-BD73-47D1-989E-3E75C5A43E84}" presName="tx1" presStyleLbl="revTx" presStyleIdx="2" presStyleCnt="4"/>
      <dgm:spPr/>
    </dgm:pt>
    <dgm:pt modelId="{C1EA7946-CBC5-4CCE-93F1-5019211E6F98}" type="pres">
      <dgm:prSet presAssocID="{303ADDDF-BD73-47D1-989E-3E75C5A43E84}" presName="vert1" presStyleCnt="0"/>
      <dgm:spPr/>
    </dgm:pt>
    <dgm:pt modelId="{5F105EFE-9E19-4037-B38C-4DD81ECD7CCD}" type="pres">
      <dgm:prSet presAssocID="{6544B828-DC5C-4528-81C3-30BE8116A1DE}" presName="thickLine" presStyleLbl="alignNode1" presStyleIdx="3" presStyleCnt="4"/>
      <dgm:spPr/>
    </dgm:pt>
    <dgm:pt modelId="{F9917F01-F2CD-424D-B544-1537959FF03A}" type="pres">
      <dgm:prSet presAssocID="{6544B828-DC5C-4528-81C3-30BE8116A1DE}" presName="horz1" presStyleCnt="0"/>
      <dgm:spPr/>
    </dgm:pt>
    <dgm:pt modelId="{64188E03-9D12-4335-BADC-7FA5147CE548}" type="pres">
      <dgm:prSet presAssocID="{6544B828-DC5C-4528-81C3-30BE8116A1DE}" presName="tx1" presStyleLbl="revTx" presStyleIdx="3" presStyleCnt="4"/>
      <dgm:spPr/>
    </dgm:pt>
    <dgm:pt modelId="{D3FA69BD-14B2-47B6-9DB5-BCCAA93D9335}" type="pres">
      <dgm:prSet presAssocID="{6544B828-DC5C-4528-81C3-30BE8116A1DE}" presName="vert1" presStyleCnt="0"/>
      <dgm:spPr/>
    </dgm:pt>
  </dgm:ptLst>
  <dgm:cxnLst>
    <dgm:cxn modelId="{833F0E11-BDAE-4F8B-92E0-66087FAE47C2}" type="presOf" srcId="{90C965C1-F462-4CEC-B88F-EB3B314EC148}" destId="{734AD02A-D25E-44D9-80F4-5007D976C115}" srcOrd="0" destOrd="0" presId="urn:microsoft.com/office/officeart/2008/layout/LinedList"/>
    <dgm:cxn modelId="{75D07C26-F2D4-4FE9-9851-2E2BC1727446}" type="presOf" srcId="{303ADDDF-BD73-47D1-989E-3E75C5A43E84}" destId="{F5740567-1E7B-4E23-A9CD-3FB8F8CC6081}" srcOrd="0" destOrd="0" presId="urn:microsoft.com/office/officeart/2008/layout/LinedList"/>
    <dgm:cxn modelId="{8BF27433-2FC4-447F-BBF5-F0646459E0B7}" type="presOf" srcId="{6544B828-DC5C-4528-81C3-30BE8116A1DE}" destId="{64188E03-9D12-4335-BADC-7FA5147CE548}" srcOrd="0" destOrd="0" presId="urn:microsoft.com/office/officeart/2008/layout/LinedList"/>
    <dgm:cxn modelId="{66244E46-1E74-45F3-80D5-6B1CE6E25CCC}" type="presOf" srcId="{1636A1BA-8DE5-4A29-8672-8959528BCBBF}" destId="{649041BA-1322-403E-BAD1-A1344933AE51}" srcOrd="0" destOrd="0" presId="urn:microsoft.com/office/officeart/2008/layout/LinedList"/>
    <dgm:cxn modelId="{C8338384-5961-4060-890B-1215C750B571}" srcId="{1636A1BA-8DE5-4A29-8672-8959528BCBBF}" destId="{6544B828-DC5C-4528-81C3-30BE8116A1DE}" srcOrd="3" destOrd="0" parTransId="{C602D752-0BDF-4C63-A050-54191629CE9E}" sibTransId="{8D5CDA12-5831-456C-BBA1-2B077E261976}"/>
    <dgm:cxn modelId="{CE7A4F91-2979-492F-AAF9-CC6C2E775884}" srcId="{1636A1BA-8DE5-4A29-8672-8959528BCBBF}" destId="{303ADDDF-BD73-47D1-989E-3E75C5A43E84}" srcOrd="2" destOrd="0" parTransId="{67CC6490-B085-4499-AA76-FD8E7F067620}" sibTransId="{C3F793BC-0E95-43E0-B7A0-00AF01DB9256}"/>
    <dgm:cxn modelId="{2A503498-2753-46FB-8A91-4263784D9FC1}" type="presOf" srcId="{9F61BF42-3CB4-4E10-9394-7885A310962B}" destId="{0ACA2AAC-971E-48E6-854E-FD88283EA89B}" srcOrd="0" destOrd="0" presId="urn:microsoft.com/office/officeart/2008/layout/LinedList"/>
    <dgm:cxn modelId="{A94F68B4-6FC5-47BC-A588-D3CBD6134E39}" srcId="{1636A1BA-8DE5-4A29-8672-8959528BCBBF}" destId="{90C965C1-F462-4CEC-B88F-EB3B314EC148}" srcOrd="1" destOrd="0" parTransId="{5591E5F5-22F4-4ED3-8901-0FB28E20AEF2}" sibTransId="{ECBB50C5-7F76-4826-9050-8850E07D696C}"/>
    <dgm:cxn modelId="{246821E5-7A3A-428A-8FC3-EF597EEDD114}" srcId="{1636A1BA-8DE5-4A29-8672-8959528BCBBF}" destId="{9F61BF42-3CB4-4E10-9394-7885A310962B}" srcOrd="0" destOrd="0" parTransId="{A3CA09E7-1262-42B8-8B03-2CFD94BD56DA}" sibTransId="{CEB93BC8-154E-41D8-8B0B-6EEAB5630B9E}"/>
    <dgm:cxn modelId="{416511B1-112A-43C5-BF3A-586F1F785E6B}" type="presParOf" srcId="{649041BA-1322-403E-BAD1-A1344933AE51}" destId="{36F76F3E-0C16-4B3D-A899-967E16771FDA}" srcOrd="0" destOrd="0" presId="urn:microsoft.com/office/officeart/2008/layout/LinedList"/>
    <dgm:cxn modelId="{4C95F5CC-5C7F-455D-A50A-DEFFB0637EC4}" type="presParOf" srcId="{649041BA-1322-403E-BAD1-A1344933AE51}" destId="{DA76890A-42D3-4066-B9FA-413706D9794B}" srcOrd="1" destOrd="0" presId="urn:microsoft.com/office/officeart/2008/layout/LinedList"/>
    <dgm:cxn modelId="{4768B023-35A4-419B-BA8C-9AF1C2D25A38}" type="presParOf" srcId="{DA76890A-42D3-4066-B9FA-413706D9794B}" destId="{0ACA2AAC-971E-48E6-854E-FD88283EA89B}" srcOrd="0" destOrd="0" presId="urn:microsoft.com/office/officeart/2008/layout/LinedList"/>
    <dgm:cxn modelId="{E5DF0F0E-473C-40F8-B186-8C5AE9AF4563}" type="presParOf" srcId="{DA76890A-42D3-4066-B9FA-413706D9794B}" destId="{8B07C1D0-77CC-4344-9163-B72679745AB8}" srcOrd="1" destOrd="0" presId="urn:microsoft.com/office/officeart/2008/layout/LinedList"/>
    <dgm:cxn modelId="{2789264C-3947-479C-BF55-BCA726E0529B}" type="presParOf" srcId="{649041BA-1322-403E-BAD1-A1344933AE51}" destId="{82DE859F-A9A5-4C03-A418-33163D4A20E9}" srcOrd="2" destOrd="0" presId="urn:microsoft.com/office/officeart/2008/layout/LinedList"/>
    <dgm:cxn modelId="{BCEE8066-CA7E-4249-A214-0EBF436E64E9}" type="presParOf" srcId="{649041BA-1322-403E-BAD1-A1344933AE51}" destId="{52BCC368-E4AE-4647-9EF5-81807232513F}" srcOrd="3" destOrd="0" presId="urn:microsoft.com/office/officeart/2008/layout/LinedList"/>
    <dgm:cxn modelId="{6F913E89-72FB-4BF9-90AD-29F3744ECA2F}" type="presParOf" srcId="{52BCC368-E4AE-4647-9EF5-81807232513F}" destId="{734AD02A-D25E-44D9-80F4-5007D976C115}" srcOrd="0" destOrd="0" presId="urn:microsoft.com/office/officeart/2008/layout/LinedList"/>
    <dgm:cxn modelId="{30802F81-962B-427A-B513-3B01B26A75E3}" type="presParOf" srcId="{52BCC368-E4AE-4647-9EF5-81807232513F}" destId="{9FA759CA-4E6A-4A06-9FD0-0E4B43D67600}" srcOrd="1" destOrd="0" presId="urn:microsoft.com/office/officeart/2008/layout/LinedList"/>
    <dgm:cxn modelId="{3195445A-AECE-4142-9E93-4027FA515C72}" type="presParOf" srcId="{649041BA-1322-403E-BAD1-A1344933AE51}" destId="{9E3C00D6-5F8C-4518-94DC-C43E6A6C8DDE}" srcOrd="4" destOrd="0" presId="urn:microsoft.com/office/officeart/2008/layout/LinedList"/>
    <dgm:cxn modelId="{DA853904-B99C-434D-9965-0F8C9E68FB2E}" type="presParOf" srcId="{649041BA-1322-403E-BAD1-A1344933AE51}" destId="{5CE97823-D49E-45CF-99B5-284A0DF00433}" srcOrd="5" destOrd="0" presId="urn:microsoft.com/office/officeart/2008/layout/LinedList"/>
    <dgm:cxn modelId="{F57FEAA9-C084-4B5D-AF06-090F1F3B85A7}" type="presParOf" srcId="{5CE97823-D49E-45CF-99B5-284A0DF00433}" destId="{F5740567-1E7B-4E23-A9CD-3FB8F8CC6081}" srcOrd="0" destOrd="0" presId="urn:microsoft.com/office/officeart/2008/layout/LinedList"/>
    <dgm:cxn modelId="{90D8E3AB-11BB-43DD-9B62-08D1AEC2F92D}" type="presParOf" srcId="{5CE97823-D49E-45CF-99B5-284A0DF00433}" destId="{C1EA7946-CBC5-4CCE-93F1-5019211E6F98}" srcOrd="1" destOrd="0" presId="urn:microsoft.com/office/officeart/2008/layout/LinedList"/>
    <dgm:cxn modelId="{93C24133-CC34-4B28-AD0F-3D9216A05B08}" type="presParOf" srcId="{649041BA-1322-403E-BAD1-A1344933AE51}" destId="{5F105EFE-9E19-4037-B38C-4DD81ECD7CCD}" srcOrd="6" destOrd="0" presId="urn:microsoft.com/office/officeart/2008/layout/LinedList"/>
    <dgm:cxn modelId="{02D6134E-6E9A-4398-983B-403E9052E367}" type="presParOf" srcId="{649041BA-1322-403E-BAD1-A1344933AE51}" destId="{F9917F01-F2CD-424D-B544-1537959FF03A}" srcOrd="7" destOrd="0" presId="urn:microsoft.com/office/officeart/2008/layout/LinedList"/>
    <dgm:cxn modelId="{08B20C51-645D-4EE2-AEFD-8B9B596F81E2}" type="presParOf" srcId="{F9917F01-F2CD-424D-B544-1537959FF03A}" destId="{64188E03-9D12-4335-BADC-7FA5147CE548}" srcOrd="0" destOrd="0" presId="urn:microsoft.com/office/officeart/2008/layout/LinedList"/>
    <dgm:cxn modelId="{5B937E19-934E-469F-AFAF-F4C877933298}" type="presParOf" srcId="{F9917F01-F2CD-424D-B544-1537959FF03A}" destId="{D3FA69BD-14B2-47B6-9DB5-BCCAA93D933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AC4EAC-292A-415B-9A33-066139E86B50}">
      <dsp:nvSpPr>
        <dsp:cNvPr id="0" name=""/>
        <dsp:cNvSpPr/>
      </dsp:nvSpPr>
      <dsp:spPr>
        <a:xfrm>
          <a:off x="0" y="82548"/>
          <a:ext cx="4204745" cy="71505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4  English</a:t>
          </a:r>
          <a:endParaRPr lang="en-US" sz="1800" kern="1200" dirty="0"/>
        </a:p>
      </dsp:txBody>
      <dsp:txXfrm>
        <a:off x="34906" y="117454"/>
        <a:ext cx="4134933" cy="645240"/>
      </dsp:txXfrm>
    </dsp:sp>
    <dsp:sp modelId="{DEFA80DB-CF8A-4BF4-B330-BD376D875C5D}">
      <dsp:nvSpPr>
        <dsp:cNvPr id="0" name=""/>
        <dsp:cNvSpPr/>
      </dsp:nvSpPr>
      <dsp:spPr>
        <a:xfrm>
          <a:off x="0" y="849441"/>
          <a:ext cx="4204745" cy="71505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3   Social Studies		</a:t>
          </a:r>
          <a:endParaRPr lang="en-US" sz="1800" kern="1200"/>
        </a:p>
      </dsp:txBody>
      <dsp:txXfrm>
        <a:off x="34906" y="884347"/>
        <a:ext cx="4134933" cy="645240"/>
      </dsp:txXfrm>
    </dsp:sp>
    <dsp:sp modelId="{E1C5116D-8565-418D-843B-BBCD0D24252E}">
      <dsp:nvSpPr>
        <dsp:cNvPr id="0" name=""/>
        <dsp:cNvSpPr/>
      </dsp:nvSpPr>
      <dsp:spPr>
        <a:xfrm>
          <a:off x="0" y="1616333"/>
          <a:ext cx="4204745" cy="71505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3   Math</a:t>
          </a:r>
          <a:endParaRPr lang="en-US" sz="1800" kern="1200"/>
        </a:p>
      </dsp:txBody>
      <dsp:txXfrm>
        <a:off x="34906" y="1651239"/>
        <a:ext cx="4134933" cy="645240"/>
      </dsp:txXfrm>
    </dsp:sp>
    <dsp:sp modelId="{78CCFE16-2A43-43AB-9E0D-F471A203EC1A}">
      <dsp:nvSpPr>
        <dsp:cNvPr id="0" name=""/>
        <dsp:cNvSpPr/>
      </dsp:nvSpPr>
      <dsp:spPr>
        <a:xfrm>
          <a:off x="0" y="2383226"/>
          <a:ext cx="4204745" cy="71505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3   Science</a:t>
          </a:r>
          <a:endParaRPr lang="en-US" sz="1800" kern="1200"/>
        </a:p>
      </dsp:txBody>
      <dsp:txXfrm>
        <a:off x="34906" y="2418132"/>
        <a:ext cx="4134933" cy="645240"/>
      </dsp:txXfrm>
    </dsp:sp>
    <dsp:sp modelId="{4DA04460-93FA-4D1D-9A2D-3222EE428887}">
      <dsp:nvSpPr>
        <dsp:cNvPr id="0" name=""/>
        <dsp:cNvSpPr/>
      </dsp:nvSpPr>
      <dsp:spPr>
        <a:xfrm>
          <a:off x="0" y="3150119"/>
          <a:ext cx="4204745" cy="715052"/>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1.5 P.E.</a:t>
          </a:r>
          <a:endParaRPr lang="en-US" sz="1800" kern="1200"/>
        </a:p>
      </dsp:txBody>
      <dsp:txXfrm>
        <a:off x="34906" y="3185025"/>
        <a:ext cx="4134933" cy="645240"/>
      </dsp:txXfrm>
    </dsp:sp>
    <dsp:sp modelId="{82126DF4-7834-42D4-95E4-F10BD9C5CFCE}">
      <dsp:nvSpPr>
        <dsp:cNvPr id="0" name=""/>
        <dsp:cNvSpPr/>
      </dsp:nvSpPr>
      <dsp:spPr>
        <a:xfrm>
          <a:off x="0" y="3917012"/>
          <a:ext cx="4204745" cy="71505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.5 Health</a:t>
          </a:r>
          <a:endParaRPr lang="en-US" sz="1800" kern="1200"/>
        </a:p>
      </dsp:txBody>
      <dsp:txXfrm>
        <a:off x="34906" y="3951918"/>
        <a:ext cx="4134933" cy="645240"/>
      </dsp:txXfrm>
    </dsp:sp>
    <dsp:sp modelId="{2F64D2A3-C07F-47EE-B526-F541CF155DFA}">
      <dsp:nvSpPr>
        <dsp:cNvPr id="0" name=""/>
        <dsp:cNvSpPr/>
      </dsp:nvSpPr>
      <dsp:spPr>
        <a:xfrm>
          <a:off x="0" y="4683905"/>
          <a:ext cx="4204745" cy="71505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3   World Language, Fine Arts, Career or                              Technical Education</a:t>
          </a:r>
          <a:endParaRPr lang="en-US" sz="1800" kern="1200"/>
        </a:p>
      </dsp:txBody>
      <dsp:txXfrm>
        <a:off x="34906" y="4718811"/>
        <a:ext cx="4134933" cy="645240"/>
      </dsp:txXfrm>
    </dsp:sp>
    <dsp:sp modelId="{1161966E-8E4A-43E3-846C-1DA14435372A}">
      <dsp:nvSpPr>
        <dsp:cNvPr id="0" name=""/>
        <dsp:cNvSpPr/>
      </dsp:nvSpPr>
      <dsp:spPr>
        <a:xfrm>
          <a:off x="0" y="5450797"/>
          <a:ext cx="4204745" cy="71505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6   Electives</a:t>
          </a:r>
          <a:endParaRPr lang="en-US" sz="1800" kern="1200"/>
        </a:p>
      </dsp:txBody>
      <dsp:txXfrm>
        <a:off x="34906" y="5485703"/>
        <a:ext cx="4134933" cy="6452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38B6BA-3295-408C-8ED4-B617E96F7C0E}">
      <dsp:nvSpPr>
        <dsp:cNvPr id="0" name=""/>
        <dsp:cNvSpPr/>
      </dsp:nvSpPr>
      <dsp:spPr>
        <a:xfrm>
          <a:off x="0" y="3024597"/>
          <a:ext cx="4204745" cy="198446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b="1" kern="1200"/>
            <a:t>Mastery and continuation of current courses (e.g. World Language)</a:t>
          </a:r>
          <a:endParaRPr lang="en-US" sz="2500" kern="1200"/>
        </a:p>
      </dsp:txBody>
      <dsp:txXfrm>
        <a:off x="0" y="3024597"/>
        <a:ext cx="4204745" cy="1984463"/>
      </dsp:txXfrm>
    </dsp:sp>
    <dsp:sp modelId="{F5F1CC6E-FF62-43D5-AF1D-05C70DC5C4C4}">
      <dsp:nvSpPr>
        <dsp:cNvPr id="0" name=""/>
        <dsp:cNvSpPr/>
      </dsp:nvSpPr>
      <dsp:spPr>
        <a:xfrm rot="10800000">
          <a:off x="0" y="2259"/>
          <a:ext cx="4204745" cy="3052104"/>
        </a:xfrm>
        <a:prstGeom prst="upArrowCallout">
          <a:avLst/>
        </a:prstGeom>
        <a:solidFill>
          <a:schemeClr val="accent2">
            <a:hueOff val="958067"/>
            <a:satOff val="-5475"/>
            <a:lumOff val="529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b="1" kern="1200"/>
            <a:t>Minimum and Maximum Credits</a:t>
          </a:r>
          <a:endParaRPr lang="en-US" sz="2500" kern="1200"/>
        </a:p>
      </dsp:txBody>
      <dsp:txXfrm rot="-10800000">
        <a:off x="0" y="2259"/>
        <a:ext cx="4204745" cy="1071288"/>
      </dsp:txXfrm>
    </dsp:sp>
    <dsp:sp modelId="{55DB2000-238D-477B-AF43-E0659FF76D2D}">
      <dsp:nvSpPr>
        <dsp:cNvPr id="0" name=""/>
        <dsp:cNvSpPr/>
      </dsp:nvSpPr>
      <dsp:spPr>
        <a:xfrm>
          <a:off x="2053" y="1073548"/>
          <a:ext cx="1400212" cy="91257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b="1" kern="1200"/>
            <a:t>6 credits minimum load</a:t>
          </a:r>
          <a:endParaRPr lang="en-US" sz="1400" kern="1200"/>
        </a:p>
      </dsp:txBody>
      <dsp:txXfrm>
        <a:off x="2053" y="1073548"/>
        <a:ext cx="1400212" cy="912579"/>
      </dsp:txXfrm>
    </dsp:sp>
    <dsp:sp modelId="{CFD23195-A1E7-4DBC-A49B-BBB1356A7F19}">
      <dsp:nvSpPr>
        <dsp:cNvPr id="0" name=""/>
        <dsp:cNvSpPr/>
      </dsp:nvSpPr>
      <dsp:spPr>
        <a:xfrm>
          <a:off x="1402266" y="1073548"/>
          <a:ext cx="1400212" cy="912579"/>
        </a:xfrm>
        <a:prstGeom prst="rect">
          <a:avLst/>
        </a:prstGeom>
        <a:solidFill>
          <a:schemeClr val="accent2">
            <a:tint val="40000"/>
            <a:alpha val="90000"/>
            <a:hueOff val="505565"/>
            <a:satOff val="4983"/>
            <a:lumOff val="475"/>
            <a:alphaOff val="0"/>
          </a:schemeClr>
        </a:solidFill>
        <a:ln w="12700" cap="flat" cmpd="sng" algn="ctr">
          <a:solidFill>
            <a:schemeClr val="accent2">
              <a:tint val="40000"/>
              <a:alpha val="90000"/>
              <a:hueOff val="505565"/>
              <a:satOff val="4983"/>
              <a:lumOff val="4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b="1" kern="1200"/>
            <a:t>8 credits maximum load </a:t>
          </a:r>
          <a:endParaRPr lang="en-US" sz="1400" kern="1200"/>
        </a:p>
      </dsp:txBody>
      <dsp:txXfrm>
        <a:off x="1402266" y="1073548"/>
        <a:ext cx="1400212" cy="912579"/>
      </dsp:txXfrm>
    </dsp:sp>
    <dsp:sp modelId="{4F9BAA45-B141-472D-B06E-6FC9B3BD3E0B}">
      <dsp:nvSpPr>
        <dsp:cNvPr id="0" name=""/>
        <dsp:cNvSpPr/>
      </dsp:nvSpPr>
      <dsp:spPr>
        <a:xfrm>
          <a:off x="2802478" y="1073548"/>
          <a:ext cx="1400212" cy="912579"/>
        </a:xfrm>
        <a:prstGeom prst="rect">
          <a:avLst/>
        </a:prstGeom>
        <a:solidFill>
          <a:schemeClr val="accent2">
            <a:tint val="40000"/>
            <a:alpha val="90000"/>
            <a:hueOff val="1011130"/>
            <a:satOff val="9966"/>
            <a:lumOff val="951"/>
            <a:alphaOff val="0"/>
          </a:schemeClr>
        </a:solidFill>
        <a:ln w="12700" cap="flat" cmpd="sng" algn="ctr">
          <a:solidFill>
            <a:schemeClr val="accent2">
              <a:tint val="40000"/>
              <a:alpha val="90000"/>
              <a:hueOff val="1011130"/>
              <a:satOff val="9966"/>
              <a:lumOff val="95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b="1" kern="1200"/>
            <a:t>7 credits strongly recommended</a:t>
          </a:r>
          <a:endParaRPr lang="en-US" sz="1400" kern="1200"/>
        </a:p>
      </dsp:txBody>
      <dsp:txXfrm>
        <a:off x="2802478" y="1073548"/>
        <a:ext cx="1400212" cy="9125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6D3249-A47B-4168-91E2-72082ACAFC0E}">
      <dsp:nvSpPr>
        <dsp:cNvPr id="0" name=""/>
        <dsp:cNvSpPr/>
      </dsp:nvSpPr>
      <dsp:spPr>
        <a:xfrm>
          <a:off x="266533" y="1276312"/>
          <a:ext cx="829933" cy="829933"/>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1B6829-4CA6-4AB5-AA82-3EEF77120431}">
      <dsp:nvSpPr>
        <dsp:cNvPr id="0" name=""/>
        <dsp:cNvSpPr/>
      </dsp:nvSpPr>
      <dsp:spPr>
        <a:xfrm>
          <a:off x="521697" y="1424447"/>
          <a:ext cx="319605" cy="5336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9AB8B8B-ACFC-4660-87DA-AF245EDAE7C9}">
      <dsp:nvSpPr>
        <dsp:cNvPr id="0" name=""/>
        <dsp:cNvSpPr/>
      </dsp:nvSpPr>
      <dsp:spPr>
        <a:xfrm>
          <a:off x="1227" y="2364750"/>
          <a:ext cx="1360546" cy="839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kern="1200"/>
            <a:t>2 sessions - Each session covers a semester worth of a yearlong course. Session 1 aligns with semester 1 and session 2 with semester 2. </a:t>
          </a:r>
          <a:endParaRPr lang="en-US" sz="1100" kern="1200"/>
        </a:p>
      </dsp:txBody>
      <dsp:txXfrm>
        <a:off x="1227" y="2364750"/>
        <a:ext cx="1360546" cy="839498"/>
      </dsp:txXfrm>
    </dsp:sp>
    <dsp:sp modelId="{DEE92B45-EE3E-4F9B-9942-EBA17DCA3DDA}">
      <dsp:nvSpPr>
        <dsp:cNvPr id="0" name=""/>
        <dsp:cNvSpPr/>
      </dsp:nvSpPr>
      <dsp:spPr>
        <a:xfrm>
          <a:off x="2045904" y="1315653"/>
          <a:ext cx="829933" cy="829933"/>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414EEA-A575-4DB9-9A80-2777D981E801}">
      <dsp:nvSpPr>
        <dsp:cNvPr id="0" name=""/>
        <dsp:cNvSpPr/>
      </dsp:nvSpPr>
      <dsp:spPr>
        <a:xfrm>
          <a:off x="2222775" y="1492524"/>
          <a:ext cx="476191" cy="4761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FAD1FAC-A729-4975-84E3-901AF72C31E5}">
      <dsp:nvSpPr>
        <dsp:cNvPr id="0" name=""/>
        <dsp:cNvSpPr/>
      </dsp:nvSpPr>
      <dsp:spPr>
        <a:xfrm>
          <a:off x="1599869" y="2482773"/>
          <a:ext cx="1722003" cy="682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kern="1200" dirty="0"/>
            <a:t>Health can be taken either session</a:t>
          </a:r>
          <a:endParaRPr lang="en-US" sz="1100" kern="1200" dirty="0"/>
        </a:p>
      </dsp:txBody>
      <dsp:txXfrm>
        <a:off x="1599869" y="2482773"/>
        <a:ext cx="1722003" cy="682134"/>
      </dsp:txXfrm>
    </dsp:sp>
    <dsp:sp modelId="{15C52D27-4A32-4CDB-A8E9-15377EA8A962}">
      <dsp:nvSpPr>
        <dsp:cNvPr id="0" name=""/>
        <dsp:cNvSpPr/>
      </dsp:nvSpPr>
      <dsp:spPr>
        <a:xfrm>
          <a:off x="3825275" y="1276312"/>
          <a:ext cx="829933" cy="829933"/>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20F0C9-926B-4EDD-BCF3-B4397AE2D4E7}">
      <dsp:nvSpPr>
        <dsp:cNvPr id="0" name=""/>
        <dsp:cNvSpPr/>
      </dsp:nvSpPr>
      <dsp:spPr>
        <a:xfrm>
          <a:off x="4002146" y="1453183"/>
          <a:ext cx="476191" cy="47619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8F42764-11EC-41A8-9D96-DDEABD372BA5}">
      <dsp:nvSpPr>
        <dsp:cNvPr id="0" name=""/>
        <dsp:cNvSpPr/>
      </dsp:nvSpPr>
      <dsp:spPr>
        <a:xfrm>
          <a:off x="3559968" y="2364750"/>
          <a:ext cx="1360546" cy="839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kern="1200" dirty="0"/>
            <a:t>PE requires BOTH sessions</a:t>
          </a:r>
          <a:endParaRPr lang="en-US" sz="1100" kern="1200" dirty="0"/>
        </a:p>
      </dsp:txBody>
      <dsp:txXfrm>
        <a:off x="3559968" y="2364750"/>
        <a:ext cx="1360546" cy="839498"/>
      </dsp:txXfrm>
    </dsp:sp>
    <dsp:sp modelId="{61709A1C-B3EA-4443-A13E-EF16B3CD401D}">
      <dsp:nvSpPr>
        <dsp:cNvPr id="0" name=""/>
        <dsp:cNvSpPr/>
      </dsp:nvSpPr>
      <dsp:spPr>
        <a:xfrm>
          <a:off x="5479204" y="1224437"/>
          <a:ext cx="829933" cy="829933"/>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B89B8F-2EA9-4288-BDBC-B2E0C4682CCB}">
      <dsp:nvSpPr>
        <dsp:cNvPr id="0" name=""/>
        <dsp:cNvSpPr/>
      </dsp:nvSpPr>
      <dsp:spPr>
        <a:xfrm>
          <a:off x="5656075" y="1401308"/>
          <a:ext cx="476191" cy="47619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AB174B8-8C31-471A-9595-C3E75CAE54EE}">
      <dsp:nvSpPr>
        <dsp:cNvPr id="0" name=""/>
        <dsp:cNvSpPr/>
      </dsp:nvSpPr>
      <dsp:spPr>
        <a:xfrm>
          <a:off x="5158611" y="2209125"/>
          <a:ext cx="1471118" cy="1046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kern="1200" dirty="0"/>
            <a:t>Registration – </a:t>
          </a:r>
          <a:r>
            <a:rPr lang="en-US" sz="1100" b="1" kern="1200" dirty="0">
              <a:hlinkClick xmlns:r="http://schemas.openxmlformats.org/officeDocument/2006/relationships" r:id="rId9"/>
            </a:rPr>
            <a:t>www.fargosummerschool.com</a:t>
          </a:r>
          <a:endParaRPr lang="en-US" sz="1100" b="1" kern="1200" dirty="0"/>
        </a:p>
        <a:p>
          <a:pPr marL="0" lvl="0" indent="0" algn="ctr" defTabSz="488950">
            <a:lnSpc>
              <a:spcPct val="100000"/>
            </a:lnSpc>
            <a:spcBef>
              <a:spcPct val="0"/>
            </a:spcBef>
            <a:spcAft>
              <a:spcPct val="35000"/>
            </a:spcAft>
            <a:buNone/>
            <a:defRPr cap="all"/>
          </a:pPr>
          <a:r>
            <a:rPr lang="en-US" sz="1100" b="1" kern="1200" dirty="0"/>
            <a:t>Keep checking for the updated materials</a:t>
          </a:r>
        </a:p>
      </dsp:txBody>
      <dsp:txXfrm>
        <a:off x="5158611" y="2209125"/>
        <a:ext cx="1471118" cy="1046997"/>
      </dsp:txXfrm>
    </dsp:sp>
    <dsp:sp modelId="{283084F7-85B6-4BC6-A411-5256EC23950E}">
      <dsp:nvSpPr>
        <dsp:cNvPr id="0" name=""/>
        <dsp:cNvSpPr/>
      </dsp:nvSpPr>
      <dsp:spPr>
        <a:xfrm>
          <a:off x="7133132" y="1276312"/>
          <a:ext cx="829933" cy="829933"/>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F64871-2235-4D68-8A3B-CEF2B1946066}">
      <dsp:nvSpPr>
        <dsp:cNvPr id="0" name=""/>
        <dsp:cNvSpPr/>
      </dsp:nvSpPr>
      <dsp:spPr>
        <a:xfrm>
          <a:off x="7310003" y="1453183"/>
          <a:ext cx="476191" cy="476191"/>
        </a:xfrm>
        <a:prstGeom prst="rect">
          <a:avLst/>
        </a:prstGeom>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486A0EE-494D-433D-B4C1-F828770E4D57}">
      <dsp:nvSpPr>
        <dsp:cNvPr id="0" name=""/>
        <dsp:cNvSpPr/>
      </dsp:nvSpPr>
      <dsp:spPr>
        <a:xfrm>
          <a:off x="6867825" y="2364750"/>
          <a:ext cx="1360546" cy="839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u="sng" kern="1200"/>
            <a:t>Registering for summer school is a student’s responsibility</a:t>
          </a:r>
          <a:r>
            <a:rPr lang="en-US" sz="1100" b="1" kern="1200"/>
            <a:t>. You must contact us if your plans change so the necessary class(es) can be added to your schoolyear schedule.</a:t>
          </a:r>
          <a:endParaRPr lang="en-US" sz="1100" kern="1200"/>
        </a:p>
      </dsp:txBody>
      <dsp:txXfrm>
        <a:off x="6867825" y="2364750"/>
        <a:ext cx="1360546" cy="83949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F76F3E-0C16-4B3D-A899-967E16771FDA}">
      <dsp:nvSpPr>
        <dsp:cNvPr id="0" name=""/>
        <dsp:cNvSpPr/>
      </dsp:nvSpPr>
      <dsp:spPr>
        <a:xfrm>
          <a:off x="0" y="0"/>
          <a:ext cx="7337823"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CA2AAC-971E-48E6-854E-FD88283EA89B}">
      <dsp:nvSpPr>
        <dsp:cNvPr id="0" name=""/>
        <dsp:cNvSpPr/>
      </dsp:nvSpPr>
      <dsp:spPr>
        <a:xfrm>
          <a:off x="0" y="0"/>
          <a:ext cx="7337823" cy="854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It is </a:t>
          </a:r>
          <a:r>
            <a:rPr lang="en-US" sz="1700" u="sng" kern="1200"/>
            <a:t>your responsibility as a student </a:t>
          </a:r>
          <a:r>
            <a:rPr lang="en-US" sz="1700" kern="1200"/>
            <a:t>to make sure you are meeting the requirements for NCAA/NAIA if this is an area you wish to pursue.</a:t>
          </a:r>
        </a:p>
      </dsp:txBody>
      <dsp:txXfrm>
        <a:off x="0" y="0"/>
        <a:ext cx="7337823" cy="854051"/>
      </dsp:txXfrm>
    </dsp:sp>
    <dsp:sp modelId="{82DE859F-A9A5-4C03-A418-33163D4A20E9}">
      <dsp:nvSpPr>
        <dsp:cNvPr id="0" name=""/>
        <dsp:cNvSpPr/>
      </dsp:nvSpPr>
      <dsp:spPr>
        <a:xfrm>
          <a:off x="0" y="854051"/>
          <a:ext cx="7337823" cy="0"/>
        </a:xfrm>
        <a:prstGeom prst="line">
          <a:avLst/>
        </a:prstGeom>
        <a:solidFill>
          <a:schemeClr val="accent5">
            <a:hueOff val="247595"/>
            <a:satOff val="6767"/>
            <a:lumOff val="2745"/>
            <a:alphaOff val="0"/>
          </a:schemeClr>
        </a:solidFill>
        <a:ln w="12700" cap="flat" cmpd="sng" algn="ctr">
          <a:solidFill>
            <a:schemeClr val="accent5">
              <a:hueOff val="247595"/>
              <a:satOff val="6767"/>
              <a:lumOff val="274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4AD02A-D25E-44D9-80F4-5007D976C115}">
      <dsp:nvSpPr>
        <dsp:cNvPr id="0" name=""/>
        <dsp:cNvSpPr/>
      </dsp:nvSpPr>
      <dsp:spPr>
        <a:xfrm>
          <a:off x="0" y="854051"/>
          <a:ext cx="7337823" cy="854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We count graduation credits for a Fargo Public Schools diploma, not NCAA eligibility credits. It is a student’s responsibility to make sure NCAA or NAIA eligibility requirements are being met.</a:t>
          </a:r>
        </a:p>
      </dsp:txBody>
      <dsp:txXfrm>
        <a:off x="0" y="854051"/>
        <a:ext cx="7337823" cy="854051"/>
      </dsp:txXfrm>
    </dsp:sp>
    <dsp:sp modelId="{9E3C00D6-5F8C-4518-94DC-C43E6A6C8DDE}">
      <dsp:nvSpPr>
        <dsp:cNvPr id="0" name=""/>
        <dsp:cNvSpPr/>
      </dsp:nvSpPr>
      <dsp:spPr>
        <a:xfrm>
          <a:off x="0" y="1708102"/>
          <a:ext cx="7337823" cy="0"/>
        </a:xfrm>
        <a:prstGeom prst="line">
          <a:avLst/>
        </a:prstGeom>
        <a:solidFill>
          <a:schemeClr val="accent5">
            <a:hueOff val="495190"/>
            <a:satOff val="13534"/>
            <a:lumOff val="5490"/>
            <a:alphaOff val="0"/>
          </a:schemeClr>
        </a:solidFill>
        <a:ln w="12700" cap="flat" cmpd="sng" algn="ctr">
          <a:solidFill>
            <a:schemeClr val="accent5">
              <a:hueOff val="495190"/>
              <a:satOff val="13534"/>
              <a:lumOff val="549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740567-1E7B-4E23-A9CD-3FB8F8CC6081}">
      <dsp:nvSpPr>
        <dsp:cNvPr id="0" name=""/>
        <dsp:cNvSpPr/>
      </dsp:nvSpPr>
      <dsp:spPr>
        <a:xfrm>
          <a:off x="0" y="1708102"/>
          <a:ext cx="7337823" cy="854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NCAA: </a:t>
          </a:r>
          <a:r>
            <a:rPr lang="en-US" sz="1700" kern="1200">
              <a:hlinkClick xmlns:r="http://schemas.openxmlformats.org/officeDocument/2006/relationships" r:id="rId1"/>
            </a:rPr>
            <a:t>www.eligibilitycenter.org</a:t>
          </a:r>
          <a:endParaRPr lang="en-US" sz="1700" kern="1200"/>
        </a:p>
      </dsp:txBody>
      <dsp:txXfrm>
        <a:off x="0" y="1708102"/>
        <a:ext cx="7337823" cy="854051"/>
      </dsp:txXfrm>
    </dsp:sp>
    <dsp:sp modelId="{5F105EFE-9E19-4037-B38C-4DD81ECD7CCD}">
      <dsp:nvSpPr>
        <dsp:cNvPr id="0" name=""/>
        <dsp:cNvSpPr/>
      </dsp:nvSpPr>
      <dsp:spPr>
        <a:xfrm>
          <a:off x="0" y="2562153"/>
          <a:ext cx="7337823" cy="0"/>
        </a:xfrm>
        <a:prstGeom prst="line">
          <a:avLst/>
        </a:prstGeom>
        <a:solidFill>
          <a:schemeClr val="accent5">
            <a:hueOff val="742785"/>
            <a:satOff val="20301"/>
            <a:lumOff val="8235"/>
            <a:alphaOff val="0"/>
          </a:schemeClr>
        </a:solidFill>
        <a:ln w="12700" cap="flat" cmpd="sng" algn="ctr">
          <a:solidFill>
            <a:schemeClr val="accent5">
              <a:hueOff val="742785"/>
              <a:satOff val="20301"/>
              <a:lumOff val="823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188E03-9D12-4335-BADC-7FA5147CE548}">
      <dsp:nvSpPr>
        <dsp:cNvPr id="0" name=""/>
        <dsp:cNvSpPr/>
      </dsp:nvSpPr>
      <dsp:spPr>
        <a:xfrm>
          <a:off x="0" y="2562153"/>
          <a:ext cx="7337823" cy="854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NAIA: </a:t>
          </a:r>
          <a:r>
            <a:rPr lang="en-US" sz="1700" kern="1200">
              <a:hlinkClick xmlns:r="http://schemas.openxmlformats.org/officeDocument/2006/relationships" r:id="rId2"/>
            </a:rPr>
            <a:t>www.playnaia.org</a:t>
          </a:r>
          <a:endParaRPr lang="en-US" sz="1700" kern="1200"/>
        </a:p>
      </dsp:txBody>
      <dsp:txXfrm>
        <a:off x="0" y="2562153"/>
        <a:ext cx="7337823" cy="85405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CBE6240-8A2E-453B-A8FC-72B834340631}" type="datetimeFigureOut">
              <a:rPr lang="en-US" smtClean="0"/>
              <a:t>1/9/2023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1F21533-F199-45F3-8C00-706D0519B650}" type="slidenum">
              <a:rPr lang="en-US" smtClean="0"/>
              <a:t>‹#›</a:t>
            </a:fld>
            <a:endParaRPr lang="en-US" dirty="0"/>
          </a:p>
        </p:txBody>
      </p:sp>
    </p:spTree>
    <p:extLst>
      <p:ext uri="{BB962C8B-B14F-4D97-AF65-F5344CB8AC3E}">
        <p14:creationId xmlns:p14="http://schemas.microsoft.com/office/powerpoint/2010/main" val="4107071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98CD0F-F73C-4DD2-909A-B2FA21D1B017}" type="datetimeFigureOut">
              <a:rPr lang="en-US" smtClean="0"/>
              <a:t>1/9/2023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04C309-C7A4-424A-AD37-75223C2FC778}" type="slidenum">
              <a:rPr lang="en-US" smtClean="0"/>
              <a:t>‹#›</a:t>
            </a:fld>
            <a:endParaRPr lang="en-US" dirty="0"/>
          </a:p>
        </p:txBody>
      </p:sp>
    </p:spTree>
    <p:extLst>
      <p:ext uri="{BB962C8B-B14F-4D97-AF65-F5344CB8AC3E}">
        <p14:creationId xmlns:p14="http://schemas.microsoft.com/office/powerpoint/2010/main" val="4084660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441482D-14D7-496C-8731-18112C8FADAD}" type="slidenum">
              <a:rPr lang="en-GB" smtClean="0"/>
              <a:pPr eaLnBrk="1" hangingPunct="1"/>
              <a:t>2</a:t>
            </a:fld>
            <a:endParaRPr lang="en-GB" dirty="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12433431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27D201A-8579-40B2-B51F-360B3F437ED9}" type="slidenum">
              <a:rPr lang="en-GB" smtClean="0"/>
              <a:pPr eaLnBrk="1" hangingPunct="1"/>
              <a:t>4</a:t>
            </a:fld>
            <a:endParaRPr lang="en-GB"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590525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74319" y="2166365"/>
            <a:ext cx="8603674" cy="1739347"/>
          </a:xfrm>
        </p:spPr>
        <p:txBody>
          <a:bodyPr tIns="45720" bIns="45720" anchor="ctr">
            <a:normAutofit/>
          </a:bodyPr>
          <a:lstStyle>
            <a:lvl1pPr algn="ctr">
              <a:lnSpc>
                <a:spcPct val="80000"/>
              </a:lnSpc>
              <a:defRPr sz="6000" spc="0" baseline="0"/>
            </a:lvl1pPr>
          </a:lstStyle>
          <a:p>
            <a:r>
              <a:rPr lang="en-US"/>
              <a:t>Click to edit Master title style</a:t>
            </a:r>
            <a:endParaRPr lang="en-US" dirty="0"/>
          </a:p>
        </p:txBody>
      </p:sp>
      <p:sp>
        <p:nvSpPr>
          <p:cNvPr id="3" name="Subtitle 2"/>
          <p:cNvSpPr>
            <a:spLocks noGrp="1"/>
          </p:cNvSpPr>
          <p:nvPr>
            <p:ph type="subTitle" idx="1"/>
          </p:nvPr>
        </p:nvSpPr>
        <p:spPr>
          <a:xfrm>
            <a:off x="1143000" y="3992086"/>
            <a:ext cx="6858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7B552F9-2687-466B-8F84-DD4F3E559E6E}" type="datetimeFigureOut">
              <a:rPr lang="en-US" smtClean="0"/>
              <a:t>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4841CD-9A68-48CA-A25D-AFB904BAA6F5}" type="slidenum">
              <a:rPr lang="en-US" smtClean="0"/>
              <a:t>‹#›</a:t>
            </a:fld>
            <a:endParaRPr lang="en-US" dirty="0"/>
          </a:p>
        </p:txBody>
      </p:sp>
    </p:spTree>
    <p:extLst>
      <p:ext uri="{BB962C8B-B14F-4D97-AF65-F5344CB8AC3E}">
        <p14:creationId xmlns:p14="http://schemas.microsoft.com/office/powerpoint/2010/main" val="130451446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B552F9-2687-466B-8F84-DD4F3E559E6E}" type="datetimeFigureOut">
              <a:rPr lang="en-US" smtClean="0"/>
              <a:t>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4841CD-9A68-48CA-A25D-AFB904BAA6F5}" type="slidenum">
              <a:rPr lang="en-US" smtClean="0"/>
              <a:t>‹#›</a:t>
            </a:fld>
            <a:endParaRPr lang="en-US" dirty="0"/>
          </a:p>
        </p:txBody>
      </p:sp>
    </p:spTree>
    <p:extLst>
      <p:ext uri="{BB962C8B-B14F-4D97-AF65-F5344CB8AC3E}">
        <p14:creationId xmlns:p14="http://schemas.microsoft.com/office/powerpoint/2010/main" val="2411026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4893" y="2208879"/>
            <a:ext cx="7886700" cy="1676400"/>
          </a:xfrm>
        </p:spPr>
        <p:txBody>
          <a:bodyPr anchor="ctr">
            <a:noAutofit/>
          </a:bodyPr>
          <a:lstStyle>
            <a:lvl1pPr algn="ctr">
              <a:lnSpc>
                <a:spcPct val="80000"/>
              </a:lnSpc>
              <a:defRPr sz="6000" b="0" spc="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4893" y="4006171"/>
            <a:ext cx="78867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67B552F9-2687-466B-8F84-DD4F3E559E6E}" type="datetimeFigureOut">
              <a:rPr lang="en-US" smtClean="0"/>
              <a:t>1/9/2023</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74841CD-9A68-48CA-A25D-AFB904BAA6F5}" type="slidenum">
              <a:rPr lang="en-US" smtClean="0"/>
              <a:t>‹#›</a:t>
            </a:fld>
            <a:endParaRPr lang="en-US" dirty="0"/>
          </a:p>
        </p:txBody>
      </p:sp>
    </p:spTree>
    <p:extLst>
      <p:ext uri="{BB962C8B-B14F-4D97-AF65-F5344CB8AC3E}">
        <p14:creationId xmlns:p14="http://schemas.microsoft.com/office/powerpoint/2010/main" val="299861795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797"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00600"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7B552F9-2687-466B-8F84-DD4F3E559E6E}" type="datetimeFigureOut">
              <a:rPr lang="en-US" smtClean="0"/>
              <a:t>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4841CD-9A68-48CA-A25D-AFB904BAA6F5}" type="slidenum">
              <a:rPr lang="en-US" smtClean="0"/>
              <a:t>‹#›</a:t>
            </a:fld>
            <a:endParaRPr lang="en-US" dirty="0"/>
          </a:p>
        </p:txBody>
      </p:sp>
    </p:spTree>
    <p:extLst>
      <p:ext uri="{BB962C8B-B14F-4D97-AF65-F5344CB8AC3E}">
        <p14:creationId xmlns:p14="http://schemas.microsoft.com/office/powerpoint/2010/main" val="3040313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85800"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656566"/>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00428"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00428" y="2656564"/>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B552F9-2687-466B-8F84-DD4F3E559E6E}" type="datetimeFigureOut">
              <a:rPr lang="en-US" smtClean="0"/>
              <a:t>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74841CD-9A68-48CA-A25D-AFB904BAA6F5}" type="slidenum">
              <a:rPr lang="en-US" smtClean="0"/>
              <a:t>‹#›</a:t>
            </a:fld>
            <a:endParaRPr lang="en-US" dirty="0"/>
          </a:p>
        </p:txBody>
      </p:sp>
    </p:spTree>
    <p:extLst>
      <p:ext uri="{BB962C8B-B14F-4D97-AF65-F5344CB8AC3E}">
        <p14:creationId xmlns:p14="http://schemas.microsoft.com/office/powerpoint/2010/main" val="899482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B552F9-2687-466B-8F84-DD4F3E559E6E}" type="datetimeFigureOut">
              <a:rPr lang="en-US" smtClean="0"/>
              <a:t>1/9/2023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74841CD-9A68-48CA-A25D-AFB904BAA6F5}" type="slidenum">
              <a:rPr lang="en-US" smtClean="0"/>
              <a:t>‹#›</a:t>
            </a:fld>
            <a:endParaRPr lang="en-US" dirty="0"/>
          </a:p>
        </p:txBody>
      </p:sp>
    </p:spTree>
    <p:extLst>
      <p:ext uri="{BB962C8B-B14F-4D97-AF65-F5344CB8AC3E}">
        <p14:creationId xmlns:p14="http://schemas.microsoft.com/office/powerpoint/2010/main" val="4226597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B552F9-2687-466B-8F84-DD4F3E559E6E}" type="datetimeFigureOut">
              <a:rPr lang="en-US" smtClean="0"/>
              <a:t>1/9/2023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74841CD-9A68-48CA-A25D-AFB904BAA6F5}" type="slidenum">
              <a:rPr lang="en-US" smtClean="0"/>
              <a:t>‹#›</a:t>
            </a:fld>
            <a:endParaRPr lang="en-US" dirty="0"/>
          </a:p>
        </p:txBody>
      </p:sp>
    </p:spTree>
    <p:extLst>
      <p:ext uri="{BB962C8B-B14F-4D97-AF65-F5344CB8AC3E}">
        <p14:creationId xmlns:p14="http://schemas.microsoft.com/office/powerpoint/2010/main" val="2054529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85800" y="2148840"/>
            <a:ext cx="4572000" cy="38404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892568" y="2147487"/>
            <a:ext cx="2560320" cy="3432319"/>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B552F9-2687-466B-8F84-DD4F3E559E6E}" type="datetimeFigureOut">
              <a:rPr lang="en-US" smtClean="0"/>
              <a:t>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4841CD-9A68-48CA-A25D-AFB904BAA6F5}" type="slidenum">
              <a:rPr lang="en-US" smtClean="0"/>
              <a:t>‹#›</a:t>
            </a:fld>
            <a:endParaRPr lang="en-US" dirty="0"/>
          </a:p>
        </p:txBody>
      </p:sp>
    </p:spTree>
    <p:extLst>
      <p:ext uri="{BB962C8B-B14F-4D97-AF65-F5344CB8AC3E}">
        <p14:creationId xmlns:p14="http://schemas.microsoft.com/office/powerpoint/2010/main" val="2035462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685800" y="2211494"/>
            <a:ext cx="4754880" cy="384048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885351" y="2150621"/>
            <a:ext cx="2560320" cy="3429000"/>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B552F9-2687-466B-8F84-DD4F3E559E6E}" type="datetimeFigureOut">
              <a:rPr lang="en-US" smtClean="0"/>
              <a:t>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4841CD-9A68-48CA-A25D-AFB904BAA6F5}" type="slidenum">
              <a:rPr lang="en-US" smtClean="0"/>
              <a:t>‹#›</a:t>
            </a:fld>
            <a:endParaRPr lang="en-US" dirty="0"/>
          </a:p>
        </p:txBody>
      </p:sp>
    </p:spTree>
    <p:extLst>
      <p:ext uri="{BB962C8B-B14F-4D97-AF65-F5344CB8AC3E}">
        <p14:creationId xmlns:p14="http://schemas.microsoft.com/office/powerpoint/2010/main" val="1734003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B552F9-2687-466B-8F84-DD4F3E559E6E}" type="datetimeFigureOut">
              <a:rPr lang="en-US" smtClean="0"/>
              <a:t>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4841CD-9A68-48CA-A25D-AFB904BAA6F5}" type="slidenum">
              <a:rPr lang="en-US" smtClean="0"/>
              <a:t>‹#›</a:t>
            </a:fld>
            <a:endParaRPr lang="en-US" dirty="0"/>
          </a:p>
        </p:txBody>
      </p:sp>
    </p:spTree>
    <p:extLst>
      <p:ext uri="{BB962C8B-B14F-4D97-AF65-F5344CB8AC3E}">
        <p14:creationId xmlns:p14="http://schemas.microsoft.com/office/powerpoint/2010/main" val="2207290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764484" y="0"/>
            <a:ext cx="2057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870468" y="609600"/>
            <a:ext cx="1801785"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609600"/>
            <a:ext cx="5979968"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422855"/>
            <a:ext cx="2057397" cy="365125"/>
          </a:xfrm>
        </p:spPr>
        <p:txBody>
          <a:bodyPr/>
          <a:lstStyle/>
          <a:p>
            <a:fld id="{67B552F9-2687-466B-8F84-DD4F3E559E6E}" type="datetimeFigureOut">
              <a:rPr lang="en-US" smtClean="0"/>
              <a:t>1/9/2023</a:t>
            </a:fld>
            <a:endParaRPr lang="en-US" dirty="0"/>
          </a:p>
        </p:txBody>
      </p:sp>
      <p:sp>
        <p:nvSpPr>
          <p:cNvPr id="5" name="Footer Placeholder 4"/>
          <p:cNvSpPr>
            <a:spLocks noGrp="1"/>
          </p:cNvSpPr>
          <p:nvPr>
            <p:ph type="ftr" sz="quarter" idx="11"/>
          </p:nvPr>
        </p:nvSpPr>
        <p:spPr>
          <a:xfrm>
            <a:off x="2832102" y="6422855"/>
            <a:ext cx="3209752" cy="365125"/>
          </a:xfrm>
        </p:spPr>
        <p:txBody>
          <a:bodyPr/>
          <a:lstStyle/>
          <a:p>
            <a:endParaRPr lang="en-US" dirty="0"/>
          </a:p>
        </p:txBody>
      </p:sp>
      <p:sp>
        <p:nvSpPr>
          <p:cNvPr id="6" name="Slide Number Placeholder 5"/>
          <p:cNvSpPr>
            <a:spLocks noGrp="1"/>
          </p:cNvSpPr>
          <p:nvPr>
            <p:ph type="sldNum" sz="quarter" idx="12"/>
          </p:nvPr>
        </p:nvSpPr>
        <p:spPr>
          <a:xfrm>
            <a:off x="6054787" y="6422855"/>
            <a:ext cx="659819" cy="365125"/>
          </a:xfrm>
        </p:spPr>
        <p:txBody>
          <a:bodyPr/>
          <a:lstStyle/>
          <a:p>
            <a:fld id="{474841CD-9A68-48CA-A25D-AFB904BAA6F5}" type="slidenum">
              <a:rPr lang="en-US" smtClean="0"/>
              <a:t>‹#›</a:t>
            </a:fld>
            <a:endParaRPr lang="en-US" dirty="0"/>
          </a:p>
        </p:txBody>
      </p:sp>
    </p:spTree>
    <p:extLst>
      <p:ext uri="{BB962C8B-B14F-4D97-AF65-F5344CB8AC3E}">
        <p14:creationId xmlns:p14="http://schemas.microsoft.com/office/powerpoint/2010/main" val="3969137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362" y="176109"/>
            <a:ext cx="9141714"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685019" y="284176"/>
            <a:ext cx="777240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019" y="2011680"/>
            <a:ext cx="777240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557" y="6422855"/>
            <a:ext cx="2595043" cy="365125"/>
          </a:xfrm>
          <a:prstGeom prst="rect">
            <a:avLst/>
          </a:prstGeom>
        </p:spPr>
        <p:txBody>
          <a:bodyPr vert="horz" lIns="91440" tIns="45720" rIns="45720" bIns="45720" rtlCol="0" anchor="ctr"/>
          <a:lstStyle>
            <a:lvl1pPr algn="l">
              <a:defRPr sz="1050">
                <a:solidFill>
                  <a:schemeClr val="tx1"/>
                </a:solidFill>
              </a:defRPr>
            </a:lvl1pPr>
          </a:lstStyle>
          <a:p>
            <a:fld id="{67B552F9-2687-466B-8F84-DD4F3E559E6E}" type="datetimeFigureOut">
              <a:rPr lang="en-US" smtClean="0"/>
              <a:t>1/9/2023</a:t>
            </a:fld>
            <a:endParaRPr lang="en-US" dirty="0"/>
          </a:p>
        </p:txBody>
      </p:sp>
      <p:sp>
        <p:nvSpPr>
          <p:cNvPr id="5" name="Footer Placeholder 4"/>
          <p:cNvSpPr>
            <a:spLocks noGrp="1"/>
          </p:cNvSpPr>
          <p:nvPr>
            <p:ph type="ftr" sz="quarter" idx="3"/>
          </p:nvPr>
        </p:nvSpPr>
        <p:spPr>
          <a:xfrm>
            <a:off x="4191000" y="6422855"/>
            <a:ext cx="4060627"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8265139" y="6422855"/>
            <a:ext cx="709698" cy="365125"/>
          </a:xfrm>
          <a:prstGeom prst="rect">
            <a:avLst/>
          </a:prstGeom>
        </p:spPr>
        <p:txBody>
          <a:bodyPr vert="horz" lIns="45720" tIns="45720" rIns="91440" bIns="45720" rtlCol="0" anchor="ctr"/>
          <a:lstStyle>
            <a:lvl1pPr algn="l">
              <a:defRPr sz="1200" b="0">
                <a:solidFill>
                  <a:schemeClr val="tx1"/>
                </a:solidFill>
              </a:defRPr>
            </a:lvl1pPr>
          </a:lstStyle>
          <a:p>
            <a:fld id="{474841CD-9A68-48CA-A25D-AFB904BAA6F5}" type="slidenum">
              <a:rPr lang="en-US" smtClean="0"/>
              <a:t>‹#›</a:t>
            </a:fld>
            <a:endParaRPr lang="en-US" dirty="0"/>
          </a:p>
        </p:txBody>
      </p:sp>
    </p:spTree>
    <p:extLst>
      <p:ext uri="{BB962C8B-B14F-4D97-AF65-F5344CB8AC3E}">
        <p14:creationId xmlns:p14="http://schemas.microsoft.com/office/powerpoint/2010/main" val="540945590"/>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www.nd.gov/dpi/familiescommunity/students/academic-cte-and-north-dakota-scholarships" TargetMode="External"/><Relationship Id="rId4" Type="http://schemas.openxmlformats.org/officeDocument/2006/relationships/hyperlink" Target="https://www.fargo.k12.nd.us/programofstudie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tint val="98000"/>
              </a:schemeClr>
              <a:schemeClr val="bg1">
                <a:tint val="99000"/>
                <a:shade val="96000"/>
                <a:satMod val="105000"/>
              </a:schemeClr>
            </a:duotone>
          </a:blip>
          <a:tile tx="0" ty="0" sx="100000" sy="100000" flip="none" algn="tl"/>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972422-B794-4FA8-BCC6-BAF6938A1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283500" y="2167391"/>
            <a:ext cx="4710695" cy="2523219"/>
          </a:xfrm>
        </p:spPr>
        <p:txBody>
          <a:bodyPr>
            <a:normAutofit/>
          </a:bodyPr>
          <a:lstStyle/>
          <a:p>
            <a:pPr algn="l"/>
            <a:r>
              <a:rPr lang="en-US" sz="3800">
                <a:solidFill>
                  <a:schemeClr val="tx2"/>
                </a:solidFill>
              </a:rPr>
              <a:t>Becoming a davies eagle</a:t>
            </a:r>
          </a:p>
        </p:txBody>
      </p:sp>
      <p:sp>
        <p:nvSpPr>
          <p:cNvPr id="3" name="Subtitle 2"/>
          <p:cNvSpPr>
            <a:spLocks noGrp="1"/>
          </p:cNvSpPr>
          <p:nvPr>
            <p:ph type="subTitle" idx="1"/>
          </p:nvPr>
        </p:nvSpPr>
        <p:spPr>
          <a:xfrm>
            <a:off x="901699" y="2167391"/>
            <a:ext cx="1896450" cy="2523219"/>
          </a:xfrm>
        </p:spPr>
        <p:txBody>
          <a:bodyPr anchor="ctr">
            <a:normAutofit/>
          </a:bodyPr>
          <a:lstStyle/>
          <a:p>
            <a:pPr algn="r"/>
            <a:r>
              <a:rPr lang="en-US" sz="1600" b="1">
                <a:solidFill>
                  <a:schemeClr val="tx2"/>
                </a:solidFill>
              </a:rPr>
              <a:t>Registration Information</a:t>
            </a:r>
          </a:p>
          <a:p>
            <a:pPr algn="r"/>
            <a:r>
              <a:rPr lang="en-US" sz="1600" b="1">
                <a:solidFill>
                  <a:schemeClr val="tx2"/>
                </a:solidFill>
              </a:rPr>
              <a:t>For Discovery 8</a:t>
            </a:r>
            <a:r>
              <a:rPr lang="en-US" sz="1600" b="1" baseline="30000">
                <a:solidFill>
                  <a:schemeClr val="tx2"/>
                </a:solidFill>
              </a:rPr>
              <a:t>th</a:t>
            </a:r>
            <a:r>
              <a:rPr lang="en-US" sz="1600" b="1">
                <a:solidFill>
                  <a:schemeClr val="tx2"/>
                </a:solidFill>
              </a:rPr>
              <a:t> Graders</a:t>
            </a:r>
          </a:p>
        </p:txBody>
      </p:sp>
      <p:sp>
        <p:nvSpPr>
          <p:cNvPr id="10" name="Rectangle 9">
            <a:extLst>
              <a:ext uri="{FF2B5EF4-FFF2-40B4-BE49-F238E27FC236}">
                <a16:creationId xmlns:a16="http://schemas.microsoft.com/office/drawing/2014/main" id="{89DE9E2B-5611-49C8-862E-AD4D43A8A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6751"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a:extLst>
              <a:ext uri="{FF2B5EF4-FFF2-40B4-BE49-F238E27FC236}">
                <a16:creationId xmlns:a16="http://schemas.microsoft.com/office/drawing/2014/main" id="{5296EC4F-8732-481B-94CB-C98E4EF297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044951" y="1836869"/>
            <a:ext cx="0" cy="3184263"/>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19C7155-1644-4C60-B0B5-32B1800D6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5400"/>
            <a:ext cx="9146751"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4775131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5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0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tint val="98000"/>
              </a:schemeClr>
              <a:schemeClr val="bg2">
                <a:tint val="99000"/>
                <a:shade val="96000"/>
                <a:satMod val="105000"/>
              </a:schemeClr>
            </a:duotone>
          </a:blip>
          <a:tile tx="0" ty="0" sx="100000" sy="100000" flip="none" algn="tl"/>
        </a:blipFill>
        <a:effectLst/>
      </p:bgPr>
    </p:bg>
    <p:spTree>
      <p:nvGrpSpPr>
        <p:cNvPr id="1" name=""/>
        <p:cNvGrpSpPr/>
        <p:nvPr/>
      </p:nvGrpSpPr>
      <p:grpSpPr>
        <a:xfrm>
          <a:off x="0" y="0"/>
          <a:ext cx="0" cy="0"/>
          <a:chOff x="0" y="0"/>
          <a:chExt cx="0" cy="0"/>
        </a:xfrm>
      </p:grpSpPr>
      <p:sp useBgFill="1">
        <p:nvSpPr>
          <p:cNvPr id="9231" name="Rectangle 9230">
            <a:extLst>
              <a:ext uri="{FF2B5EF4-FFF2-40B4-BE49-F238E27FC236}">
                <a16:creationId xmlns:a16="http://schemas.microsoft.com/office/drawing/2014/main" id="{5EFA06D2-8FF8-4CC4-85BD-BCB6A30D54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3" name="Rectangle 9232">
            <a:extLst>
              <a:ext uri="{FF2B5EF4-FFF2-40B4-BE49-F238E27FC236}">
                <a16:creationId xmlns:a16="http://schemas.microsoft.com/office/drawing/2014/main" id="{607A060C-1090-4A7B-A0C2-50C760596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2122"/>
            <a:ext cx="9144000" cy="16453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8" name="Rectangle 16"/>
          <p:cNvSpPr>
            <a:spLocks noGrp="1" noChangeArrowheads="1"/>
          </p:cNvSpPr>
          <p:nvPr>
            <p:ph type="title"/>
          </p:nvPr>
        </p:nvSpPr>
        <p:spPr>
          <a:xfrm>
            <a:off x="902189" y="284176"/>
            <a:ext cx="7338060" cy="1508760"/>
          </a:xfrm>
        </p:spPr>
        <p:txBody>
          <a:bodyPr>
            <a:normAutofit/>
          </a:bodyPr>
          <a:lstStyle/>
          <a:p>
            <a:r>
              <a:rPr lang="en-US" sz="2200">
                <a:solidFill>
                  <a:srgbClr val="FFFFFF"/>
                </a:solidFill>
              </a:rPr>
              <a:t>Using The Program of Studies</a:t>
            </a:r>
            <a:br>
              <a:rPr lang="en-US" sz="2200">
                <a:solidFill>
                  <a:srgbClr val="FFFFFF"/>
                </a:solidFill>
              </a:rPr>
            </a:br>
            <a:r>
              <a:rPr lang="en-US" sz="2200">
                <a:solidFill>
                  <a:srgbClr val="FFFFFF"/>
                </a:solidFill>
                <a:hlinkClick r:id="rId4">
                  <a:extLst>
                    <a:ext uri="{A12FA001-AC4F-418D-AE19-62706E023703}">
                      <ahyp:hlinkClr xmlns:ahyp="http://schemas.microsoft.com/office/drawing/2018/hyperlinkcolor" val="tx"/>
                    </a:ext>
                  </a:extLst>
                </a:hlinkClick>
              </a:rPr>
              <a:t>https://www.fargo.k12.nd.us/programofstudies</a:t>
            </a:r>
            <a:endParaRPr lang="en-US" sz="2200">
              <a:solidFill>
                <a:srgbClr val="FFFFFF"/>
              </a:solidFill>
            </a:endParaRPr>
          </a:p>
        </p:txBody>
      </p:sp>
      <p:sp>
        <p:nvSpPr>
          <p:cNvPr id="9223" name="Content Placeholder 1"/>
          <p:cNvSpPr>
            <a:spLocks noGrp="1"/>
          </p:cNvSpPr>
          <p:nvPr>
            <p:ph idx="1"/>
          </p:nvPr>
        </p:nvSpPr>
        <p:spPr>
          <a:xfrm>
            <a:off x="902189" y="2286000"/>
            <a:ext cx="5677815" cy="3931919"/>
          </a:xfrm>
        </p:spPr>
        <p:txBody>
          <a:bodyPr>
            <a:normAutofit/>
          </a:bodyPr>
          <a:lstStyle/>
          <a:p>
            <a:pPr lvl="1" eaLnBrk="1" hangingPunct="1">
              <a:buFont typeface="Wingdings" pitchFamily="2" charset="2"/>
              <a:buChar char="§"/>
            </a:pPr>
            <a:r>
              <a:rPr lang="en-US" b="1" dirty="0"/>
              <a:t>Course titles, descriptions, locations</a:t>
            </a:r>
          </a:p>
          <a:p>
            <a:pPr lvl="1" eaLnBrk="1" hangingPunct="1">
              <a:buFont typeface="Wingdings" pitchFamily="2" charset="2"/>
              <a:buChar char="§"/>
            </a:pPr>
            <a:r>
              <a:rPr lang="en-US" b="1" dirty="0"/>
              <a:t>Prerequisites</a:t>
            </a:r>
          </a:p>
          <a:p>
            <a:pPr lvl="1" eaLnBrk="1" hangingPunct="1">
              <a:buFont typeface="Wingdings" pitchFamily="2" charset="2"/>
              <a:buChar char="§"/>
            </a:pPr>
            <a:r>
              <a:rPr lang="en-US" b="1" dirty="0"/>
              <a:t>Required vs. Elective</a:t>
            </a:r>
          </a:p>
          <a:p>
            <a:pPr lvl="1" eaLnBrk="1" hangingPunct="1">
              <a:buFont typeface="Wingdings" pitchFamily="2" charset="2"/>
              <a:buChar char="§"/>
            </a:pPr>
            <a:r>
              <a:rPr lang="en-US" b="1" dirty="0"/>
              <a:t>Credit (Semester hour = .5 credit)</a:t>
            </a:r>
          </a:p>
          <a:p>
            <a:pPr lvl="1" eaLnBrk="1" hangingPunct="1">
              <a:buFont typeface="Wingdings" pitchFamily="2" charset="2"/>
              <a:buChar char="§"/>
            </a:pPr>
            <a:r>
              <a:rPr lang="en-US" b="1" dirty="0"/>
              <a:t>Graduation requirements </a:t>
            </a:r>
          </a:p>
          <a:p>
            <a:pPr lvl="1" eaLnBrk="1" hangingPunct="1">
              <a:buFont typeface="Wingdings" pitchFamily="2" charset="2"/>
              <a:buChar char="§"/>
            </a:pPr>
            <a:r>
              <a:rPr lang="en-US" b="1" dirty="0"/>
              <a:t>ND Scholarship  - info available at: </a:t>
            </a:r>
          </a:p>
          <a:p>
            <a:pPr marL="685800" lvl="3" indent="0">
              <a:buNone/>
            </a:pPr>
            <a:r>
              <a:rPr lang="en-US" b="1" dirty="0">
                <a:hlinkClick r:id="rId5"/>
              </a:rPr>
              <a:t>https://www.nd.gov/dpi/familiescommunity/students/academic-cte-and-north-dakota-scholarships</a:t>
            </a:r>
            <a:endParaRPr lang="en-US" b="1" dirty="0"/>
          </a:p>
          <a:p>
            <a:pPr marL="685800" lvl="3" indent="0">
              <a:buNone/>
            </a:pPr>
            <a:endParaRPr lang="en-US" b="1" dirty="0"/>
          </a:p>
          <a:p>
            <a:pPr marL="228600" lvl="1" indent="0" eaLnBrk="1" hangingPunct="1">
              <a:buNone/>
            </a:pPr>
            <a:r>
              <a:rPr lang="en-US" b="1" dirty="0"/>
              <a:t> </a:t>
            </a:r>
            <a:endParaRPr lang="en-US" dirty="0"/>
          </a:p>
        </p:txBody>
      </p:sp>
    </p:spTree>
    <p:extLst>
      <p:ext uri="{BB962C8B-B14F-4D97-AF65-F5344CB8AC3E}">
        <p14:creationId xmlns:p14="http://schemas.microsoft.com/office/powerpoint/2010/main" val="2195837742"/>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tint val="98000"/>
              </a:schemeClr>
              <a:schemeClr val="bg2">
                <a:tint val="99000"/>
                <a:shade val="96000"/>
                <a:satMod val="105000"/>
              </a:schemeClr>
            </a:duotone>
          </a:blip>
          <a:tile tx="0" ty="0" sx="100000" sy="100000" flip="none" algn="tl"/>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4FD20FA-D55B-4631-9BA9-9D270AFB6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2059012"/>
            <a:ext cx="9141714"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449C46B-9CDA-4E65-B095-8DCA47EB2A92}"/>
              </a:ext>
            </a:extLst>
          </p:cNvPr>
          <p:cNvSpPr>
            <a:spLocks noGrp="1"/>
          </p:cNvSpPr>
          <p:nvPr>
            <p:ph type="title"/>
          </p:nvPr>
        </p:nvSpPr>
        <p:spPr>
          <a:xfrm>
            <a:off x="5899354" y="2194560"/>
            <a:ext cx="3001297" cy="1739347"/>
          </a:xfrm>
        </p:spPr>
        <p:txBody>
          <a:bodyPr vert="horz" lIns="91440" tIns="45720" rIns="91440" bIns="45720" rtlCol="0" anchor="ctr">
            <a:normAutofit/>
          </a:bodyPr>
          <a:lstStyle/>
          <a:p>
            <a:pPr algn="ctr">
              <a:lnSpc>
                <a:spcPct val="80000"/>
              </a:lnSpc>
            </a:pPr>
            <a:r>
              <a:rPr lang="en-US" sz="4200" spc="150" dirty="0"/>
              <a:t>Program of Studies</a:t>
            </a:r>
          </a:p>
        </p:txBody>
      </p:sp>
      <p:sp>
        <p:nvSpPr>
          <p:cNvPr id="17" name="Rectangle 16">
            <a:extLst>
              <a:ext uri="{FF2B5EF4-FFF2-40B4-BE49-F238E27FC236}">
                <a16:creationId xmlns:a16="http://schemas.microsoft.com/office/drawing/2014/main" id="{8EF2D61B-AD01-41B6-8269-7B39C1623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5268"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pic>
        <p:nvPicPr>
          <p:cNvPr id="6" name="Content Placeholder 5">
            <a:extLst>
              <a:ext uri="{FF2B5EF4-FFF2-40B4-BE49-F238E27FC236}">
                <a16:creationId xmlns:a16="http://schemas.microsoft.com/office/drawing/2014/main" id="{E3B34303-E286-DEB8-5F32-E591F9A993D4}"/>
              </a:ext>
            </a:extLst>
          </p:cNvPr>
          <p:cNvPicPr>
            <a:picLocks noGrp="1" noChangeAspect="1"/>
          </p:cNvPicPr>
          <p:nvPr>
            <p:ph idx="1"/>
          </p:nvPr>
        </p:nvPicPr>
        <p:blipFill>
          <a:blip r:embed="rId3"/>
          <a:stretch>
            <a:fillRect/>
          </a:stretch>
        </p:blipFill>
        <p:spPr>
          <a:xfrm>
            <a:off x="659617" y="685800"/>
            <a:ext cx="4336033" cy="5257800"/>
          </a:xfrm>
        </p:spPr>
      </p:pic>
    </p:spTree>
    <p:extLst>
      <p:ext uri="{BB962C8B-B14F-4D97-AF65-F5344CB8AC3E}">
        <p14:creationId xmlns:p14="http://schemas.microsoft.com/office/powerpoint/2010/main" val="3785883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61" name="Rectangle 10260">
            <a:extLst>
              <a:ext uri="{FF2B5EF4-FFF2-40B4-BE49-F238E27FC236}">
                <a16:creationId xmlns:a16="http://schemas.microsoft.com/office/drawing/2014/main" id="{01725F53-8BE8-4D94-9D11-214035B86F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sp>
        <p:nvSpPr>
          <p:cNvPr id="10263" name="Rectangle 10262">
            <a:extLst>
              <a:ext uri="{FF2B5EF4-FFF2-40B4-BE49-F238E27FC236}">
                <a16:creationId xmlns:a16="http://schemas.microsoft.com/office/drawing/2014/main" id="{72907AAA-3AF2-4E0F-A88B-74BDBBA003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5268" y="0"/>
            <a:ext cx="348873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265" name="Rectangle 10264">
            <a:extLst>
              <a:ext uri="{FF2B5EF4-FFF2-40B4-BE49-F238E27FC236}">
                <a16:creationId xmlns:a16="http://schemas.microsoft.com/office/drawing/2014/main" id="{06AFFA24-83AA-4BE4-AE2F-DFC82D8646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5268" y="2224216"/>
            <a:ext cx="3488732" cy="17381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2" name="Title 1"/>
          <p:cNvSpPr>
            <a:spLocks noGrp="1"/>
          </p:cNvSpPr>
          <p:nvPr>
            <p:ph type="title"/>
          </p:nvPr>
        </p:nvSpPr>
        <p:spPr>
          <a:xfrm>
            <a:off x="5747302" y="2338928"/>
            <a:ext cx="3101008" cy="1508760"/>
          </a:xfrm>
        </p:spPr>
        <p:txBody>
          <a:bodyPr>
            <a:normAutofit/>
          </a:bodyPr>
          <a:lstStyle/>
          <a:p>
            <a:r>
              <a:rPr lang="en-US" sz="2500" dirty="0">
                <a:solidFill>
                  <a:schemeClr val="tx2"/>
                </a:solidFill>
              </a:rPr>
              <a:t>Graduation Requirements:	</a:t>
            </a:r>
            <a:br>
              <a:rPr lang="en-US" sz="2500" dirty="0">
                <a:solidFill>
                  <a:schemeClr val="tx2"/>
                </a:solidFill>
              </a:rPr>
            </a:br>
            <a:r>
              <a:rPr lang="en-US" sz="2500" dirty="0">
                <a:solidFill>
                  <a:schemeClr val="tx2"/>
                </a:solidFill>
              </a:rPr>
              <a:t>24 Credits Required</a:t>
            </a:r>
          </a:p>
        </p:txBody>
      </p:sp>
      <p:graphicFrame>
        <p:nvGraphicFramePr>
          <p:cNvPr id="10256" name="Content Placeholder 2">
            <a:extLst>
              <a:ext uri="{FF2B5EF4-FFF2-40B4-BE49-F238E27FC236}">
                <a16:creationId xmlns:a16="http://schemas.microsoft.com/office/drawing/2014/main" id="{43F7490D-9749-19FC-2FBF-5C788A93A668}"/>
              </a:ext>
            </a:extLst>
          </p:cNvPr>
          <p:cNvGraphicFramePr>
            <a:graphicFrameLocks noGrp="1"/>
          </p:cNvGraphicFramePr>
          <p:nvPr>
            <p:ph idx="1"/>
            <p:extLst>
              <p:ext uri="{D42A27DB-BD31-4B8C-83A1-F6EECF244321}">
                <p14:modId xmlns:p14="http://schemas.microsoft.com/office/powerpoint/2010/main" val="631822589"/>
              </p:ext>
            </p:extLst>
          </p:nvPr>
        </p:nvGraphicFramePr>
        <p:xfrm>
          <a:off x="723899" y="304800"/>
          <a:ext cx="4204745" cy="62483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46881556"/>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375" name="Rectangle 15374">
            <a:extLst>
              <a:ext uri="{FF2B5EF4-FFF2-40B4-BE49-F238E27FC236}">
                <a16:creationId xmlns:a16="http://schemas.microsoft.com/office/drawing/2014/main" id="{4FD616AB-2B32-4A45-BEC9-C743E89780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377" name="Rectangle 15376">
            <a:extLst>
              <a:ext uri="{FF2B5EF4-FFF2-40B4-BE49-F238E27FC236}">
                <a16:creationId xmlns:a16="http://schemas.microsoft.com/office/drawing/2014/main" id="{BEC91407-C839-4EE3-B5C6-34919D3DE7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82600"/>
            <a:ext cx="9143999" cy="589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Title 4"/>
          <p:cNvSpPr>
            <a:spLocks noGrp="1"/>
          </p:cNvSpPr>
          <p:nvPr>
            <p:ph type="title"/>
          </p:nvPr>
        </p:nvSpPr>
        <p:spPr>
          <a:xfrm>
            <a:off x="241299" y="804334"/>
            <a:ext cx="3128772" cy="5219948"/>
          </a:xfrm>
        </p:spPr>
        <p:txBody>
          <a:bodyPr anchor="t">
            <a:normAutofit/>
          </a:bodyPr>
          <a:lstStyle/>
          <a:p>
            <a:r>
              <a:rPr lang="en-US" sz="4400" dirty="0">
                <a:solidFill>
                  <a:schemeClr val="tx2"/>
                </a:solidFill>
              </a:rPr>
              <a:t>Typical Schedule</a:t>
            </a:r>
            <a:br>
              <a:rPr lang="en-US" dirty="0">
                <a:solidFill>
                  <a:schemeClr val="tx2"/>
                </a:solidFill>
              </a:rPr>
            </a:br>
            <a:endParaRPr lang="en-US" dirty="0">
              <a:solidFill>
                <a:schemeClr val="tx2"/>
              </a:solidFill>
            </a:endParaRPr>
          </a:p>
        </p:txBody>
      </p:sp>
      <p:sp>
        <p:nvSpPr>
          <p:cNvPr id="15363" name="Content Placeholder 5"/>
          <p:cNvSpPr>
            <a:spLocks noGrp="1"/>
          </p:cNvSpPr>
          <p:nvPr>
            <p:ph idx="1"/>
          </p:nvPr>
        </p:nvSpPr>
        <p:spPr>
          <a:xfrm>
            <a:off x="3852669" y="804333"/>
            <a:ext cx="5050029" cy="5219949"/>
          </a:xfrm>
        </p:spPr>
        <p:txBody>
          <a:bodyPr anchor="t">
            <a:normAutofit/>
          </a:bodyPr>
          <a:lstStyle/>
          <a:p>
            <a:pPr lvl="4">
              <a:buFont typeface="Wingdings" pitchFamily="2" charset="2"/>
              <a:buChar char="§"/>
            </a:pPr>
            <a:r>
              <a:rPr lang="en-US" sz="2800" b="1" dirty="0"/>
              <a:t>English </a:t>
            </a:r>
          </a:p>
          <a:p>
            <a:pPr lvl="4">
              <a:buFont typeface="Wingdings" pitchFamily="2" charset="2"/>
              <a:buChar char="§"/>
            </a:pPr>
            <a:r>
              <a:rPr lang="en-US" sz="2800" b="1" dirty="0"/>
              <a:t>Math</a:t>
            </a:r>
          </a:p>
          <a:p>
            <a:pPr lvl="4">
              <a:buFont typeface="Wingdings" pitchFamily="2" charset="2"/>
              <a:buChar char="§"/>
            </a:pPr>
            <a:r>
              <a:rPr lang="en-US" sz="2800" b="1" dirty="0"/>
              <a:t>Physical Science</a:t>
            </a:r>
          </a:p>
          <a:p>
            <a:pPr lvl="4">
              <a:buFont typeface="Wingdings" pitchFamily="2" charset="2"/>
              <a:buChar char="§"/>
            </a:pPr>
            <a:r>
              <a:rPr lang="en-US" sz="2800" b="1" dirty="0"/>
              <a:t>World Cultures</a:t>
            </a:r>
          </a:p>
          <a:p>
            <a:pPr lvl="4">
              <a:buFont typeface="Wingdings" pitchFamily="2" charset="2"/>
              <a:buChar char="§"/>
            </a:pPr>
            <a:r>
              <a:rPr lang="en-US" sz="2800" b="1" dirty="0"/>
              <a:t>PE 1</a:t>
            </a:r>
          </a:p>
          <a:p>
            <a:pPr lvl="4">
              <a:buFont typeface="Wingdings" pitchFamily="2" charset="2"/>
              <a:buChar char="§"/>
            </a:pPr>
            <a:r>
              <a:rPr lang="en-US" sz="2800" b="1" dirty="0"/>
              <a:t>Health</a:t>
            </a:r>
          </a:p>
          <a:p>
            <a:pPr lvl="4">
              <a:buFont typeface="Wingdings" pitchFamily="2" charset="2"/>
              <a:buChar char="§"/>
            </a:pPr>
            <a:r>
              <a:rPr lang="en-US" sz="2800" b="1" dirty="0"/>
              <a:t>Electives: 1.5-3.5 credits</a:t>
            </a:r>
          </a:p>
          <a:p>
            <a:pPr marL="1362456" lvl="4" indent="0">
              <a:buNone/>
            </a:pPr>
            <a:endParaRPr lang="en-US" sz="2100" b="1" dirty="0"/>
          </a:p>
        </p:txBody>
      </p:sp>
    </p:spTree>
    <p:extLst>
      <p:ext uri="{BB962C8B-B14F-4D97-AF65-F5344CB8AC3E}">
        <p14:creationId xmlns:p14="http://schemas.microsoft.com/office/powerpoint/2010/main" val="260346786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tint val="98000"/>
              </a:schemeClr>
              <a:schemeClr val="bg2">
                <a:tint val="99000"/>
                <a:shade val="96000"/>
                <a:satMod val="105000"/>
              </a:schemeClr>
            </a:duotone>
          </a:blip>
          <a:tile tx="0" ty="0" sx="100000" sy="100000" flip="none" algn="tl"/>
        </a:blip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EFA06D2-8FF8-4CC4-85BD-BCB6A30D54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07A060C-1090-4A7B-A0C2-50C760596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2122"/>
            <a:ext cx="9144000" cy="16453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02189" y="284176"/>
            <a:ext cx="7338060" cy="1508760"/>
          </a:xfrm>
        </p:spPr>
        <p:txBody>
          <a:bodyPr>
            <a:normAutofit/>
          </a:bodyPr>
          <a:lstStyle/>
          <a:p>
            <a:r>
              <a:rPr lang="en-US" sz="3600" dirty="0">
                <a:solidFill>
                  <a:srgbClr val="FFFFFF"/>
                </a:solidFill>
              </a:rPr>
              <a:t>Science considerations</a:t>
            </a:r>
          </a:p>
        </p:txBody>
      </p:sp>
      <p:sp>
        <p:nvSpPr>
          <p:cNvPr id="3" name="Content Placeholder 2"/>
          <p:cNvSpPr>
            <a:spLocks noGrp="1"/>
          </p:cNvSpPr>
          <p:nvPr>
            <p:ph idx="1"/>
          </p:nvPr>
        </p:nvSpPr>
        <p:spPr>
          <a:xfrm>
            <a:off x="902189" y="2286000"/>
            <a:ext cx="7175011" cy="4114800"/>
          </a:xfrm>
        </p:spPr>
        <p:txBody>
          <a:bodyPr>
            <a:normAutofit/>
          </a:bodyPr>
          <a:lstStyle/>
          <a:p>
            <a:endParaRPr lang="en-US" sz="1300" dirty="0"/>
          </a:p>
          <a:p>
            <a:r>
              <a:rPr lang="en-US" sz="1800" dirty="0"/>
              <a:t>Regular sequencing: </a:t>
            </a:r>
            <a:r>
              <a:rPr lang="en-US" sz="1800" b="1" dirty="0"/>
              <a:t>Physical Science </a:t>
            </a:r>
            <a:r>
              <a:rPr lang="en-US" sz="1800" dirty="0"/>
              <a:t>in 9th grade  </a:t>
            </a:r>
          </a:p>
          <a:p>
            <a:r>
              <a:rPr lang="en-US" sz="1800" dirty="0"/>
              <a:t>If you have </a:t>
            </a:r>
            <a:r>
              <a:rPr lang="en-US" sz="1800" b="1" u="sng" dirty="0"/>
              <a:t>completed Geometry </a:t>
            </a:r>
            <a:r>
              <a:rPr lang="en-US" sz="1800" dirty="0"/>
              <a:t>and are </a:t>
            </a:r>
            <a:r>
              <a:rPr lang="en-US" sz="1800" b="1" u="sng" dirty="0"/>
              <a:t>offered a spot </a:t>
            </a:r>
            <a:r>
              <a:rPr lang="en-US" sz="1800" dirty="0"/>
              <a:t>in  Biology rather than taking Physical Science, you should consider this option only if:</a:t>
            </a:r>
          </a:p>
          <a:p>
            <a:pPr lvl="2"/>
            <a:r>
              <a:rPr lang="en-US" dirty="0"/>
              <a:t>you are </a:t>
            </a:r>
            <a:r>
              <a:rPr lang="en-US" b="1" u="sng" dirty="0"/>
              <a:t>passionate </a:t>
            </a:r>
            <a:r>
              <a:rPr lang="en-US" u="sng" dirty="0"/>
              <a:t>about science and math </a:t>
            </a:r>
          </a:p>
          <a:p>
            <a:pPr lvl="2"/>
            <a:r>
              <a:rPr lang="en-US" dirty="0"/>
              <a:t>you are interested in entering a </a:t>
            </a:r>
            <a:r>
              <a:rPr lang="en-US" b="1" u="sng" dirty="0"/>
              <a:t>science related career field </a:t>
            </a:r>
            <a:endParaRPr lang="en-US" u="sng" dirty="0"/>
          </a:p>
          <a:p>
            <a:pPr marL="0" indent="0">
              <a:buNone/>
            </a:pPr>
            <a:r>
              <a:rPr lang="en-US" sz="1800" dirty="0"/>
              <a:t>**You need to be fully aware you will need to take one year of Chemistry and one year of Physics to meet the standards for graduation if you do not take Physical Science. If this is something you are considering, we highly encourage you to speak to someone in the Science Department during the course fair or via phone or email. </a:t>
            </a:r>
            <a:br>
              <a:rPr lang="en-US" sz="1800" dirty="0"/>
            </a:br>
            <a:endParaRPr lang="en-US" sz="1800" dirty="0"/>
          </a:p>
          <a:p>
            <a:endParaRPr lang="en-US" sz="1300" dirty="0"/>
          </a:p>
        </p:txBody>
      </p:sp>
    </p:spTree>
    <p:extLst>
      <p:ext uri="{BB962C8B-B14F-4D97-AF65-F5344CB8AC3E}">
        <p14:creationId xmlns:p14="http://schemas.microsoft.com/office/powerpoint/2010/main" val="2153935191"/>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21" name="Rectangle 13320">
            <a:extLst>
              <a:ext uri="{FF2B5EF4-FFF2-40B4-BE49-F238E27FC236}">
                <a16:creationId xmlns:a16="http://schemas.microsoft.com/office/drawing/2014/main" id="{01725F53-8BE8-4D94-9D11-214035B86F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sp>
        <p:nvSpPr>
          <p:cNvPr id="13323" name="Rectangle 13322">
            <a:extLst>
              <a:ext uri="{FF2B5EF4-FFF2-40B4-BE49-F238E27FC236}">
                <a16:creationId xmlns:a16="http://schemas.microsoft.com/office/drawing/2014/main" id="{72907AAA-3AF2-4E0F-A88B-74BDBBA003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5268" y="0"/>
            <a:ext cx="348873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325" name="Rectangle 13324">
            <a:extLst>
              <a:ext uri="{FF2B5EF4-FFF2-40B4-BE49-F238E27FC236}">
                <a16:creationId xmlns:a16="http://schemas.microsoft.com/office/drawing/2014/main" id="{06AFFA24-83AA-4BE4-AE2F-DFC82D8646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5268" y="2224216"/>
            <a:ext cx="3488732" cy="17381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Rectangle 4"/>
          <p:cNvSpPr>
            <a:spLocks noGrp="1" noChangeArrowheads="1"/>
          </p:cNvSpPr>
          <p:nvPr>
            <p:ph type="title"/>
          </p:nvPr>
        </p:nvSpPr>
        <p:spPr>
          <a:xfrm>
            <a:off x="5747302" y="2338928"/>
            <a:ext cx="3101008" cy="1508760"/>
          </a:xfrm>
        </p:spPr>
        <p:txBody>
          <a:bodyPr>
            <a:normAutofit/>
          </a:bodyPr>
          <a:lstStyle/>
          <a:p>
            <a:pPr eaLnBrk="1" hangingPunct="1"/>
            <a:r>
              <a:rPr lang="en-US">
                <a:solidFill>
                  <a:schemeClr val="tx2"/>
                </a:solidFill>
              </a:rPr>
              <a:t>Things to consider</a:t>
            </a:r>
          </a:p>
        </p:txBody>
      </p:sp>
      <p:graphicFrame>
        <p:nvGraphicFramePr>
          <p:cNvPr id="13317" name="Rectangle 5">
            <a:extLst>
              <a:ext uri="{FF2B5EF4-FFF2-40B4-BE49-F238E27FC236}">
                <a16:creationId xmlns:a16="http://schemas.microsoft.com/office/drawing/2014/main" id="{9039CCE1-F6AE-95C0-2405-32414152B2A2}"/>
              </a:ext>
            </a:extLst>
          </p:cNvPr>
          <p:cNvGraphicFramePr>
            <a:graphicFrameLocks noGrp="1"/>
          </p:cNvGraphicFramePr>
          <p:nvPr>
            <p:ph idx="1"/>
            <p:extLst>
              <p:ext uri="{D42A27DB-BD31-4B8C-83A1-F6EECF244321}">
                <p14:modId xmlns:p14="http://schemas.microsoft.com/office/powerpoint/2010/main" val="3570142334"/>
              </p:ext>
            </p:extLst>
          </p:nvPr>
        </p:nvGraphicFramePr>
        <p:xfrm>
          <a:off x="723899" y="927809"/>
          <a:ext cx="4204745" cy="50113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527294428"/>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902189" y="284176"/>
            <a:ext cx="7338060" cy="1508760"/>
          </a:xfrm>
        </p:spPr>
        <p:txBody>
          <a:bodyPr>
            <a:normAutofit/>
          </a:bodyPr>
          <a:lstStyle/>
          <a:p>
            <a:pPr eaLnBrk="1" hangingPunct="1"/>
            <a:r>
              <a:rPr lang="en-US"/>
              <a:t>Summer School</a:t>
            </a:r>
          </a:p>
        </p:txBody>
      </p:sp>
      <p:graphicFrame>
        <p:nvGraphicFramePr>
          <p:cNvPr id="20485" name="Rectangle 3">
            <a:extLst>
              <a:ext uri="{FF2B5EF4-FFF2-40B4-BE49-F238E27FC236}">
                <a16:creationId xmlns:a16="http://schemas.microsoft.com/office/drawing/2014/main" id="{2F78CFCF-EEC8-A884-E82A-435993802284}"/>
              </a:ext>
            </a:extLst>
          </p:cNvPr>
          <p:cNvGraphicFramePr>
            <a:graphicFrameLocks noGrp="1"/>
          </p:cNvGraphicFramePr>
          <p:nvPr>
            <p:ph idx="1"/>
            <p:extLst>
              <p:ext uri="{D42A27DB-BD31-4B8C-83A1-F6EECF244321}">
                <p14:modId xmlns:p14="http://schemas.microsoft.com/office/powerpoint/2010/main" val="3916665343"/>
              </p:ext>
            </p:extLst>
          </p:nvPr>
        </p:nvGraphicFramePr>
        <p:xfrm>
          <a:off x="533400" y="1463039"/>
          <a:ext cx="8229600" cy="44805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2618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02189" y="284176"/>
            <a:ext cx="7338060" cy="1508760"/>
          </a:xfrm>
        </p:spPr>
        <p:txBody>
          <a:bodyPr>
            <a:normAutofit/>
          </a:bodyPr>
          <a:lstStyle/>
          <a:p>
            <a:r>
              <a:rPr lang="en-US"/>
              <a:t>NCAA/NAIA</a:t>
            </a:r>
          </a:p>
        </p:txBody>
      </p:sp>
      <p:graphicFrame>
        <p:nvGraphicFramePr>
          <p:cNvPr id="7" name="Content Placeholder 2">
            <a:extLst>
              <a:ext uri="{FF2B5EF4-FFF2-40B4-BE49-F238E27FC236}">
                <a16:creationId xmlns:a16="http://schemas.microsoft.com/office/drawing/2014/main" id="{CB020140-EFF8-5CC6-7531-4C37C5959EFC}"/>
              </a:ext>
            </a:extLst>
          </p:cNvPr>
          <p:cNvGraphicFramePr>
            <a:graphicFrameLocks noGrp="1"/>
          </p:cNvGraphicFramePr>
          <p:nvPr>
            <p:ph idx="1"/>
            <p:extLst>
              <p:ext uri="{D42A27DB-BD31-4B8C-83A1-F6EECF244321}">
                <p14:modId xmlns:p14="http://schemas.microsoft.com/office/powerpoint/2010/main" val="1957714655"/>
              </p:ext>
            </p:extLst>
          </p:nvPr>
        </p:nvGraphicFramePr>
        <p:xfrm>
          <a:off x="902493" y="2476595"/>
          <a:ext cx="7337823" cy="34162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62117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tint val="98000"/>
              </a:schemeClr>
              <a:schemeClr val="bg2">
                <a:tint val="99000"/>
                <a:shade val="96000"/>
                <a:satMod val="105000"/>
              </a:schemeClr>
            </a:duotone>
          </a:blip>
          <a:tile tx="0" ty="0" sx="100000" sy="100000" flip="none" algn="tl"/>
        </a:blipFill>
        <a:effectLst/>
      </p:bgPr>
    </p:bg>
    <p:spTree>
      <p:nvGrpSpPr>
        <p:cNvPr id="1" name=""/>
        <p:cNvGrpSpPr/>
        <p:nvPr/>
      </p:nvGrpSpPr>
      <p:grpSpPr>
        <a:xfrm>
          <a:off x="0" y="0"/>
          <a:ext cx="0" cy="0"/>
          <a:chOff x="0" y="0"/>
          <a:chExt cx="0" cy="0"/>
        </a:xfrm>
      </p:grpSpPr>
      <p:sp useBgFill="1">
        <p:nvSpPr>
          <p:cNvPr id="17416" name="Rectangle 17415">
            <a:extLst>
              <a:ext uri="{FF2B5EF4-FFF2-40B4-BE49-F238E27FC236}">
                <a16:creationId xmlns:a16="http://schemas.microsoft.com/office/drawing/2014/main" id="{5EFA06D2-8FF8-4CC4-85BD-BCB6A30D54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8" name="Rectangle 17417">
            <a:extLst>
              <a:ext uri="{FF2B5EF4-FFF2-40B4-BE49-F238E27FC236}">
                <a16:creationId xmlns:a16="http://schemas.microsoft.com/office/drawing/2014/main" id="{607A060C-1090-4A7B-A0C2-50C760596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2122"/>
            <a:ext cx="9144000" cy="16453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0" name="Rectangle 2"/>
          <p:cNvSpPr>
            <a:spLocks noGrp="1" noChangeArrowheads="1"/>
          </p:cNvSpPr>
          <p:nvPr>
            <p:ph type="title"/>
          </p:nvPr>
        </p:nvSpPr>
        <p:spPr>
          <a:xfrm>
            <a:off x="902189" y="284176"/>
            <a:ext cx="7338060" cy="1508760"/>
          </a:xfrm>
        </p:spPr>
        <p:txBody>
          <a:bodyPr>
            <a:normAutofit/>
          </a:bodyPr>
          <a:lstStyle/>
          <a:p>
            <a:pPr eaLnBrk="1" hangingPunct="1"/>
            <a:r>
              <a:rPr lang="en-US" sz="3100">
                <a:solidFill>
                  <a:srgbClr val="FFFFFF"/>
                </a:solidFill>
              </a:rPr>
              <a:t>What’s Next?</a:t>
            </a:r>
          </a:p>
        </p:txBody>
      </p:sp>
      <p:sp>
        <p:nvSpPr>
          <p:cNvPr id="17411" name="Rectangle 3"/>
          <p:cNvSpPr>
            <a:spLocks noGrp="1" noChangeArrowheads="1"/>
          </p:cNvSpPr>
          <p:nvPr>
            <p:ph idx="1"/>
          </p:nvPr>
        </p:nvSpPr>
        <p:spPr>
          <a:xfrm>
            <a:off x="902189" y="1989626"/>
            <a:ext cx="7022611" cy="4228293"/>
          </a:xfrm>
        </p:spPr>
        <p:txBody>
          <a:bodyPr>
            <a:normAutofit fontScale="85000" lnSpcReduction="10000"/>
          </a:bodyPr>
          <a:lstStyle/>
          <a:p>
            <a:pPr>
              <a:buFont typeface="Wingdings" pitchFamily="2" charset="2"/>
              <a:buChar char="§"/>
            </a:pPr>
            <a:r>
              <a:rPr lang="en-US" sz="2400" b="1" dirty="0"/>
              <a:t>Teachers can be very helpful within their subject area</a:t>
            </a:r>
          </a:p>
          <a:p>
            <a:pPr marL="0" indent="0">
              <a:buNone/>
            </a:pPr>
            <a:endParaRPr lang="en-US" sz="2400" b="1" dirty="0"/>
          </a:p>
          <a:p>
            <a:pPr>
              <a:buFont typeface="Wingdings" pitchFamily="2" charset="2"/>
              <a:buChar char="§"/>
            </a:pPr>
            <a:r>
              <a:rPr lang="en-US" sz="2400" b="1" dirty="0"/>
              <a:t>Have conversations as a family</a:t>
            </a:r>
          </a:p>
          <a:p>
            <a:pPr marL="0" indent="0" eaLnBrk="1" hangingPunct="1">
              <a:buNone/>
            </a:pPr>
            <a:endParaRPr lang="en-US" sz="2400" b="1" dirty="0"/>
          </a:p>
          <a:p>
            <a:pPr eaLnBrk="1" hangingPunct="1">
              <a:buFont typeface="Wingdings" pitchFamily="2" charset="2"/>
              <a:buChar char="§"/>
            </a:pPr>
            <a:r>
              <a:rPr lang="en-US" sz="2400" b="1" dirty="0"/>
              <a:t>Course Fair at Davies – January 9th (4:30-7:30 with a presentation in </a:t>
            </a:r>
            <a:r>
              <a:rPr lang="en-US" sz="2400" b="1"/>
              <a:t>the theater at 5:30)</a:t>
            </a:r>
            <a:endParaRPr lang="en-US" sz="2400" b="1" baseline="30000" dirty="0"/>
          </a:p>
          <a:p>
            <a:pPr marL="0" indent="0" eaLnBrk="1" hangingPunct="1">
              <a:buNone/>
            </a:pPr>
            <a:r>
              <a:rPr lang="en-US" sz="2400" b="1" dirty="0"/>
              <a:t>	</a:t>
            </a:r>
            <a:endParaRPr lang="en-US" sz="2400" b="1" baseline="30000" dirty="0"/>
          </a:p>
          <a:p>
            <a:pPr eaLnBrk="1" hangingPunct="1">
              <a:buFont typeface="Wingdings" pitchFamily="2" charset="2"/>
              <a:buChar char="§"/>
            </a:pPr>
            <a:r>
              <a:rPr lang="en-US" sz="2400" b="1" dirty="0"/>
              <a:t>8th grade meetings will be held with the counselors at Discovery. Share registration information with your parent/guardian and then bring your completed registration card back to school by January 13. Turn it into the counseling office and a counselor will call you down to meet. </a:t>
            </a:r>
          </a:p>
          <a:p>
            <a:pPr eaLnBrk="1" hangingPunct="1">
              <a:buFont typeface="Wingdings" pitchFamily="2" charset="2"/>
              <a:buChar char="§"/>
            </a:pPr>
            <a:endParaRPr lang="en-US" sz="2400" b="1" dirty="0"/>
          </a:p>
          <a:p>
            <a:pPr eaLnBrk="1" hangingPunct="1">
              <a:buFont typeface="Wingdings" pitchFamily="2" charset="2"/>
              <a:buChar char="§"/>
            </a:pPr>
            <a:endParaRPr lang="en-US" sz="1500" b="1" dirty="0"/>
          </a:p>
          <a:p>
            <a:pPr marL="0" indent="0" eaLnBrk="1" hangingPunct="1">
              <a:buNone/>
            </a:pPr>
            <a:endParaRPr lang="en-US" sz="1500" b="1" dirty="0"/>
          </a:p>
        </p:txBody>
      </p:sp>
    </p:spTree>
    <p:extLst>
      <p:ext uri="{BB962C8B-B14F-4D97-AF65-F5344CB8AC3E}">
        <p14:creationId xmlns:p14="http://schemas.microsoft.com/office/powerpoint/2010/main" val="2326094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1512" name="Rectangle 21511">
            <a:extLst>
              <a:ext uri="{FF2B5EF4-FFF2-40B4-BE49-F238E27FC236}">
                <a16:creationId xmlns:a16="http://schemas.microsoft.com/office/drawing/2014/main" id="{CE957058-57AD-46A9-BAE9-7145CB3504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3999"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14" name="Rectangle 21513">
            <a:extLst>
              <a:ext uri="{FF2B5EF4-FFF2-40B4-BE49-F238E27FC236}">
                <a16:creationId xmlns:a16="http://schemas.microsoft.com/office/drawing/2014/main" id="{1A6D86F0-98E0-4468-9315-41BF7B0F2E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06" name="Rectangle 6"/>
          <p:cNvSpPr>
            <a:spLocks noGrp="1" noChangeArrowheads="1"/>
          </p:cNvSpPr>
          <p:nvPr>
            <p:ph type="title"/>
          </p:nvPr>
        </p:nvSpPr>
        <p:spPr>
          <a:xfrm>
            <a:off x="970334" y="774550"/>
            <a:ext cx="2279088" cy="5443369"/>
          </a:xfrm>
        </p:spPr>
        <p:txBody>
          <a:bodyPr>
            <a:normAutofit/>
          </a:bodyPr>
          <a:lstStyle/>
          <a:p>
            <a:pPr eaLnBrk="1" hangingPunct="1"/>
            <a:br>
              <a:rPr lang="en-US" sz="2800" dirty="0">
                <a:solidFill>
                  <a:srgbClr val="FFFFFF"/>
                </a:solidFill>
              </a:rPr>
            </a:br>
            <a:r>
              <a:rPr lang="en-US" sz="4400" b="1" dirty="0">
                <a:solidFill>
                  <a:srgbClr val="FFFFFF"/>
                </a:solidFill>
              </a:rPr>
              <a:t>Davies Eagles</a:t>
            </a:r>
            <a:br>
              <a:rPr lang="en-US" sz="2800" dirty="0">
                <a:solidFill>
                  <a:srgbClr val="FFFFFF"/>
                </a:solidFill>
              </a:rPr>
            </a:br>
            <a:r>
              <a:rPr lang="en-US" sz="2800" dirty="0">
                <a:solidFill>
                  <a:srgbClr val="FFFFFF"/>
                </a:solidFill>
              </a:rPr>
              <a:t> </a:t>
            </a:r>
          </a:p>
        </p:txBody>
      </p:sp>
      <p:sp>
        <p:nvSpPr>
          <p:cNvPr id="21516" name="Rectangle 21515">
            <a:extLst>
              <a:ext uri="{FF2B5EF4-FFF2-40B4-BE49-F238E27FC236}">
                <a16:creationId xmlns:a16="http://schemas.microsoft.com/office/drawing/2014/main" id="{58946146-9FF7-4B29-97F2-EA1CB3876E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22960" cy="6858000"/>
          </a:xfrm>
          <a:prstGeom prst="rect">
            <a:avLst/>
          </a:prstGeom>
          <a:solidFill>
            <a:schemeClr val="accent2">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1507" name="Content Placeholder 1"/>
          <p:cNvSpPr>
            <a:spLocks noGrp="1"/>
          </p:cNvSpPr>
          <p:nvPr>
            <p:ph idx="1"/>
          </p:nvPr>
        </p:nvSpPr>
        <p:spPr>
          <a:xfrm>
            <a:off x="3973320" y="774551"/>
            <a:ext cx="4266929" cy="5443369"/>
          </a:xfrm>
        </p:spPr>
        <p:txBody>
          <a:bodyPr anchor="ctr">
            <a:normAutofit/>
          </a:bodyPr>
          <a:lstStyle/>
          <a:p>
            <a:pPr marL="0" indent="0">
              <a:buFontTx/>
              <a:buNone/>
            </a:pPr>
            <a:endParaRPr lang="en-US" sz="1600" b="1" dirty="0"/>
          </a:p>
          <a:p>
            <a:pPr marL="0" indent="0">
              <a:buFontTx/>
              <a:buNone/>
            </a:pPr>
            <a:r>
              <a:rPr lang="en-US" sz="3600" b="1" dirty="0"/>
              <a:t>We look forward to working with you as you prepare for your first year at Davies High School. </a:t>
            </a:r>
          </a:p>
          <a:p>
            <a:pPr marL="0" indent="0">
              <a:buFontTx/>
              <a:buNone/>
            </a:pPr>
            <a:endParaRPr lang="en-US" sz="1600" dirty="0"/>
          </a:p>
        </p:txBody>
      </p:sp>
    </p:spTree>
    <p:custDataLst>
      <p:tags r:id="rId1"/>
    </p:custDataLst>
    <p:extLst>
      <p:ext uri="{BB962C8B-B14F-4D97-AF65-F5344CB8AC3E}">
        <p14:creationId xmlns:p14="http://schemas.microsoft.com/office/powerpoint/2010/main" val="26424155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5"/>
</p:tagLst>
</file>

<file path=ppt/tags/tag2.xml><?xml version="1.0" encoding="utf-8"?>
<p:tagLst xmlns:a="http://schemas.openxmlformats.org/drawingml/2006/main" xmlns:r="http://schemas.openxmlformats.org/officeDocument/2006/relationships" xmlns:p="http://schemas.openxmlformats.org/presentationml/2006/main">
  <p:tag name="TIMING" val="|1.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ysClr val="windowText" lastClr="000000"/>
      </a:dk1>
      <a:lt1>
        <a:sysClr val="window" lastClr="FFFFFF"/>
      </a:lt1>
      <a:dk2>
        <a:srgbClr val="323232"/>
      </a:dk2>
      <a:lt2>
        <a:srgbClr val="E3DED1"/>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tint val="98000"/>
              </a:schemeClr>
              <a:schemeClr val="phClr">
                <a:tint val="99000"/>
                <a:shade val="96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C3935CB6-B0E3-44A7-AB37-996D901F73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1349</TotalTime>
  <Words>560</Words>
  <Application>Microsoft Office PowerPoint</Application>
  <PresentationFormat>On-screen Show (4:3)</PresentationFormat>
  <Paragraphs>70</Paragraphs>
  <Slides>11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Corbel</vt:lpstr>
      <vt:lpstr>Wingdings</vt:lpstr>
      <vt:lpstr>Banded</vt:lpstr>
      <vt:lpstr>Becoming a davies eagle</vt:lpstr>
      <vt:lpstr>Using The Program of Studies https://www.fargo.k12.nd.us/programofstudies</vt:lpstr>
      <vt:lpstr>Program of Studies</vt:lpstr>
      <vt:lpstr>Graduation Requirements:  24 Credits Required</vt:lpstr>
      <vt:lpstr>Typical Schedule </vt:lpstr>
      <vt:lpstr>Science considerations</vt:lpstr>
      <vt:lpstr>Things to consider</vt:lpstr>
      <vt:lpstr>Summer School</vt:lpstr>
      <vt:lpstr>NCAA/NAIA</vt:lpstr>
      <vt:lpstr>What’s Next?</vt:lpstr>
      <vt:lpstr> Davies Eagles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Becoming a davies eagle</dc:title>
  <dc:creator>Anita Mahnke</dc:creator>
  <cp:lastModifiedBy>Mary Jo Andersen</cp:lastModifiedBy>
  <cp:revision>47</cp:revision>
  <dcterms:created xsi:type="dcterms:W3CDTF">2019-12-18T18:40:03Z</dcterms:created>
  <dcterms:modified xsi:type="dcterms:W3CDTF">2023-01-09T21:15:30Z</dcterms:modified>
</cp:coreProperties>
</file>