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4296" r:id="rId4"/>
  </p:sldMasterIdLst>
  <p:notesMasterIdLst>
    <p:notesMasterId r:id="rId25"/>
  </p:notesMasterIdLst>
  <p:sldIdLst>
    <p:sldId id="256" r:id="rId5"/>
    <p:sldId id="257" r:id="rId6"/>
    <p:sldId id="325" r:id="rId7"/>
    <p:sldId id="286" r:id="rId8"/>
    <p:sldId id="328" r:id="rId9"/>
    <p:sldId id="326" r:id="rId10"/>
    <p:sldId id="327" r:id="rId11"/>
    <p:sldId id="304" r:id="rId12"/>
    <p:sldId id="329" r:id="rId13"/>
    <p:sldId id="330" r:id="rId14"/>
    <p:sldId id="298" r:id="rId15"/>
    <p:sldId id="279" r:id="rId16"/>
    <p:sldId id="332" r:id="rId17"/>
    <p:sldId id="307" r:id="rId18"/>
    <p:sldId id="302" r:id="rId19"/>
    <p:sldId id="269" r:id="rId20"/>
    <p:sldId id="309" r:id="rId21"/>
    <p:sldId id="313" r:id="rId22"/>
    <p:sldId id="300" r:id="rId23"/>
    <p:sldId id="314" r:id="rId24"/>
  </p:sldIdLst>
  <p:sldSz cx="13004800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23057B-3438-4C46-A28C-C3F78A095E9B}" v="3" dt="2023-02-08T16:15:32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1821" autoAdjust="0"/>
  </p:normalViewPr>
  <p:slideViewPr>
    <p:cSldViewPr>
      <p:cViewPr varScale="1">
        <p:scale>
          <a:sx n="69" d="100"/>
          <a:sy n="69" d="100"/>
        </p:scale>
        <p:origin x="272" y="5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418422-55E7-4498-8E83-F380AC6FAA7B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930133-E8B4-4C56-8D09-ED02EFB96158}">
      <dgm:prSet/>
      <dgm:spPr/>
      <dgm:t>
        <a:bodyPr/>
        <a:lstStyle/>
        <a:p>
          <a:r>
            <a:rPr lang="en-US" dirty="0"/>
            <a:t>Strength of Transcript</a:t>
          </a:r>
        </a:p>
      </dgm:t>
    </dgm:pt>
    <dgm:pt modelId="{D72813AA-4448-4254-9707-2AB38D62F91C}" type="parTrans" cxnId="{55847B63-DDFB-46E7-9A87-B3AD3C7C4E0C}">
      <dgm:prSet/>
      <dgm:spPr/>
      <dgm:t>
        <a:bodyPr/>
        <a:lstStyle/>
        <a:p>
          <a:endParaRPr lang="en-US"/>
        </a:p>
      </dgm:t>
    </dgm:pt>
    <dgm:pt modelId="{FD119177-C515-4860-A35C-467EADD4D3CD}" type="sibTrans" cxnId="{55847B63-DDFB-46E7-9A87-B3AD3C7C4E0C}">
      <dgm:prSet/>
      <dgm:spPr/>
      <dgm:t>
        <a:bodyPr/>
        <a:lstStyle/>
        <a:p>
          <a:endParaRPr lang="en-US"/>
        </a:p>
      </dgm:t>
    </dgm:pt>
    <dgm:pt modelId="{FB1F3A07-08F8-4D57-8AFC-CB4FA76E7646}">
      <dgm:prSet/>
      <dgm:spPr/>
      <dgm:t>
        <a:bodyPr/>
        <a:lstStyle/>
        <a:p>
          <a:r>
            <a:rPr lang="en-US"/>
            <a:t>GPA*</a:t>
          </a:r>
          <a:endParaRPr lang="en-US" dirty="0"/>
        </a:p>
      </dgm:t>
    </dgm:pt>
    <dgm:pt modelId="{C7BD71E9-392A-4E7F-8711-DC1A88F1F81B}" type="parTrans" cxnId="{6A184154-3568-464E-9AB5-8BAF7A7E1E05}">
      <dgm:prSet/>
      <dgm:spPr/>
      <dgm:t>
        <a:bodyPr/>
        <a:lstStyle/>
        <a:p>
          <a:endParaRPr lang="en-US"/>
        </a:p>
      </dgm:t>
    </dgm:pt>
    <dgm:pt modelId="{C02F295D-0230-4033-86C8-223428B49FDA}" type="sibTrans" cxnId="{6A184154-3568-464E-9AB5-8BAF7A7E1E05}">
      <dgm:prSet/>
      <dgm:spPr/>
      <dgm:t>
        <a:bodyPr/>
        <a:lstStyle/>
        <a:p>
          <a:endParaRPr lang="en-US"/>
        </a:p>
      </dgm:t>
    </dgm:pt>
    <dgm:pt modelId="{DFF69D41-1702-4B86-ADF2-AC99081F6DF3}">
      <dgm:prSet/>
      <dgm:spPr/>
      <dgm:t>
        <a:bodyPr/>
        <a:lstStyle/>
        <a:p>
          <a:r>
            <a:rPr lang="en-US" dirty="0"/>
            <a:t>ACT/SAT Scores (optional?)</a:t>
          </a:r>
        </a:p>
      </dgm:t>
    </dgm:pt>
    <dgm:pt modelId="{F5DD8DB4-093D-4867-80A8-8D6ACD3E7102}" type="parTrans" cxnId="{78945043-060A-4358-B446-A106363AB1D4}">
      <dgm:prSet/>
      <dgm:spPr/>
      <dgm:t>
        <a:bodyPr/>
        <a:lstStyle/>
        <a:p>
          <a:endParaRPr lang="en-US"/>
        </a:p>
      </dgm:t>
    </dgm:pt>
    <dgm:pt modelId="{788D9CC0-D7D7-4C52-86C4-781F85D9F4DF}" type="sibTrans" cxnId="{78945043-060A-4358-B446-A106363AB1D4}">
      <dgm:prSet/>
      <dgm:spPr/>
      <dgm:t>
        <a:bodyPr/>
        <a:lstStyle/>
        <a:p>
          <a:endParaRPr lang="en-US"/>
        </a:p>
      </dgm:t>
    </dgm:pt>
    <dgm:pt modelId="{A76CC1BE-D60B-453C-9354-1A3B0971A0CC}">
      <dgm:prSet/>
      <dgm:spPr/>
      <dgm:t>
        <a:bodyPr/>
        <a:lstStyle/>
        <a:p>
          <a:r>
            <a:rPr lang="en-US" dirty="0"/>
            <a:t>Community Service/Extra-curricular Activities</a:t>
          </a:r>
        </a:p>
      </dgm:t>
    </dgm:pt>
    <dgm:pt modelId="{D68630D1-02F2-4184-8724-104417FAB0B6}" type="parTrans" cxnId="{AF21554C-BBA7-4FD9-B87B-88DD19815861}">
      <dgm:prSet/>
      <dgm:spPr/>
      <dgm:t>
        <a:bodyPr/>
        <a:lstStyle/>
        <a:p>
          <a:endParaRPr lang="en-US"/>
        </a:p>
      </dgm:t>
    </dgm:pt>
    <dgm:pt modelId="{7CA247C7-F2B2-4DE2-B4CA-F2D0C07AAC28}" type="sibTrans" cxnId="{AF21554C-BBA7-4FD9-B87B-88DD19815861}">
      <dgm:prSet/>
      <dgm:spPr/>
      <dgm:t>
        <a:bodyPr/>
        <a:lstStyle/>
        <a:p>
          <a:endParaRPr lang="en-US"/>
        </a:p>
      </dgm:t>
    </dgm:pt>
    <dgm:pt modelId="{2A561C74-8069-49C7-8778-C9B654CA0C09}">
      <dgm:prSet/>
      <dgm:spPr/>
      <dgm:t>
        <a:bodyPr/>
        <a:lstStyle/>
        <a:p>
          <a:r>
            <a:rPr lang="en-US" dirty="0"/>
            <a:t>Student Entrance Essay</a:t>
          </a:r>
        </a:p>
      </dgm:t>
    </dgm:pt>
    <dgm:pt modelId="{10675E1D-5E31-4C20-A1BC-92CB12615FB3}" type="parTrans" cxnId="{F8D3AD0D-8138-4A80-8B9A-4C4C15BABE59}">
      <dgm:prSet/>
      <dgm:spPr/>
      <dgm:t>
        <a:bodyPr/>
        <a:lstStyle/>
        <a:p>
          <a:endParaRPr lang="en-US"/>
        </a:p>
      </dgm:t>
    </dgm:pt>
    <dgm:pt modelId="{64260EE9-5870-410C-B149-7782E44ED9B3}" type="sibTrans" cxnId="{F8D3AD0D-8138-4A80-8B9A-4C4C15BABE59}">
      <dgm:prSet/>
      <dgm:spPr/>
      <dgm:t>
        <a:bodyPr/>
        <a:lstStyle/>
        <a:p>
          <a:endParaRPr lang="en-US"/>
        </a:p>
      </dgm:t>
    </dgm:pt>
    <dgm:pt modelId="{095802E6-7939-4AFD-8C68-F56DE8D00E88}">
      <dgm:prSet/>
      <dgm:spPr/>
      <dgm:t>
        <a:bodyPr/>
        <a:lstStyle/>
        <a:p>
          <a:r>
            <a:rPr lang="en-US" dirty="0"/>
            <a:t>Letter of Rec</a:t>
          </a:r>
        </a:p>
      </dgm:t>
    </dgm:pt>
    <dgm:pt modelId="{A5643645-17BD-42B9-809C-DD88FFB85FAA}" type="parTrans" cxnId="{E1E979D7-3AF7-42F9-B18D-3382DB9626B1}">
      <dgm:prSet/>
      <dgm:spPr/>
      <dgm:t>
        <a:bodyPr/>
        <a:lstStyle/>
        <a:p>
          <a:endParaRPr lang="en-US"/>
        </a:p>
      </dgm:t>
    </dgm:pt>
    <dgm:pt modelId="{0D7866B0-2CAB-4466-B878-F7D542FDB6EB}" type="sibTrans" cxnId="{E1E979D7-3AF7-42F9-B18D-3382DB9626B1}">
      <dgm:prSet/>
      <dgm:spPr/>
      <dgm:t>
        <a:bodyPr/>
        <a:lstStyle/>
        <a:p>
          <a:endParaRPr lang="en-US"/>
        </a:p>
      </dgm:t>
    </dgm:pt>
    <dgm:pt modelId="{CC9FB67F-51FA-4022-9F0C-9B6F47DD22AC}" type="pres">
      <dgm:prSet presAssocID="{27418422-55E7-4498-8E83-F380AC6FAA7B}" presName="Name0" presStyleCnt="0">
        <dgm:presLayoutVars>
          <dgm:dir/>
          <dgm:animLvl val="lvl"/>
          <dgm:resizeHandles val="exact"/>
        </dgm:presLayoutVars>
      </dgm:prSet>
      <dgm:spPr/>
    </dgm:pt>
    <dgm:pt modelId="{DB79BCA5-7912-4580-A8B1-FBE51B3A3614}" type="pres">
      <dgm:prSet presAssocID="{72930133-E8B4-4C56-8D09-ED02EFB96158}" presName="Name8" presStyleCnt="0"/>
      <dgm:spPr/>
    </dgm:pt>
    <dgm:pt modelId="{9494C878-2E1A-493D-ACA6-8445C89FE1A0}" type="pres">
      <dgm:prSet presAssocID="{72930133-E8B4-4C56-8D09-ED02EFB96158}" presName="level" presStyleLbl="node1" presStyleIdx="0" presStyleCnt="6">
        <dgm:presLayoutVars>
          <dgm:chMax val="1"/>
          <dgm:bulletEnabled val="1"/>
        </dgm:presLayoutVars>
      </dgm:prSet>
      <dgm:spPr/>
    </dgm:pt>
    <dgm:pt modelId="{0540B97A-BA88-4AE7-9AC6-CDA107635EC7}" type="pres">
      <dgm:prSet presAssocID="{72930133-E8B4-4C56-8D09-ED02EFB9615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95EE877-4D38-418D-A733-7A23E4EC3FC6}" type="pres">
      <dgm:prSet presAssocID="{FB1F3A07-08F8-4D57-8AFC-CB4FA76E7646}" presName="Name8" presStyleCnt="0"/>
      <dgm:spPr/>
    </dgm:pt>
    <dgm:pt modelId="{E3BB1C56-B8AE-4E0B-8D83-69F4FF8E7D16}" type="pres">
      <dgm:prSet presAssocID="{FB1F3A07-08F8-4D57-8AFC-CB4FA76E7646}" presName="level" presStyleLbl="node1" presStyleIdx="1" presStyleCnt="6">
        <dgm:presLayoutVars>
          <dgm:chMax val="1"/>
          <dgm:bulletEnabled val="1"/>
        </dgm:presLayoutVars>
      </dgm:prSet>
      <dgm:spPr/>
    </dgm:pt>
    <dgm:pt modelId="{8F88A030-56F5-443C-BE4A-FC73D6C18CA8}" type="pres">
      <dgm:prSet presAssocID="{FB1F3A07-08F8-4D57-8AFC-CB4FA76E764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8A4C20A-9107-4DAC-BDE7-0D05FDA39296}" type="pres">
      <dgm:prSet presAssocID="{DFF69D41-1702-4B86-ADF2-AC99081F6DF3}" presName="Name8" presStyleCnt="0"/>
      <dgm:spPr/>
    </dgm:pt>
    <dgm:pt modelId="{61F10532-18C3-4D10-BECC-6D64A9775A5B}" type="pres">
      <dgm:prSet presAssocID="{DFF69D41-1702-4B86-ADF2-AC99081F6DF3}" presName="level" presStyleLbl="node1" presStyleIdx="2" presStyleCnt="6">
        <dgm:presLayoutVars>
          <dgm:chMax val="1"/>
          <dgm:bulletEnabled val="1"/>
        </dgm:presLayoutVars>
      </dgm:prSet>
      <dgm:spPr/>
    </dgm:pt>
    <dgm:pt modelId="{E6F4F23C-128C-4298-8E17-F758475C57A8}" type="pres">
      <dgm:prSet presAssocID="{DFF69D41-1702-4B86-ADF2-AC99081F6DF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BAEF4F5-15C3-4229-88CD-EC1BB38516D3}" type="pres">
      <dgm:prSet presAssocID="{A76CC1BE-D60B-453C-9354-1A3B0971A0CC}" presName="Name8" presStyleCnt="0"/>
      <dgm:spPr/>
    </dgm:pt>
    <dgm:pt modelId="{2A73016E-5DE5-4BF1-AD1D-C673C54D9394}" type="pres">
      <dgm:prSet presAssocID="{A76CC1BE-D60B-453C-9354-1A3B0971A0CC}" presName="level" presStyleLbl="node1" presStyleIdx="3" presStyleCnt="6">
        <dgm:presLayoutVars>
          <dgm:chMax val="1"/>
          <dgm:bulletEnabled val="1"/>
        </dgm:presLayoutVars>
      </dgm:prSet>
      <dgm:spPr/>
    </dgm:pt>
    <dgm:pt modelId="{90D75CF2-9496-4218-8D2C-E13AFCC61156}" type="pres">
      <dgm:prSet presAssocID="{A76CC1BE-D60B-453C-9354-1A3B0971A0C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299D0B2-115A-49E1-9D40-17474BCE3DCC}" type="pres">
      <dgm:prSet presAssocID="{2A561C74-8069-49C7-8778-C9B654CA0C09}" presName="Name8" presStyleCnt="0"/>
      <dgm:spPr/>
    </dgm:pt>
    <dgm:pt modelId="{B5F76A38-25AB-4ADC-B9F2-0CC2BB2CE676}" type="pres">
      <dgm:prSet presAssocID="{2A561C74-8069-49C7-8778-C9B654CA0C09}" presName="level" presStyleLbl="node1" presStyleIdx="4" presStyleCnt="6">
        <dgm:presLayoutVars>
          <dgm:chMax val="1"/>
          <dgm:bulletEnabled val="1"/>
        </dgm:presLayoutVars>
      </dgm:prSet>
      <dgm:spPr/>
    </dgm:pt>
    <dgm:pt modelId="{BECD1AB3-D91F-413C-8876-77C658E7ED1D}" type="pres">
      <dgm:prSet presAssocID="{2A561C74-8069-49C7-8778-C9B654CA0C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5BF4EA6-82C7-4AC9-9022-4CF85A500AF7}" type="pres">
      <dgm:prSet presAssocID="{095802E6-7939-4AFD-8C68-F56DE8D00E88}" presName="Name8" presStyleCnt="0"/>
      <dgm:spPr/>
    </dgm:pt>
    <dgm:pt modelId="{FF931972-C5C1-42FF-9331-DAA7C0A0F65D}" type="pres">
      <dgm:prSet presAssocID="{095802E6-7939-4AFD-8C68-F56DE8D00E88}" presName="level" presStyleLbl="node1" presStyleIdx="5" presStyleCnt="6">
        <dgm:presLayoutVars>
          <dgm:chMax val="1"/>
          <dgm:bulletEnabled val="1"/>
        </dgm:presLayoutVars>
      </dgm:prSet>
      <dgm:spPr/>
    </dgm:pt>
    <dgm:pt modelId="{C6AEEE9B-3DFE-4166-A3F0-0A0E2F66E350}" type="pres">
      <dgm:prSet presAssocID="{095802E6-7939-4AFD-8C68-F56DE8D00E8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8D3AD0D-8138-4A80-8B9A-4C4C15BABE59}" srcId="{27418422-55E7-4498-8E83-F380AC6FAA7B}" destId="{2A561C74-8069-49C7-8778-C9B654CA0C09}" srcOrd="4" destOrd="0" parTransId="{10675E1D-5E31-4C20-A1BC-92CB12615FB3}" sibTransId="{64260EE9-5870-410C-B149-7782E44ED9B3}"/>
    <dgm:cxn modelId="{EF638A16-141D-47FB-A5F4-70677CAC3BBA}" type="presOf" srcId="{A76CC1BE-D60B-453C-9354-1A3B0971A0CC}" destId="{2A73016E-5DE5-4BF1-AD1D-C673C54D9394}" srcOrd="0" destOrd="0" presId="urn:microsoft.com/office/officeart/2005/8/layout/pyramid3"/>
    <dgm:cxn modelId="{9A9C271E-C4D1-481D-8E46-F0C8B2E3DAF1}" type="presOf" srcId="{095802E6-7939-4AFD-8C68-F56DE8D00E88}" destId="{C6AEEE9B-3DFE-4166-A3F0-0A0E2F66E350}" srcOrd="1" destOrd="0" presId="urn:microsoft.com/office/officeart/2005/8/layout/pyramid3"/>
    <dgm:cxn modelId="{6E26A02F-757B-4A4E-8C53-37EFDABB1833}" type="presOf" srcId="{FB1F3A07-08F8-4D57-8AFC-CB4FA76E7646}" destId="{E3BB1C56-B8AE-4E0B-8D83-69F4FF8E7D16}" srcOrd="0" destOrd="0" presId="urn:microsoft.com/office/officeart/2005/8/layout/pyramid3"/>
    <dgm:cxn modelId="{78945043-060A-4358-B446-A106363AB1D4}" srcId="{27418422-55E7-4498-8E83-F380AC6FAA7B}" destId="{DFF69D41-1702-4B86-ADF2-AC99081F6DF3}" srcOrd="2" destOrd="0" parTransId="{F5DD8DB4-093D-4867-80A8-8D6ACD3E7102}" sibTransId="{788D9CC0-D7D7-4C52-86C4-781F85D9F4DF}"/>
    <dgm:cxn modelId="{55847B63-DDFB-46E7-9A87-B3AD3C7C4E0C}" srcId="{27418422-55E7-4498-8E83-F380AC6FAA7B}" destId="{72930133-E8B4-4C56-8D09-ED02EFB96158}" srcOrd="0" destOrd="0" parTransId="{D72813AA-4448-4254-9707-2AB38D62F91C}" sibTransId="{FD119177-C515-4860-A35C-467EADD4D3CD}"/>
    <dgm:cxn modelId="{E0ED416A-8AE8-4807-9377-93790352ED55}" type="presOf" srcId="{72930133-E8B4-4C56-8D09-ED02EFB96158}" destId="{0540B97A-BA88-4AE7-9AC6-CDA107635EC7}" srcOrd="1" destOrd="0" presId="urn:microsoft.com/office/officeart/2005/8/layout/pyramid3"/>
    <dgm:cxn modelId="{AF21554C-BBA7-4FD9-B87B-88DD19815861}" srcId="{27418422-55E7-4498-8E83-F380AC6FAA7B}" destId="{A76CC1BE-D60B-453C-9354-1A3B0971A0CC}" srcOrd="3" destOrd="0" parTransId="{D68630D1-02F2-4184-8724-104417FAB0B6}" sibTransId="{7CA247C7-F2B2-4DE2-B4CA-F2D0C07AAC28}"/>
    <dgm:cxn modelId="{6A184154-3568-464E-9AB5-8BAF7A7E1E05}" srcId="{27418422-55E7-4498-8E83-F380AC6FAA7B}" destId="{FB1F3A07-08F8-4D57-8AFC-CB4FA76E7646}" srcOrd="1" destOrd="0" parTransId="{C7BD71E9-392A-4E7F-8711-DC1A88F1F81B}" sibTransId="{C02F295D-0230-4033-86C8-223428B49FDA}"/>
    <dgm:cxn modelId="{81557983-929A-4573-97EA-35F2E076A57B}" type="presOf" srcId="{2A561C74-8069-49C7-8778-C9B654CA0C09}" destId="{BECD1AB3-D91F-413C-8876-77C658E7ED1D}" srcOrd="1" destOrd="0" presId="urn:microsoft.com/office/officeart/2005/8/layout/pyramid3"/>
    <dgm:cxn modelId="{67B71690-7435-42AB-B07F-D461D2598B38}" type="presOf" srcId="{27418422-55E7-4498-8E83-F380AC6FAA7B}" destId="{CC9FB67F-51FA-4022-9F0C-9B6F47DD22AC}" srcOrd="0" destOrd="0" presId="urn:microsoft.com/office/officeart/2005/8/layout/pyramid3"/>
    <dgm:cxn modelId="{FCC0A994-2C60-4955-B4BB-44A0552E5A18}" type="presOf" srcId="{A76CC1BE-D60B-453C-9354-1A3B0971A0CC}" destId="{90D75CF2-9496-4218-8D2C-E13AFCC61156}" srcOrd="1" destOrd="0" presId="urn:microsoft.com/office/officeart/2005/8/layout/pyramid3"/>
    <dgm:cxn modelId="{3569C694-B022-4606-9C06-B9B08CD3107D}" type="presOf" srcId="{DFF69D41-1702-4B86-ADF2-AC99081F6DF3}" destId="{61F10532-18C3-4D10-BECC-6D64A9775A5B}" srcOrd="0" destOrd="0" presId="urn:microsoft.com/office/officeart/2005/8/layout/pyramid3"/>
    <dgm:cxn modelId="{AFD6D59A-7D7F-4F64-B7B2-378A8EA61F73}" type="presOf" srcId="{095802E6-7939-4AFD-8C68-F56DE8D00E88}" destId="{FF931972-C5C1-42FF-9331-DAA7C0A0F65D}" srcOrd="0" destOrd="0" presId="urn:microsoft.com/office/officeart/2005/8/layout/pyramid3"/>
    <dgm:cxn modelId="{1A00D4A7-3662-4DB3-8FDB-A668B89F960E}" type="presOf" srcId="{DFF69D41-1702-4B86-ADF2-AC99081F6DF3}" destId="{E6F4F23C-128C-4298-8E17-F758475C57A8}" srcOrd="1" destOrd="0" presId="urn:microsoft.com/office/officeart/2005/8/layout/pyramid3"/>
    <dgm:cxn modelId="{307F2AAE-584B-4ACF-BBA3-53BDD1A51653}" type="presOf" srcId="{2A561C74-8069-49C7-8778-C9B654CA0C09}" destId="{B5F76A38-25AB-4ADC-B9F2-0CC2BB2CE676}" srcOrd="0" destOrd="0" presId="urn:microsoft.com/office/officeart/2005/8/layout/pyramid3"/>
    <dgm:cxn modelId="{0926C5AF-30A0-4D1B-80FC-CA2E7A21BAA6}" type="presOf" srcId="{72930133-E8B4-4C56-8D09-ED02EFB96158}" destId="{9494C878-2E1A-493D-ACA6-8445C89FE1A0}" srcOrd="0" destOrd="0" presId="urn:microsoft.com/office/officeart/2005/8/layout/pyramid3"/>
    <dgm:cxn modelId="{E1E979D7-3AF7-42F9-B18D-3382DB9626B1}" srcId="{27418422-55E7-4498-8E83-F380AC6FAA7B}" destId="{095802E6-7939-4AFD-8C68-F56DE8D00E88}" srcOrd="5" destOrd="0" parTransId="{A5643645-17BD-42B9-809C-DD88FFB85FAA}" sibTransId="{0D7866B0-2CAB-4466-B878-F7D542FDB6EB}"/>
    <dgm:cxn modelId="{4B4789F1-66D5-463F-89D5-8463DA948A05}" type="presOf" srcId="{FB1F3A07-08F8-4D57-8AFC-CB4FA76E7646}" destId="{8F88A030-56F5-443C-BE4A-FC73D6C18CA8}" srcOrd="1" destOrd="0" presId="urn:microsoft.com/office/officeart/2005/8/layout/pyramid3"/>
    <dgm:cxn modelId="{1A45561F-AB69-48FF-B2F8-E3125811CFF6}" type="presParOf" srcId="{CC9FB67F-51FA-4022-9F0C-9B6F47DD22AC}" destId="{DB79BCA5-7912-4580-A8B1-FBE51B3A3614}" srcOrd="0" destOrd="0" presId="urn:microsoft.com/office/officeart/2005/8/layout/pyramid3"/>
    <dgm:cxn modelId="{0189E500-57DD-4EF7-887A-02DC2DC6B5B6}" type="presParOf" srcId="{DB79BCA5-7912-4580-A8B1-FBE51B3A3614}" destId="{9494C878-2E1A-493D-ACA6-8445C89FE1A0}" srcOrd="0" destOrd="0" presId="urn:microsoft.com/office/officeart/2005/8/layout/pyramid3"/>
    <dgm:cxn modelId="{4111CE31-54D0-4037-9E3B-7F17444C2C55}" type="presParOf" srcId="{DB79BCA5-7912-4580-A8B1-FBE51B3A3614}" destId="{0540B97A-BA88-4AE7-9AC6-CDA107635EC7}" srcOrd="1" destOrd="0" presId="urn:microsoft.com/office/officeart/2005/8/layout/pyramid3"/>
    <dgm:cxn modelId="{1996BF4E-1A85-4FED-9A78-8B7AAF976564}" type="presParOf" srcId="{CC9FB67F-51FA-4022-9F0C-9B6F47DD22AC}" destId="{295EE877-4D38-418D-A733-7A23E4EC3FC6}" srcOrd="1" destOrd="0" presId="urn:microsoft.com/office/officeart/2005/8/layout/pyramid3"/>
    <dgm:cxn modelId="{27A914B2-0DB6-44EB-9D61-65AD936CF2EB}" type="presParOf" srcId="{295EE877-4D38-418D-A733-7A23E4EC3FC6}" destId="{E3BB1C56-B8AE-4E0B-8D83-69F4FF8E7D16}" srcOrd="0" destOrd="0" presId="urn:microsoft.com/office/officeart/2005/8/layout/pyramid3"/>
    <dgm:cxn modelId="{E1A156F7-5ABC-4F8E-AF59-FC0110ABBC8A}" type="presParOf" srcId="{295EE877-4D38-418D-A733-7A23E4EC3FC6}" destId="{8F88A030-56F5-443C-BE4A-FC73D6C18CA8}" srcOrd="1" destOrd="0" presId="urn:microsoft.com/office/officeart/2005/8/layout/pyramid3"/>
    <dgm:cxn modelId="{1B1A0073-0DA7-40C4-85B9-C6C4D502C319}" type="presParOf" srcId="{CC9FB67F-51FA-4022-9F0C-9B6F47DD22AC}" destId="{78A4C20A-9107-4DAC-BDE7-0D05FDA39296}" srcOrd="2" destOrd="0" presId="urn:microsoft.com/office/officeart/2005/8/layout/pyramid3"/>
    <dgm:cxn modelId="{6C58739E-C5C8-423D-8449-D433BF5AA858}" type="presParOf" srcId="{78A4C20A-9107-4DAC-BDE7-0D05FDA39296}" destId="{61F10532-18C3-4D10-BECC-6D64A9775A5B}" srcOrd="0" destOrd="0" presId="urn:microsoft.com/office/officeart/2005/8/layout/pyramid3"/>
    <dgm:cxn modelId="{EC41A204-62B2-4812-8C5C-D36E67BB11C6}" type="presParOf" srcId="{78A4C20A-9107-4DAC-BDE7-0D05FDA39296}" destId="{E6F4F23C-128C-4298-8E17-F758475C57A8}" srcOrd="1" destOrd="0" presId="urn:microsoft.com/office/officeart/2005/8/layout/pyramid3"/>
    <dgm:cxn modelId="{C3BD56C7-028D-43C0-9547-5F21E38A4078}" type="presParOf" srcId="{CC9FB67F-51FA-4022-9F0C-9B6F47DD22AC}" destId="{1BAEF4F5-15C3-4229-88CD-EC1BB38516D3}" srcOrd="3" destOrd="0" presId="urn:microsoft.com/office/officeart/2005/8/layout/pyramid3"/>
    <dgm:cxn modelId="{C9ED85FC-24D4-4A56-AD30-7BCBD26ED408}" type="presParOf" srcId="{1BAEF4F5-15C3-4229-88CD-EC1BB38516D3}" destId="{2A73016E-5DE5-4BF1-AD1D-C673C54D9394}" srcOrd="0" destOrd="0" presId="urn:microsoft.com/office/officeart/2005/8/layout/pyramid3"/>
    <dgm:cxn modelId="{92EFB334-55A8-48A2-A864-6C32A8DE996E}" type="presParOf" srcId="{1BAEF4F5-15C3-4229-88CD-EC1BB38516D3}" destId="{90D75CF2-9496-4218-8D2C-E13AFCC61156}" srcOrd="1" destOrd="0" presId="urn:microsoft.com/office/officeart/2005/8/layout/pyramid3"/>
    <dgm:cxn modelId="{DCD29F75-4A39-4E7E-8C11-223A4EE4AFF5}" type="presParOf" srcId="{CC9FB67F-51FA-4022-9F0C-9B6F47DD22AC}" destId="{B299D0B2-115A-49E1-9D40-17474BCE3DCC}" srcOrd="4" destOrd="0" presId="urn:microsoft.com/office/officeart/2005/8/layout/pyramid3"/>
    <dgm:cxn modelId="{B4493255-545C-4DBA-BA39-1B340C6F8E1A}" type="presParOf" srcId="{B299D0B2-115A-49E1-9D40-17474BCE3DCC}" destId="{B5F76A38-25AB-4ADC-B9F2-0CC2BB2CE676}" srcOrd="0" destOrd="0" presId="urn:microsoft.com/office/officeart/2005/8/layout/pyramid3"/>
    <dgm:cxn modelId="{E0D7085D-2E9F-4E4C-8C0F-D0FB4CFD327D}" type="presParOf" srcId="{B299D0B2-115A-49E1-9D40-17474BCE3DCC}" destId="{BECD1AB3-D91F-413C-8876-77C658E7ED1D}" srcOrd="1" destOrd="0" presId="urn:microsoft.com/office/officeart/2005/8/layout/pyramid3"/>
    <dgm:cxn modelId="{2937656B-8D6A-42CC-A8D4-D334CAD17D22}" type="presParOf" srcId="{CC9FB67F-51FA-4022-9F0C-9B6F47DD22AC}" destId="{85BF4EA6-82C7-4AC9-9022-4CF85A500AF7}" srcOrd="5" destOrd="0" presId="urn:microsoft.com/office/officeart/2005/8/layout/pyramid3"/>
    <dgm:cxn modelId="{B7E05846-88CD-48BD-B590-C14BE338D86C}" type="presParOf" srcId="{85BF4EA6-82C7-4AC9-9022-4CF85A500AF7}" destId="{FF931972-C5C1-42FF-9331-DAA7C0A0F65D}" srcOrd="0" destOrd="0" presId="urn:microsoft.com/office/officeart/2005/8/layout/pyramid3"/>
    <dgm:cxn modelId="{839AE30E-B0D6-48D1-A5A0-6E4EA58324F3}" type="presParOf" srcId="{85BF4EA6-82C7-4AC9-9022-4CF85A500AF7}" destId="{C6AEEE9B-3DFE-4166-A3F0-0A0E2F66E350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1C8BFF-3275-4CF5-887B-D37270287A0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DD4FA5-CE7B-4ED6-8C13-9C069719D0F8}">
      <dgm:prSet/>
      <dgm:spPr/>
      <dgm:t>
        <a:bodyPr/>
        <a:lstStyle/>
        <a:p>
          <a:r>
            <a:rPr lang="en-US" dirty="0"/>
            <a:t>Whitman</a:t>
          </a:r>
        </a:p>
      </dgm:t>
    </dgm:pt>
    <dgm:pt modelId="{1854007B-16EE-4837-9479-7DE681AA749A}" type="parTrans" cxnId="{A3E8E52F-5E79-4D58-B07A-3206EB234356}">
      <dgm:prSet/>
      <dgm:spPr/>
      <dgm:t>
        <a:bodyPr/>
        <a:lstStyle/>
        <a:p>
          <a:endParaRPr lang="en-US"/>
        </a:p>
      </dgm:t>
    </dgm:pt>
    <dgm:pt modelId="{FFB943E3-D954-407D-9314-8D981A0687FB}" type="sibTrans" cxnId="{A3E8E52F-5E79-4D58-B07A-3206EB234356}">
      <dgm:prSet/>
      <dgm:spPr/>
      <dgm:t>
        <a:bodyPr/>
        <a:lstStyle/>
        <a:p>
          <a:endParaRPr lang="en-US"/>
        </a:p>
      </dgm:t>
    </dgm:pt>
    <dgm:pt modelId="{193B1933-24BF-4C3C-A77D-9418CE59B9E9}">
      <dgm:prSet/>
      <dgm:spPr/>
      <dgm:t>
        <a:bodyPr/>
        <a:lstStyle/>
        <a:p>
          <a:r>
            <a:rPr lang="en-US" dirty="0"/>
            <a:t>UW</a:t>
          </a:r>
        </a:p>
      </dgm:t>
    </dgm:pt>
    <dgm:pt modelId="{612FEA3F-3F20-470F-B97E-95973D3CE091}" type="parTrans" cxnId="{6D27BBFF-E0A8-4B08-A295-6830F4C9D894}">
      <dgm:prSet/>
      <dgm:spPr/>
      <dgm:t>
        <a:bodyPr/>
        <a:lstStyle/>
        <a:p>
          <a:endParaRPr lang="en-US"/>
        </a:p>
      </dgm:t>
    </dgm:pt>
    <dgm:pt modelId="{DA7E3DFC-C832-4B34-A2D6-42D2B36F6AB2}" type="sibTrans" cxnId="{6D27BBFF-E0A8-4B08-A295-6830F4C9D894}">
      <dgm:prSet/>
      <dgm:spPr/>
      <dgm:t>
        <a:bodyPr/>
        <a:lstStyle/>
        <a:p>
          <a:endParaRPr lang="en-US"/>
        </a:p>
      </dgm:t>
    </dgm:pt>
    <dgm:pt modelId="{6C79D5FD-EFDC-4C25-B248-B3443CC91355}">
      <dgm:prSet/>
      <dgm:spPr/>
      <dgm:t>
        <a:bodyPr/>
        <a:lstStyle/>
        <a:p>
          <a:r>
            <a:rPr lang="en-US"/>
            <a:t>Gonzaga</a:t>
          </a:r>
        </a:p>
      </dgm:t>
    </dgm:pt>
    <dgm:pt modelId="{56CCC287-6E1E-480C-A8E6-BE49A9ACD13F}" type="parTrans" cxnId="{24196CF6-13DA-4F0A-94F8-F544FDE3FFD0}">
      <dgm:prSet/>
      <dgm:spPr/>
      <dgm:t>
        <a:bodyPr/>
        <a:lstStyle/>
        <a:p>
          <a:endParaRPr lang="en-US"/>
        </a:p>
      </dgm:t>
    </dgm:pt>
    <dgm:pt modelId="{7876592C-77CE-4074-97BB-CFA8A9BFAAF4}" type="sibTrans" cxnId="{24196CF6-13DA-4F0A-94F8-F544FDE3FFD0}">
      <dgm:prSet/>
      <dgm:spPr/>
      <dgm:t>
        <a:bodyPr/>
        <a:lstStyle/>
        <a:p>
          <a:endParaRPr lang="en-US"/>
        </a:p>
      </dgm:t>
    </dgm:pt>
    <dgm:pt modelId="{0D57DCBB-36C1-4D07-A016-31A74E874F0C}">
      <dgm:prSet/>
      <dgm:spPr/>
      <dgm:t>
        <a:bodyPr/>
        <a:lstStyle/>
        <a:p>
          <a:r>
            <a:rPr lang="en-US"/>
            <a:t>Seattle U</a:t>
          </a:r>
        </a:p>
      </dgm:t>
    </dgm:pt>
    <dgm:pt modelId="{0456C1C5-6C9E-42A6-B336-96E08207A086}" type="parTrans" cxnId="{A8744BB3-766B-4873-BB81-0ACCA72ADB38}">
      <dgm:prSet/>
      <dgm:spPr/>
      <dgm:t>
        <a:bodyPr/>
        <a:lstStyle/>
        <a:p>
          <a:endParaRPr lang="en-US"/>
        </a:p>
      </dgm:t>
    </dgm:pt>
    <dgm:pt modelId="{4E9D2E53-398D-425E-BA50-D5127E250ED5}" type="sibTrans" cxnId="{A8744BB3-766B-4873-BB81-0ACCA72ADB38}">
      <dgm:prSet/>
      <dgm:spPr/>
      <dgm:t>
        <a:bodyPr/>
        <a:lstStyle/>
        <a:p>
          <a:endParaRPr lang="en-US"/>
        </a:p>
      </dgm:t>
    </dgm:pt>
    <dgm:pt modelId="{63C85E59-9917-458D-83D0-2A52AE2E36A5}">
      <dgm:prSet/>
      <dgm:spPr/>
      <dgm:t>
        <a:bodyPr/>
        <a:lstStyle/>
        <a:p>
          <a:r>
            <a:rPr lang="en-US" dirty="0"/>
            <a:t>UPS</a:t>
          </a:r>
        </a:p>
      </dgm:t>
    </dgm:pt>
    <dgm:pt modelId="{41512CB5-2123-4DFF-B4B6-27A52E05EC08}" type="parTrans" cxnId="{4783DD79-3235-4CEF-B4AC-C4FDCAE36ABD}">
      <dgm:prSet/>
      <dgm:spPr/>
      <dgm:t>
        <a:bodyPr/>
        <a:lstStyle/>
        <a:p>
          <a:endParaRPr lang="en-US"/>
        </a:p>
      </dgm:t>
    </dgm:pt>
    <dgm:pt modelId="{2511193F-CAC2-4B1D-953E-C95A2C6092FE}" type="sibTrans" cxnId="{4783DD79-3235-4CEF-B4AC-C4FDCAE36ABD}">
      <dgm:prSet/>
      <dgm:spPr/>
      <dgm:t>
        <a:bodyPr/>
        <a:lstStyle/>
        <a:p>
          <a:endParaRPr lang="en-US"/>
        </a:p>
      </dgm:t>
    </dgm:pt>
    <dgm:pt modelId="{AF55C90D-AD17-4732-8EF4-9800A51042C0}">
      <dgm:prSet/>
      <dgm:spPr/>
      <dgm:t>
        <a:bodyPr/>
        <a:lstStyle/>
        <a:p>
          <a:r>
            <a:rPr lang="en-US" dirty="0"/>
            <a:t>WSU</a:t>
          </a:r>
        </a:p>
      </dgm:t>
    </dgm:pt>
    <dgm:pt modelId="{C3DED8D8-28A7-4B54-B872-2DE039DFC41A}" type="parTrans" cxnId="{2239B722-5A9A-4624-89E9-A3F92022666E}">
      <dgm:prSet/>
      <dgm:spPr/>
      <dgm:t>
        <a:bodyPr/>
        <a:lstStyle/>
        <a:p>
          <a:endParaRPr lang="en-US"/>
        </a:p>
      </dgm:t>
    </dgm:pt>
    <dgm:pt modelId="{6C94224D-56E2-4F94-ADE2-D8404B87DABE}" type="sibTrans" cxnId="{2239B722-5A9A-4624-89E9-A3F92022666E}">
      <dgm:prSet/>
      <dgm:spPr/>
      <dgm:t>
        <a:bodyPr/>
        <a:lstStyle/>
        <a:p>
          <a:endParaRPr lang="en-US"/>
        </a:p>
      </dgm:t>
    </dgm:pt>
    <dgm:pt modelId="{6C76454B-CD45-4AFB-954C-19505E1CB21B}">
      <dgm:prSet/>
      <dgm:spPr/>
      <dgm:t>
        <a:bodyPr/>
        <a:lstStyle/>
        <a:p>
          <a:r>
            <a:rPr lang="en-US"/>
            <a:t>PLU</a:t>
          </a:r>
        </a:p>
      </dgm:t>
    </dgm:pt>
    <dgm:pt modelId="{96E26382-8901-4150-8DA8-39282CEDF4ED}" type="parTrans" cxnId="{E093C3F8-C177-4A22-9993-703DD6F60198}">
      <dgm:prSet/>
      <dgm:spPr/>
      <dgm:t>
        <a:bodyPr/>
        <a:lstStyle/>
        <a:p>
          <a:endParaRPr lang="en-US"/>
        </a:p>
      </dgm:t>
    </dgm:pt>
    <dgm:pt modelId="{A2119A19-D64B-48E9-AEF5-2D5613C8C9AE}" type="sibTrans" cxnId="{E093C3F8-C177-4A22-9993-703DD6F60198}">
      <dgm:prSet/>
      <dgm:spPr/>
      <dgm:t>
        <a:bodyPr/>
        <a:lstStyle/>
        <a:p>
          <a:endParaRPr lang="en-US"/>
        </a:p>
      </dgm:t>
    </dgm:pt>
    <dgm:pt modelId="{3D8D2992-C860-47C6-8FE4-07EE75240B47}">
      <dgm:prSet/>
      <dgm:spPr/>
      <dgm:t>
        <a:bodyPr/>
        <a:lstStyle/>
        <a:p>
          <a:r>
            <a:rPr lang="en-US"/>
            <a:t>CWU</a:t>
          </a:r>
        </a:p>
      </dgm:t>
    </dgm:pt>
    <dgm:pt modelId="{D8559751-FEA2-422E-975C-460E76A09D70}" type="parTrans" cxnId="{0CB09026-72D7-429F-A45C-D4BB5C8542F9}">
      <dgm:prSet/>
      <dgm:spPr/>
      <dgm:t>
        <a:bodyPr/>
        <a:lstStyle/>
        <a:p>
          <a:endParaRPr lang="en-US"/>
        </a:p>
      </dgm:t>
    </dgm:pt>
    <dgm:pt modelId="{C692F5EE-29D5-4D2A-B500-1CB6CC60E3B4}" type="sibTrans" cxnId="{0CB09026-72D7-429F-A45C-D4BB5C8542F9}">
      <dgm:prSet/>
      <dgm:spPr/>
      <dgm:t>
        <a:bodyPr/>
        <a:lstStyle/>
        <a:p>
          <a:endParaRPr lang="en-US"/>
        </a:p>
      </dgm:t>
    </dgm:pt>
    <dgm:pt modelId="{FC9F14FA-2F59-4FB5-B7EB-D222D7DBD9AE}">
      <dgm:prSet/>
      <dgm:spPr/>
      <dgm:t>
        <a:bodyPr/>
        <a:lstStyle/>
        <a:p>
          <a:r>
            <a:rPr lang="en-US"/>
            <a:t>WWU</a:t>
          </a:r>
        </a:p>
      </dgm:t>
    </dgm:pt>
    <dgm:pt modelId="{AC140E10-373D-45DD-8606-510118CB663D}" type="parTrans" cxnId="{7A67EC3D-BA03-465F-A310-2B76CED46256}">
      <dgm:prSet/>
      <dgm:spPr/>
      <dgm:t>
        <a:bodyPr/>
        <a:lstStyle/>
        <a:p>
          <a:endParaRPr lang="en-US"/>
        </a:p>
      </dgm:t>
    </dgm:pt>
    <dgm:pt modelId="{F975E385-5BDC-4472-9657-A51C3856FE31}" type="sibTrans" cxnId="{7A67EC3D-BA03-465F-A310-2B76CED46256}">
      <dgm:prSet/>
      <dgm:spPr/>
      <dgm:t>
        <a:bodyPr/>
        <a:lstStyle/>
        <a:p>
          <a:endParaRPr lang="en-US"/>
        </a:p>
      </dgm:t>
    </dgm:pt>
    <dgm:pt modelId="{CB7C8F46-F4C7-4FD7-9785-5916113D0E1E}">
      <dgm:prSet/>
      <dgm:spPr/>
      <dgm:t>
        <a:bodyPr/>
        <a:lstStyle/>
        <a:p>
          <a:r>
            <a:rPr lang="en-US"/>
            <a:t>Whitworth</a:t>
          </a:r>
        </a:p>
      </dgm:t>
    </dgm:pt>
    <dgm:pt modelId="{E1345B05-266C-4BA5-91CD-1081F90E30B6}" type="parTrans" cxnId="{FB4FBF82-9C77-4E21-902E-33C79C32A666}">
      <dgm:prSet/>
      <dgm:spPr/>
      <dgm:t>
        <a:bodyPr/>
        <a:lstStyle/>
        <a:p>
          <a:endParaRPr lang="en-US"/>
        </a:p>
      </dgm:t>
    </dgm:pt>
    <dgm:pt modelId="{3CD2D6CF-8ADC-478D-8588-E2D7ADDD56D9}" type="sibTrans" cxnId="{FB4FBF82-9C77-4E21-902E-33C79C32A666}">
      <dgm:prSet/>
      <dgm:spPr/>
      <dgm:t>
        <a:bodyPr/>
        <a:lstStyle/>
        <a:p>
          <a:endParaRPr lang="en-US"/>
        </a:p>
      </dgm:t>
    </dgm:pt>
    <dgm:pt modelId="{289FC721-2C84-45EC-9F8C-E07B372E2E7F}">
      <dgm:prSet/>
      <dgm:spPr/>
      <dgm:t>
        <a:bodyPr/>
        <a:lstStyle/>
        <a:p>
          <a:r>
            <a:rPr lang="en-US"/>
            <a:t>SPU</a:t>
          </a:r>
        </a:p>
      </dgm:t>
    </dgm:pt>
    <dgm:pt modelId="{DFDB2B71-0193-442B-94E5-1D1122C49D65}" type="parTrans" cxnId="{E53DE278-6C66-426E-A686-8E92B872F5D5}">
      <dgm:prSet/>
      <dgm:spPr/>
      <dgm:t>
        <a:bodyPr/>
        <a:lstStyle/>
        <a:p>
          <a:endParaRPr lang="en-US"/>
        </a:p>
      </dgm:t>
    </dgm:pt>
    <dgm:pt modelId="{8FA8B622-C0C7-435C-A175-462043248374}" type="sibTrans" cxnId="{E53DE278-6C66-426E-A686-8E92B872F5D5}">
      <dgm:prSet/>
      <dgm:spPr/>
      <dgm:t>
        <a:bodyPr/>
        <a:lstStyle/>
        <a:p>
          <a:endParaRPr lang="en-US"/>
        </a:p>
      </dgm:t>
    </dgm:pt>
    <dgm:pt modelId="{A4CAEE0A-499D-4F36-A4EA-B1005AC4E3FB}">
      <dgm:prSet/>
      <dgm:spPr/>
      <dgm:t>
        <a:bodyPr/>
        <a:lstStyle/>
        <a:p>
          <a:r>
            <a:rPr lang="en-US"/>
            <a:t>Evergreen</a:t>
          </a:r>
        </a:p>
      </dgm:t>
    </dgm:pt>
    <dgm:pt modelId="{22384FAB-0763-4341-9ACB-D2F71FDAE082}" type="parTrans" cxnId="{34FE0A46-BAD2-4C65-803C-AF924D810446}">
      <dgm:prSet/>
      <dgm:spPr/>
      <dgm:t>
        <a:bodyPr/>
        <a:lstStyle/>
        <a:p>
          <a:endParaRPr lang="en-US"/>
        </a:p>
      </dgm:t>
    </dgm:pt>
    <dgm:pt modelId="{8893F501-9D34-4C7B-9FB9-73D74A8211FB}" type="sibTrans" cxnId="{34FE0A46-BAD2-4C65-803C-AF924D810446}">
      <dgm:prSet/>
      <dgm:spPr/>
      <dgm:t>
        <a:bodyPr/>
        <a:lstStyle/>
        <a:p>
          <a:endParaRPr lang="en-US"/>
        </a:p>
      </dgm:t>
    </dgm:pt>
    <dgm:pt modelId="{C69E01D4-F7DE-4A4F-AC85-09DCFAF67263}">
      <dgm:prSet/>
      <dgm:spPr/>
      <dgm:t>
        <a:bodyPr/>
        <a:lstStyle/>
        <a:p>
          <a:r>
            <a:rPr lang="en-US"/>
            <a:t>EWU</a:t>
          </a:r>
        </a:p>
      </dgm:t>
    </dgm:pt>
    <dgm:pt modelId="{49AC3462-BD34-4A90-9173-0BA3FCF5FCFE}" type="parTrans" cxnId="{087F80BF-9369-4B4E-AE58-B6549B096587}">
      <dgm:prSet/>
      <dgm:spPr/>
      <dgm:t>
        <a:bodyPr/>
        <a:lstStyle/>
        <a:p>
          <a:endParaRPr lang="en-US"/>
        </a:p>
      </dgm:t>
    </dgm:pt>
    <dgm:pt modelId="{3B561FC7-06FC-4174-B60D-BB56C12EF89C}" type="sibTrans" cxnId="{087F80BF-9369-4B4E-AE58-B6549B096587}">
      <dgm:prSet/>
      <dgm:spPr/>
      <dgm:t>
        <a:bodyPr/>
        <a:lstStyle/>
        <a:p>
          <a:endParaRPr lang="en-US"/>
        </a:p>
      </dgm:t>
    </dgm:pt>
    <dgm:pt modelId="{E1E0F02A-847A-4DC1-BD00-EB35D3EBEB98}" type="pres">
      <dgm:prSet presAssocID="{4B1C8BFF-3275-4CF5-887B-D37270287A0B}" presName="compositeShape" presStyleCnt="0">
        <dgm:presLayoutVars>
          <dgm:dir/>
          <dgm:resizeHandles/>
        </dgm:presLayoutVars>
      </dgm:prSet>
      <dgm:spPr/>
    </dgm:pt>
    <dgm:pt modelId="{158EB40E-0427-4AA5-97CF-58B93E55FB79}" type="pres">
      <dgm:prSet presAssocID="{4B1C8BFF-3275-4CF5-887B-D37270287A0B}" presName="pyramid" presStyleLbl="node1" presStyleIdx="0" presStyleCnt="1" custLinFactNeighborX="-6716" custLinFactNeighborY="808"/>
      <dgm:spPr/>
    </dgm:pt>
    <dgm:pt modelId="{B2E5E78A-CA2D-4095-ADA9-8A3DBF4D23CA}" type="pres">
      <dgm:prSet presAssocID="{4B1C8BFF-3275-4CF5-887B-D37270287A0B}" presName="theList" presStyleCnt="0"/>
      <dgm:spPr/>
    </dgm:pt>
    <dgm:pt modelId="{1C96A43B-C3E2-4872-8308-C87A602E6F4F}" type="pres">
      <dgm:prSet presAssocID="{D5DD4FA5-CE7B-4ED6-8C13-9C069719D0F8}" presName="aNode" presStyleLbl="fgAcc1" presStyleIdx="0" presStyleCnt="13">
        <dgm:presLayoutVars>
          <dgm:bulletEnabled val="1"/>
        </dgm:presLayoutVars>
      </dgm:prSet>
      <dgm:spPr/>
    </dgm:pt>
    <dgm:pt modelId="{C971187D-3E1E-4EAA-8364-0061DD042731}" type="pres">
      <dgm:prSet presAssocID="{D5DD4FA5-CE7B-4ED6-8C13-9C069719D0F8}" presName="aSpace" presStyleCnt="0"/>
      <dgm:spPr/>
    </dgm:pt>
    <dgm:pt modelId="{668F76D0-0B31-423D-9F05-A3CC1E243FC2}" type="pres">
      <dgm:prSet presAssocID="{193B1933-24BF-4C3C-A77D-9418CE59B9E9}" presName="aNode" presStyleLbl="fgAcc1" presStyleIdx="1" presStyleCnt="13">
        <dgm:presLayoutVars>
          <dgm:bulletEnabled val="1"/>
        </dgm:presLayoutVars>
      </dgm:prSet>
      <dgm:spPr/>
    </dgm:pt>
    <dgm:pt modelId="{8F562510-77C6-4ACE-A1F1-E31EFEDE9699}" type="pres">
      <dgm:prSet presAssocID="{193B1933-24BF-4C3C-A77D-9418CE59B9E9}" presName="aSpace" presStyleCnt="0"/>
      <dgm:spPr/>
    </dgm:pt>
    <dgm:pt modelId="{B97FBD1E-C564-4DEB-8CC9-37BED48EEFB7}" type="pres">
      <dgm:prSet presAssocID="{6C79D5FD-EFDC-4C25-B248-B3443CC91355}" presName="aNode" presStyleLbl="fgAcc1" presStyleIdx="2" presStyleCnt="13">
        <dgm:presLayoutVars>
          <dgm:bulletEnabled val="1"/>
        </dgm:presLayoutVars>
      </dgm:prSet>
      <dgm:spPr/>
    </dgm:pt>
    <dgm:pt modelId="{2E484302-A4D6-4376-9266-BF484866909E}" type="pres">
      <dgm:prSet presAssocID="{6C79D5FD-EFDC-4C25-B248-B3443CC91355}" presName="aSpace" presStyleCnt="0"/>
      <dgm:spPr/>
    </dgm:pt>
    <dgm:pt modelId="{3A8AD57B-1997-4776-9C25-E51C880982B0}" type="pres">
      <dgm:prSet presAssocID="{0D57DCBB-36C1-4D07-A016-31A74E874F0C}" presName="aNode" presStyleLbl="fgAcc1" presStyleIdx="3" presStyleCnt="13">
        <dgm:presLayoutVars>
          <dgm:bulletEnabled val="1"/>
        </dgm:presLayoutVars>
      </dgm:prSet>
      <dgm:spPr/>
    </dgm:pt>
    <dgm:pt modelId="{738CC72A-637F-405F-9326-CA0AA05E289E}" type="pres">
      <dgm:prSet presAssocID="{0D57DCBB-36C1-4D07-A016-31A74E874F0C}" presName="aSpace" presStyleCnt="0"/>
      <dgm:spPr/>
    </dgm:pt>
    <dgm:pt modelId="{D9793A0D-CF9D-40CC-B6B3-0299AE046B7D}" type="pres">
      <dgm:prSet presAssocID="{63C85E59-9917-458D-83D0-2A52AE2E36A5}" presName="aNode" presStyleLbl="fgAcc1" presStyleIdx="4" presStyleCnt="13">
        <dgm:presLayoutVars>
          <dgm:bulletEnabled val="1"/>
        </dgm:presLayoutVars>
      </dgm:prSet>
      <dgm:spPr/>
    </dgm:pt>
    <dgm:pt modelId="{0080A3E5-62B5-4B2D-B3B3-837C9675B2E6}" type="pres">
      <dgm:prSet presAssocID="{63C85E59-9917-458D-83D0-2A52AE2E36A5}" presName="aSpace" presStyleCnt="0"/>
      <dgm:spPr/>
    </dgm:pt>
    <dgm:pt modelId="{377E392E-D1E5-4593-B912-F7AB7227AEDC}" type="pres">
      <dgm:prSet presAssocID="{AF55C90D-AD17-4732-8EF4-9800A51042C0}" presName="aNode" presStyleLbl="fgAcc1" presStyleIdx="5" presStyleCnt="13">
        <dgm:presLayoutVars>
          <dgm:bulletEnabled val="1"/>
        </dgm:presLayoutVars>
      </dgm:prSet>
      <dgm:spPr/>
    </dgm:pt>
    <dgm:pt modelId="{3962B6CF-0150-46CD-9365-748C1AF0CB17}" type="pres">
      <dgm:prSet presAssocID="{AF55C90D-AD17-4732-8EF4-9800A51042C0}" presName="aSpace" presStyleCnt="0"/>
      <dgm:spPr/>
    </dgm:pt>
    <dgm:pt modelId="{68B9A745-1B98-4559-AE8C-17DAC0B04F43}" type="pres">
      <dgm:prSet presAssocID="{6C76454B-CD45-4AFB-954C-19505E1CB21B}" presName="aNode" presStyleLbl="fgAcc1" presStyleIdx="6" presStyleCnt="13">
        <dgm:presLayoutVars>
          <dgm:bulletEnabled val="1"/>
        </dgm:presLayoutVars>
      </dgm:prSet>
      <dgm:spPr/>
    </dgm:pt>
    <dgm:pt modelId="{C56363A4-8E65-4D29-A369-40C48C34121A}" type="pres">
      <dgm:prSet presAssocID="{6C76454B-CD45-4AFB-954C-19505E1CB21B}" presName="aSpace" presStyleCnt="0"/>
      <dgm:spPr/>
    </dgm:pt>
    <dgm:pt modelId="{7A1CCAC9-D895-4387-94FB-CA5F65FD2B2C}" type="pres">
      <dgm:prSet presAssocID="{3D8D2992-C860-47C6-8FE4-07EE75240B47}" presName="aNode" presStyleLbl="fgAcc1" presStyleIdx="7" presStyleCnt="13">
        <dgm:presLayoutVars>
          <dgm:bulletEnabled val="1"/>
        </dgm:presLayoutVars>
      </dgm:prSet>
      <dgm:spPr/>
    </dgm:pt>
    <dgm:pt modelId="{80439108-246A-4B6B-BB2B-BC6EB183E1BC}" type="pres">
      <dgm:prSet presAssocID="{3D8D2992-C860-47C6-8FE4-07EE75240B47}" presName="aSpace" presStyleCnt="0"/>
      <dgm:spPr/>
    </dgm:pt>
    <dgm:pt modelId="{830BC69F-DDB8-4E55-879D-9DB71FCBE5E2}" type="pres">
      <dgm:prSet presAssocID="{FC9F14FA-2F59-4FB5-B7EB-D222D7DBD9AE}" presName="aNode" presStyleLbl="fgAcc1" presStyleIdx="8" presStyleCnt="13">
        <dgm:presLayoutVars>
          <dgm:bulletEnabled val="1"/>
        </dgm:presLayoutVars>
      </dgm:prSet>
      <dgm:spPr/>
    </dgm:pt>
    <dgm:pt modelId="{7A7E9FF6-1986-43EA-B608-3B0925566678}" type="pres">
      <dgm:prSet presAssocID="{FC9F14FA-2F59-4FB5-B7EB-D222D7DBD9AE}" presName="aSpace" presStyleCnt="0"/>
      <dgm:spPr/>
    </dgm:pt>
    <dgm:pt modelId="{970827E8-21DF-4FB5-95D6-72A8B264FA05}" type="pres">
      <dgm:prSet presAssocID="{CB7C8F46-F4C7-4FD7-9785-5916113D0E1E}" presName="aNode" presStyleLbl="fgAcc1" presStyleIdx="9" presStyleCnt="13">
        <dgm:presLayoutVars>
          <dgm:bulletEnabled val="1"/>
        </dgm:presLayoutVars>
      </dgm:prSet>
      <dgm:spPr/>
    </dgm:pt>
    <dgm:pt modelId="{56D95F3A-E1DE-43BD-B65F-F6EA599D6E57}" type="pres">
      <dgm:prSet presAssocID="{CB7C8F46-F4C7-4FD7-9785-5916113D0E1E}" presName="aSpace" presStyleCnt="0"/>
      <dgm:spPr/>
    </dgm:pt>
    <dgm:pt modelId="{B68DCD48-5560-4DD0-AE62-2C88297DA54C}" type="pres">
      <dgm:prSet presAssocID="{289FC721-2C84-45EC-9F8C-E07B372E2E7F}" presName="aNode" presStyleLbl="fgAcc1" presStyleIdx="10" presStyleCnt="13">
        <dgm:presLayoutVars>
          <dgm:bulletEnabled val="1"/>
        </dgm:presLayoutVars>
      </dgm:prSet>
      <dgm:spPr/>
    </dgm:pt>
    <dgm:pt modelId="{23F25768-36A5-4D20-8BD2-9EF8262B0C42}" type="pres">
      <dgm:prSet presAssocID="{289FC721-2C84-45EC-9F8C-E07B372E2E7F}" presName="aSpace" presStyleCnt="0"/>
      <dgm:spPr/>
    </dgm:pt>
    <dgm:pt modelId="{9B40AF31-FBFD-4977-9E76-E30158A7E752}" type="pres">
      <dgm:prSet presAssocID="{A4CAEE0A-499D-4F36-A4EA-B1005AC4E3FB}" presName="aNode" presStyleLbl="fgAcc1" presStyleIdx="11" presStyleCnt="13">
        <dgm:presLayoutVars>
          <dgm:bulletEnabled val="1"/>
        </dgm:presLayoutVars>
      </dgm:prSet>
      <dgm:spPr/>
    </dgm:pt>
    <dgm:pt modelId="{2431B5DD-B14F-4C3B-BD70-A2DB11152D53}" type="pres">
      <dgm:prSet presAssocID="{A4CAEE0A-499D-4F36-A4EA-B1005AC4E3FB}" presName="aSpace" presStyleCnt="0"/>
      <dgm:spPr/>
    </dgm:pt>
    <dgm:pt modelId="{84C7F87C-C521-405A-B94F-3C2FE578D9FA}" type="pres">
      <dgm:prSet presAssocID="{C69E01D4-F7DE-4A4F-AC85-09DCFAF67263}" presName="aNode" presStyleLbl="fgAcc1" presStyleIdx="12" presStyleCnt="13">
        <dgm:presLayoutVars>
          <dgm:bulletEnabled val="1"/>
        </dgm:presLayoutVars>
      </dgm:prSet>
      <dgm:spPr/>
    </dgm:pt>
    <dgm:pt modelId="{653EA252-9F8F-4D59-BE1E-87194CC251A7}" type="pres">
      <dgm:prSet presAssocID="{C69E01D4-F7DE-4A4F-AC85-09DCFAF67263}" presName="aSpace" presStyleCnt="0"/>
      <dgm:spPr/>
    </dgm:pt>
  </dgm:ptLst>
  <dgm:cxnLst>
    <dgm:cxn modelId="{F0FC6509-097F-4473-87AE-6F0F77AE5627}" type="presOf" srcId="{0D57DCBB-36C1-4D07-A016-31A74E874F0C}" destId="{3A8AD57B-1997-4776-9C25-E51C880982B0}" srcOrd="0" destOrd="0" presId="urn:microsoft.com/office/officeart/2005/8/layout/pyramid2"/>
    <dgm:cxn modelId="{C094A20A-BB6F-4834-93E6-B44D65E9493C}" type="presOf" srcId="{D5DD4FA5-CE7B-4ED6-8C13-9C069719D0F8}" destId="{1C96A43B-C3E2-4872-8308-C87A602E6F4F}" srcOrd="0" destOrd="0" presId="urn:microsoft.com/office/officeart/2005/8/layout/pyramid2"/>
    <dgm:cxn modelId="{2239B722-5A9A-4624-89E9-A3F92022666E}" srcId="{4B1C8BFF-3275-4CF5-887B-D37270287A0B}" destId="{AF55C90D-AD17-4732-8EF4-9800A51042C0}" srcOrd="5" destOrd="0" parTransId="{C3DED8D8-28A7-4B54-B872-2DE039DFC41A}" sibTransId="{6C94224D-56E2-4F94-ADE2-D8404B87DABE}"/>
    <dgm:cxn modelId="{CCAF8923-EF10-45F2-912E-242D0C475D11}" type="presOf" srcId="{4B1C8BFF-3275-4CF5-887B-D37270287A0B}" destId="{E1E0F02A-847A-4DC1-BD00-EB35D3EBEB98}" srcOrd="0" destOrd="0" presId="urn:microsoft.com/office/officeart/2005/8/layout/pyramid2"/>
    <dgm:cxn modelId="{0CB09026-72D7-429F-A45C-D4BB5C8542F9}" srcId="{4B1C8BFF-3275-4CF5-887B-D37270287A0B}" destId="{3D8D2992-C860-47C6-8FE4-07EE75240B47}" srcOrd="7" destOrd="0" parTransId="{D8559751-FEA2-422E-975C-460E76A09D70}" sibTransId="{C692F5EE-29D5-4D2A-B500-1CB6CC60E3B4}"/>
    <dgm:cxn modelId="{A3E8E52F-5E79-4D58-B07A-3206EB234356}" srcId="{4B1C8BFF-3275-4CF5-887B-D37270287A0B}" destId="{D5DD4FA5-CE7B-4ED6-8C13-9C069719D0F8}" srcOrd="0" destOrd="0" parTransId="{1854007B-16EE-4837-9479-7DE681AA749A}" sibTransId="{FFB943E3-D954-407D-9314-8D981A0687FB}"/>
    <dgm:cxn modelId="{7A67EC3D-BA03-465F-A310-2B76CED46256}" srcId="{4B1C8BFF-3275-4CF5-887B-D37270287A0B}" destId="{FC9F14FA-2F59-4FB5-B7EB-D222D7DBD9AE}" srcOrd="8" destOrd="0" parTransId="{AC140E10-373D-45DD-8606-510118CB663D}" sibTransId="{F975E385-5BDC-4472-9657-A51C3856FE31}"/>
    <dgm:cxn modelId="{7C91075B-7B73-4550-873A-2788B08DB774}" type="presOf" srcId="{A4CAEE0A-499D-4F36-A4EA-B1005AC4E3FB}" destId="{9B40AF31-FBFD-4977-9E76-E30158A7E752}" srcOrd="0" destOrd="0" presId="urn:microsoft.com/office/officeart/2005/8/layout/pyramid2"/>
    <dgm:cxn modelId="{F90EA761-FECD-4471-B448-83DE7E3EF98F}" type="presOf" srcId="{FC9F14FA-2F59-4FB5-B7EB-D222D7DBD9AE}" destId="{830BC69F-DDB8-4E55-879D-9DB71FCBE5E2}" srcOrd="0" destOrd="0" presId="urn:microsoft.com/office/officeart/2005/8/layout/pyramid2"/>
    <dgm:cxn modelId="{34FE0A46-BAD2-4C65-803C-AF924D810446}" srcId="{4B1C8BFF-3275-4CF5-887B-D37270287A0B}" destId="{A4CAEE0A-499D-4F36-A4EA-B1005AC4E3FB}" srcOrd="11" destOrd="0" parTransId="{22384FAB-0763-4341-9ACB-D2F71FDAE082}" sibTransId="{8893F501-9D34-4C7B-9FB9-73D74A8211FB}"/>
    <dgm:cxn modelId="{DF0E274C-849B-4197-BC27-E14E300B122F}" type="presOf" srcId="{C69E01D4-F7DE-4A4F-AC85-09DCFAF67263}" destId="{84C7F87C-C521-405A-B94F-3C2FE578D9FA}" srcOrd="0" destOrd="0" presId="urn:microsoft.com/office/officeart/2005/8/layout/pyramid2"/>
    <dgm:cxn modelId="{F0B1F070-F31C-4F59-BA2F-D3FB3E184238}" type="presOf" srcId="{CB7C8F46-F4C7-4FD7-9785-5916113D0E1E}" destId="{970827E8-21DF-4FB5-95D6-72A8B264FA05}" srcOrd="0" destOrd="0" presId="urn:microsoft.com/office/officeart/2005/8/layout/pyramid2"/>
    <dgm:cxn modelId="{CBD95575-F999-4CBC-B430-3B2472DAE733}" type="presOf" srcId="{289FC721-2C84-45EC-9F8C-E07B372E2E7F}" destId="{B68DCD48-5560-4DD0-AE62-2C88297DA54C}" srcOrd="0" destOrd="0" presId="urn:microsoft.com/office/officeart/2005/8/layout/pyramid2"/>
    <dgm:cxn modelId="{E53DE278-6C66-426E-A686-8E92B872F5D5}" srcId="{4B1C8BFF-3275-4CF5-887B-D37270287A0B}" destId="{289FC721-2C84-45EC-9F8C-E07B372E2E7F}" srcOrd="10" destOrd="0" parTransId="{DFDB2B71-0193-442B-94E5-1D1122C49D65}" sibTransId="{8FA8B622-C0C7-435C-A175-462043248374}"/>
    <dgm:cxn modelId="{4783DD79-3235-4CEF-B4AC-C4FDCAE36ABD}" srcId="{4B1C8BFF-3275-4CF5-887B-D37270287A0B}" destId="{63C85E59-9917-458D-83D0-2A52AE2E36A5}" srcOrd="4" destOrd="0" parTransId="{41512CB5-2123-4DFF-B4B6-27A52E05EC08}" sibTransId="{2511193F-CAC2-4B1D-953E-C95A2C6092FE}"/>
    <dgm:cxn modelId="{67EF847D-5A50-465F-AF6F-6041ACF75109}" type="presOf" srcId="{6C76454B-CD45-4AFB-954C-19505E1CB21B}" destId="{68B9A745-1B98-4559-AE8C-17DAC0B04F43}" srcOrd="0" destOrd="0" presId="urn:microsoft.com/office/officeart/2005/8/layout/pyramid2"/>
    <dgm:cxn modelId="{26CB5E81-0DA1-4FE3-81FA-4C82E14AEC2E}" type="presOf" srcId="{193B1933-24BF-4C3C-A77D-9418CE59B9E9}" destId="{668F76D0-0B31-423D-9F05-A3CC1E243FC2}" srcOrd="0" destOrd="0" presId="urn:microsoft.com/office/officeart/2005/8/layout/pyramid2"/>
    <dgm:cxn modelId="{FB4FBF82-9C77-4E21-902E-33C79C32A666}" srcId="{4B1C8BFF-3275-4CF5-887B-D37270287A0B}" destId="{CB7C8F46-F4C7-4FD7-9785-5916113D0E1E}" srcOrd="9" destOrd="0" parTransId="{E1345B05-266C-4BA5-91CD-1081F90E30B6}" sibTransId="{3CD2D6CF-8ADC-478D-8588-E2D7ADDD56D9}"/>
    <dgm:cxn modelId="{91FFFB88-73B6-4364-B389-8C941B470BD3}" type="presOf" srcId="{AF55C90D-AD17-4732-8EF4-9800A51042C0}" destId="{377E392E-D1E5-4593-B912-F7AB7227AEDC}" srcOrd="0" destOrd="0" presId="urn:microsoft.com/office/officeart/2005/8/layout/pyramid2"/>
    <dgm:cxn modelId="{76D82589-ADC4-4061-85A4-3A07D6BA279B}" type="presOf" srcId="{3D8D2992-C860-47C6-8FE4-07EE75240B47}" destId="{7A1CCAC9-D895-4387-94FB-CA5F65FD2B2C}" srcOrd="0" destOrd="0" presId="urn:microsoft.com/office/officeart/2005/8/layout/pyramid2"/>
    <dgm:cxn modelId="{A8744BB3-766B-4873-BB81-0ACCA72ADB38}" srcId="{4B1C8BFF-3275-4CF5-887B-D37270287A0B}" destId="{0D57DCBB-36C1-4D07-A016-31A74E874F0C}" srcOrd="3" destOrd="0" parTransId="{0456C1C5-6C9E-42A6-B336-96E08207A086}" sibTransId="{4E9D2E53-398D-425E-BA50-D5127E250ED5}"/>
    <dgm:cxn modelId="{087F80BF-9369-4B4E-AE58-B6549B096587}" srcId="{4B1C8BFF-3275-4CF5-887B-D37270287A0B}" destId="{C69E01D4-F7DE-4A4F-AC85-09DCFAF67263}" srcOrd="12" destOrd="0" parTransId="{49AC3462-BD34-4A90-9173-0BA3FCF5FCFE}" sibTransId="{3B561FC7-06FC-4174-B60D-BB56C12EF89C}"/>
    <dgm:cxn modelId="{6330BDBF-0887-49FB-B400-4EF876E57206}" type="presOf" srcId="{63C85E59-9917-458D-83D0-2A52AE2E36A5}" destId="{D9793A0D-CF9D-40CC-B6B3-0299AE046B7D}" srcOrd="0" destOrd="0" presId="urn:microsoft.com/office/officeart/2005/8/layout/pyramid2"/>
    <dgm:cxn modelId="{DBF6BEDE-DF7A-41F6-B33B-1DB3C86A6A4A}" type="presOf" srcId="{6C79D5FD-EFDC-4C25-B248-B3443CC91355}" destId="{B97FBD1E-C564-4DEB-8CC9-37BED48EEFB7}" srcOrd="0" destOrd="0" presId="urn:microsoft.com/office/officeart/2005/8/layout/pyramid2"/>
    <dgm:cxn modelId="{24196CF6-13DA-4F0A-94F8-F544FDE3FFD0}" srcId="{4B1C8BFF-3275-4CF5-887B-D37270287A0B}" destId="{6C79D5FD-EFDC-4C25-B248-B3443CC91355}" srcOrd="2" destOrd="0" parTransId="{56CCC287-6E1E-480C-A8E6-BE49A9ACD13F}" sibTransId="{7876592C-77CE-4074-97BB-CFA8A9BFAAF4}"/>
    <dgm:cxn modelId="{E093C3F8-C177-4A22-9993-703DD6F60198}" srcId="{4B1C8BFF-3275-4CF5-887B-D37270287A0B}" destId="{6C76454B-CD45-4AFB-954C-19505E1CB21B}" srcOrd="6" destOrd="0" parTransId="{96E26382-8901-4150-8DA8-39282CEDF4ED}" sibTransId="{A2119A19-D64B-48E9-AEF5-2D5613C8C9AE}"/>
    <dgm:cxn modelId="{6D27BBFF-E0A8-4B08-A295-6830F4C9D894}" srcId="{4B1C8BFF-3275-4CF5-887B-D37270287A0B}" destId="{193B1933-24BF-4C3C-A77D-9418CE59B9E9}" srcOrd="1" destOrd="0" parTransId="{612FEA3F-3F20-470F-B97E-95973D3CE091}" sibTransId="{DA7E3DFC-C832-4B34-A2D6-42D2B36F6AB2}"/>
    <dgm:cxn modelId="{0A741703-58F2-45C7-84A7-F9255ACB0086}" type="presParOf" srcId="{E1E0F02A-847A-4DC1-BD00-EB35D3EBEB98}" destId="{158EB40E-0427-4AA5-97CF-58B93E55FB79}" srcOrd="0" destOrd="0" presId="urn:microsoft.com/office/officeart/2005/8/layout/pyramid2"/>
    <dgm:cxn modelId="{D0BE3684-E435-4CD7-B73C-49A08986F83C}" type="presParOf" srcId="{E1E0F02A-847A-4DC1-BD00-EB35D3EBEB98}" destId="{B2E5E78A-CA2D-4095-ADA9-8A3DBF4D23CA}" srcOrd="1" destOrd="0" presId="urn:microsoft.com/office/officeart/2005/8/layout/pyramid2"/>
    <dgm:cxn modelId="{E0EBE956-A892-4E38-86FB-AB106307E3D3}" type="presParOf" srcId="{B2E5E78A-CA2D-4095-ADA9-8A3DBF4D23CA}" destId="{1C96A43B-C3E2-4872-8308-C87A602E6F4F}" srcOrd="0" destOrd="0" presId="urn:microsoft.com/office/officeart/2005/8/layout/pyramid2"/>
    <dgm:cxn modelId="{290E12E5-0934-4ABA-A9B8-ED442AAB5359}" type="presParOf" srcId="{B2E5E78A-CA2D-4095-ADA9-8A3DBF4D23CA}" destId="{C971187D-3E1E-4EAA-8364-0061DD042731}" srcOrd="1" destOrd="0" presId="urn:microsoft.com/office/officeart/2005/8/layout/pyramid2"/>
    <dgm:cxn modelId="{1C1A5D7B-5146-4EC4-BA95-06CDC71FB2B1}" type="presParOf" srcId="{B2E5E78A-CA2D-4095-ADA9-8A3DBF4D23CA}" destId="{668F76D0-0B31-423D-9F05-A3CC1E243FC2}" srcOrd="2" destOrd="0" presId="urn:microsoft.com/office/officeart/2005/8/layout/pyramid2"/>
    <dgm:cxn modelId="{D1EAFBF0-322F-4ADB-AA8C-4DFAE463B9F5}" type="presParOf" srcId="{B2E5E78A-CA2D-4095-ADA9-8A3DBF4D23CA}" destId="{8F562510-77C6-4ACE-A1F1-E31EFEDE9699}" srcOrd="3" destOrd="0" presId="urn:microsoft.com/office/officeart/2005/8/layout/pyramid2"/>
    <dgm:cxn modelId="{71994E49-081F-40B0-B71F-8041F3E16B78}" type="presParOf" srcId="{B2E5E78A-CA2D-4095-ADA9-8A3DBF4D23CA}" destId="{B97FBD1E-C564-4DEB-8CC9-37BED48EEFB7}" srcOrd="4" destOrd="0" presId="urn:microsoft.com/office/officeart/2005/8/layout/pyramid2"/>
    <dgm:cxn modelId="{9A820424-7A73-49AE-A2DE-3EE24E4CD24E}" type="presParOf" srcId="{B2E5E78A-CA2D-4095-ADA9-8A3DBF4D23CA}" destId="{2E484302-A4D6-4376-9266-BF484866909E}" srcOrd="5" destOrd="0" presId="urn:microsoft.com/office/officeart/2005/8/layout/pyramid2"/>
    <dgm:cxn modelId="{F4D6BDA8-DD3C-4FCB-ABB0-2012FC35412F}" type="presParOf" srcId="{B2E5E78A-CA2D-4095-ADA9-8A3DBF4D23CA}" destId="{3A8AD57B-1997-4776-9C25-E51C880982B0}" srcOrd="6" destOrd="0" presId="urn:microsoft.com/office/officeart/2005/8/layout/pyramid2"/>
    <dgm:cxn modelId="{F296DD35-F73B-4E42-B0FD-6AA088AAD5B4}" type="presParOf" srcId="{B2E5E78A-CA2D-4095-ADA9-8A3DBF4D23CA}" destId="{738CC72A-637F-405F-9326-CA0AA05E289E}" srcOrd="7" destOrd="0" presId="urn:microsoft.com/office/officeart/2005/8/layout/pyramid2"/>
    <dgm:cxn modelId="{CFC86F7E-5199-4D93-B53C-981CFDF61DAB}" type="presParOf" srcId="{B2E5E78A-CA2D-4095-ADA9-8A3DBF4D23CA}" destId="{D9793A0D-CF9D-40CC-B6B3-0299AE046B7D}" srcOrd="8" destOrd="0" presId="urn:microsoft.com/office/officeart/2005/8/layout/pyramid2"/>
    <dgm:cxn modelId="{63FE7831-7F43-4D76-8426-FB0A97E7AFDD}" type="presParOf" srcId="{B2E5E78A-CA2D-4095-ADA9-8A3DBF4D23CA}" destId="{0080A3E5-62B5-4B2D-B3B3-837C9675B2E6}" srcOrd="9" destOrd="0" presId="urn:microsoft.com/office/officeart/2005/8/layout/pyramid2"/>
    <dgm:cxn modelId="{F6247EE3-F6BD-40ED-A18D-FC3AC988392C}" type="presParOf" srcId="{B2E5E78A-CA2D-4095-ADA9-8A3DBF4D23CA}" destId="{377E392E-D1E5-4593-B912-F7AB7227AEDC}" srcOrd="10" destOrd="0" presId="urn:microsoft.com/office/officeart/2005/8/layout/pyramid2"/>
    <dgm:cxn modelId="{C2F1EF68-3AFB-47E0-A776-F57E2F09686B}" type="presParOf" srcId="{B2E5E78A-CA2D-4095-ADA9-8A3DBF4D23CA}" destId="{3962B6CF-0150-46CD-9365-748C1AF0CB17}" srcOrd="11" destOrd="0" presId="urn:microsoft.com/office/officeart/2005/8/layout/pyramid2"/>
    <dgm:cxn modelId="{02EBE0A4-C9D0-427C-9983-533A49A50E0F}" type="presParOf" srcId="{B2E5E78A-CA2D-4095-ADA9-8A3DBF4D23CA}" destId="{68B9A745-1B98-4559-AE8C-17DAC0B04F43}" srcOrd="12" destOrd="0" presId="urn:microsoft.com/office/officeart/2005/8/layout/pyramid2"/>
    <dgm:cxn modelId="{49BCC399-18FB-4E95-BDF1-2A94C140FCBD}" type="presParOf" srcId="{B2E5E78A-CA2D-4095-ADA9-8A3DBF4D23CA}" destId="{C56363A4-8E65-4D29-A369-40C48C34121A}" srcOrd="13" destOrd="0" presId="urn:microsoft.com/office/officeart/2005/8/layout/pyramid2"/>
    <dgm:cxn modelId="{AD5470BA-6F79-4C5A-A2CE-00ECB59BF198}" type="presParOf" srcId="{B2E5E78A-CA2D-4095-ADA9-8A3DBF4D23CA}" destId="{7A1CCAC9-D895-4387-94FB-CA5F65FD2B2C}" srcOrd="14" destOrd="0" presId="urn:microsoft.com/office/officeart/2005/8/layout/pyramid2"/>
    <dgm:cxn modelId="{2337E64C-B4A7-46C9-BCF4-B111EEB142C5}" type="presParOf" srcId="{B2E5E78A-CA2D-4095-ADA9-8A3DBF4D23CA}" destId="{80439108-246A-4B6B-BB2B-BC6EB183E1BC}" srcOrd="15" destOrd="0" presId="urn:microsoft.com/office/officeart/2005/8/layout/pyramid2"/>
    <dgm:cxn modelId="{601B8733-A903-4B0A-84B3-B09BD9CCAEA0}" type="presParOf" srcId="{B2E5E78A-CA2D-4095-ADA9-8A3DBF4D23CA}" destId="{830BC69F-DDB8-4E55-879D-9DB71FCBE5E2}" srcOrd="16" destOrd="0" presId="urn:microsoft.com/office/officeart/2005/8/layout/pyramid2"/>
    <dgm:cxn modelId="{DBF7BA8B-F6AB-47CF-A3FE-4726D6AB6672}" type="presParOf" srcId="{B2E5E78A-CA2D-4095-ADA9-8A3DBF4D23CA}" destId="{7A7E9FF6-1986-43EA-B608-3B0925566678}" srcOrd="17" destOrd="0" presId="urn:microsoft.com/office/officeart/2005/8/layout/pyramid2"/>
    <dgm:cxn modelId="{0B5BCAAC-455A-41B5-8162-3A4704830745}" type="presParOf" srcId="{B2E5E78A-CA2D-4095-ADA9-8A3DBF4D23CA}" destId="{970827E8-21DF-4FB5-95D6-72A8B264FA05}" srcOrd="18" destOrd="0" presId="urn:microsoft.com/office/officeart/2005/8/layout/pyramid2"/>
    <dgm:cxn modelId="{649F6AFB-A106-4F5F-9D23-3643443380B0}" type="presParOf" srcId="{B2E5E78A-CA2D-4095-ADA9-8A3DBF4D23CA}" destId="{56D95F3A-E1DE-43BD-B65F-F6EA599D6E57}" srcOrd="19" destOrd="0" presId="urn:microsoft.com/office/officeart/2005/8/layout/pyramid2"/>
    <dgm:cxn modelId="{5AA07938-24C9-4A00-AFAF-C8B2180ABABE}" type="presParOf" srcId="{B2E5E78A-CA2D-4095-ADA9-8A3DBF4D23CA}" destId="{B68DCD48-5560-4DD0-AE62-2C88297DA54C}" srcOrd="20" destOrd="0" presId="urn:microsoft.com/office/officeart/2005/8/layout/pyramid2"/>
    <dgm:cxn modelId="{9624F966-12E4-4DD9-87AD-6D782594E187}" type="presParOf" srcId="{B2E5E78A-CA2D-4095-ADA9-8A3DBF4D23CA}" destId="{23F25768-36A5-4D20-8BD2-9EF8262B0C42}" srcOrd="21" destOrd="0" presId="urn:microsoft.com/office/officeart/2005/8/layout/pyramid2"/>
    <dgm:cxn modelId="{D092FFA7-7A35-4288-9387-68A0EA125FE4}" type="presParOf" srcId="{B2E5E78A-CA2D-4095-ADA9-8A3DBF4D23CA}" destId="{9B40AF31-FBFD-4977-9E76-E30158A7E752}" srcOrd="22" destOrd="0" presId="urn:microsoft.com/office/officeart/2005/8/layout/pyramid2"/>
    <dgm:cxn modelId="{BFA8C439-E1FD-4CE6-807D-D396FCEE18C5}" type="presParOf" srcId="{B2E5E78A-CA2D-4095-ADA9-8A3DBF4D23CA}" destId="{2431B5DD-B14F-4C3B-BD70-A2DB11152D53}" srcOrd="23" destOrd="0" presId="urn:microsoft.com/office/officeart/2005/8/layout/pyramid2"/>
    <dgm:cxn modelId="{E4B76632-65BD-41E3-9CAF-7E355EAC8E0E}" type="presParOf" srcId="{B2E5E78A-CA2D-4095-ADA9-8A3DBF4D23CA}" destId="{84C7F87C-C521-405A-B94F-3C2FE578D9FA}" srcOrd="24" destOrd="0" presId="urn:microsoft.com/office/officeart/2005/8/layout/pyramid2"/>
    <dgm:cxn modelId="{4F5918B1-B29B-4D8F-83B3-76D2EDD9AB1E}" type="presParOf" srcId="{B2E5E78A-CA2D-4095-ADA9-8A3DBF4D23CA}" destId="{653EA252-9F8F-4D59-BE1E-87194CC251A7}" srcOrd="2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EE7185-CF65-4FDB-81D6-08017E5EC18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1C98E5-F6BB-4E78-8ECC-86722987EF7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 AP class (3+ score)	=59%</a:t>
          </a:r>
        </a:p>
      </dgm:t>
    </dgm:pt>
    <dgm:pt modelId="{E6A1E79B-59B0-472F-87F7-76D86A9BDBD1}" type="parTrans" cxnId="{A9098B87-85C5-4100-8787-ACEBC9EC3B8D}">
      <dgm:prSet/>
      <dgm:spPr/>
      <dgm:t>
        <a:bodyPr/>
        <a:lstStyle/>
        <a:p>
          <a:endParaRPr lang="en-US"/>
        </a:p>
      </dgm:t>
    </dgm:pt>
    <dgm:pt modelId="{3A61AA95-7BAE-4A94-ACA8-BA613196DD4A}" type="sibTrans" cxnId="{A9098B87-85C5-4100-8787-ACEBC9EC3B8D}">
      <dgm:prSet/>
      <dgm:spPr/>
      <dgm:t>
        <a:bodyPr/>
        <a:lstStyle/>
        <a:p>
          <a:endParaRPr lang="en-US"/>
        </a:p>
      </dgm:t>
    </dgm:pt>
    <dgm:pt modelId="{811C68E0-1396-462F-8A9E-AA290FF5F78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 AP classes (3+)	=76%</a:t>
          </a:r>
        </a:p>
      </dgm:t>
    </dgm:pt>
    <dgm:pt modelId="{592C715C-9A05-4A01-95EA-347EF0FE3AE6}" type="parTrans" cxnId="{9BC83B59-76FC-4CBA-811E-337D493CEA92}">
      <dgm:prSet/>
      <dgm:spPr/>
      <dgm:t>
        <a:bodyPr/>
        <a:lstStyle/>
        <a:p>
          <a:endParaRPr lang="en-US"/>
        </a:p>
      </dgm:t>
    </dgm:pt>
    <dgm:pt modelId="{BD6CCE45-F25B-4FD5-A97D-6A912F4AA374}" type="sibTrans" cxnId="{9BC83B59-76FC-4CBA-811E-337D493CEA92}">
      <dgm:prSet/>
      <dgm:spPr/>
      <dgm:t>
        <a:bodyPr/>
        <a:lstStyle/>
        <a:p>
          <a:endParaRPr lang="en-US"/>
        </a:p>
      </dgm:t>
    </dgm:pt>
    <dgm:pt modelId="{2EB3234F-D8F5-4B46-B431-417BBA1352D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 AP classes (3+)	=98%</a:t>
          </a:r>
        </a:p>
      </dgm:t>
    </dgm:pt>
    <dgm:pt modelId="{BE2316BE-A986-419C-8448-C3F53ACF65BF}" type="parTrans" cxnId="{4DD23B76-18DC-4A2E-A5AA-CFA6C98CE6DE}">
      <dgm:prSet/>
      <dgm:spPr/>
      <dgm:t>
        <a:bodyPr/>
        <a:lstStyle/>
        <a:p>
          <a:endParaRPr lang="en-US"/>
        </a:p>
      </dgm:t>
    </dgm:pt>
    <dgm:pt modelId="{A6C76436-9137-4ED0-9DF4-AE5C189ADD5A}" type="sibTrans" cxnId="{4DD23B76-18DC-4A2E-A5AA-CFA6C98CE6DE}">
      <dgm:prSet/>
      <dgm:spPr/>
      <dgm:t>
        <a:bodyPr/>
        <a:lstStyle/>
        <a:p>
          <a:endParaRPr lang="en-US"/>
        </a:p>
      </dgm:t>
    </dgm:pt>
    <dgm:pt modelId="{C7D2FC08-A4FE-4A0E-9086-F8547399465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RS/CC			=36-42+% </a:t>
          </a:r>
        </a:p>
      </dgm:t>
    </dgm:pt>
    <dgm:pt modelId="{7CBA1C73-A5A9-43C8-A858-82F7BD640F28}" type="parTrans" cxnId="{7AE571E7-B0C7-4CAB-BCB0-B80E293E8CDD}">
      <dgm:prSet/>
      <dgm:spPr/>
      <dgm:t>
        <a:bodyPr/>
        <a:lstStyle/>
        <a:p>
          <a:endParaRPr lang="en-US"/>
        </a:p>
      </dgm:t>
    </dgm:pt>
    <dgm:pt modelId="{0F322B25-7274-40B0-8B08-4DDCE86DDBC7}" type="sibTrans" cxnId="{7AE571E7-B0C7-4CAB-BCB0-B80E293E8CDD}">
      <dgm:prSet/>
      <dgm:spPr/>
      <dgm:t>
        <a:bodyPr/>
        <a:lstStyle/>
        <a:p>
          <a:endParaRPr lang="en-US"/>
        </a:p>
      </dgm:t>
    </dgm:pt>
    <dgm:pt modelId="{8EAF8A14-4F8B-497F-B5D5-29AF9739850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High School		=29%</a:t>
          </a:r>
        </a:p>
      </dgm:t>
    </dgm:pt>
    <dgm:pt modelId="{E091033F-51A3-42A7-A0C7-AB759D36E113}" type="parTrans" cxnId="{897B0EAB-9189-4B21-938F-1DE60BF7BA38}">
      <dgm:prSet/>
      <dgm:spPr/>
      <dgm:t>
        <a:bodyPr/>
        <a:lstStyle/>
        <a:p>
          <a:endParaRPr lang="en-US"/>
        </a:p>
      </dgm:t>
    </dgm:pt>
    <dgm:pt modelId="{1269EC36-4E2C-4D7D-9D9E-985AF6467A22}" type="sibTrans" cxnId="{897B0EAB-9189-4B21-938F-1DE60BF7BA38}">
      <dgm:prSet/>
      <dgm:spPr/>
      <dgm:t>
        <a:bodyPr/>
        <a:lstStyle/>
        <a:p>
          <a:endParaRPr lang="en-US"/>
        </a:p>
      </dgm:t>
    </dgm:pt>
    <dgm:pt modelId="{E0F22C36-CDF2-4997-B918-E7EFFDF5C024}" type="pres">
      <dgm:prSet presAssocID="{7BEE7185-CF65-4FDB-81D6-08017E5EC18E}" presName="linear" presStyleCnt="0">
        <dgm:presLayoutVars>
          <dgm:animLvl val="lvl"/>
          <dgm:resizeHandles val="exact"/>
        </dgm:presLayoutVars>
      </dgm:prSet>
      <dgm:spPr/>
    </dgm:pt>
    <dgm:pt modelId="{AA3DA8B0-BF36-4B80-9062-4971CB1C5ADC}" type="pres">
      <dgm:prSet presAssocID="{E71C98E5-F6BB-4E78-8ECC-86722987EF7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5295E16-67D8-49B3-94EB-2606F4644B65}" type="pres">
      <dgm:prSet presAssocID="{3A61AA95-7BAE-4A94-ACA8-BA613196DD4A}" presName="spacer" presStyleCnt="0"/>
      <dgm:spPr/>
    </dgm:pt>
    <dgm:pt modelId="{234DDFD7-258E-47D6-89BF-3736F4211307}" type="pres">
      <dgm:prSet presAssocID="{811C68E0-1396-462F-8A9E-AA290FF5F78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C0B429E-7757-4610-8AB4-AA37BD60AF7D}" type="pres">
      <dgm:prSet presAssocID="{BD6CCE45-F25B-4FD5-A97D-6A912F4AA374}" presName="spacer" presStyleCnt="0"/>
      <dgm:spPr/>
    </dgm:pt>
    <dgm:pt modelId="{D4130067-B822-40D8-A8EF-DBAC184E56BA}" type="pres">
      <dgm:prSet presAssocID="{2EB3234F-D8F5-4B46-B431-417BBA1352D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6C5140C-7508-4785-99EF-32F9F89A33F4}" type="pres">
      <dgm:prSet presAssocID="{A6C76436-9137-4ED0-9DF4-AE5C189ADD5A}" presName="spacer" presStyleCnt="0"/>
      <dgm:spPr/>
    </dgm:pt>
    <dgm:pt modelId="{350D5BF0-28B8-408D-8C1F-F3559A742A1E}" type="pres">
      <dgm:prSet presAssocID="{C7D2FC08-A4FE-4A0E-9086-F8547399465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AC8B21E-9BDE-4D6C-A4B8-B567FEBFA61D}" type="pres">
      <dgm:prSet presAssocID="{0F322B25-7274-40B0-8B08-4DDCE86DDBC7}" presName="spacer" presStyleCnt="0"/>
      <dgm:spPr/>
    </dgm:pt>
    <dgm:pt modelId="{99DACCEA-99F2-4672-B8C2-8E6DE1B22E67}" type="pres">
      <dgm:prSet presAssocID="{8EAF8A14-4F8B-497F-B5D5-29AF9739850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AE1B606-17A1-4466-9501-90A4245C63DC}" type="presOf" srcId="{E71C98E5-F6BB-4E78-8ECC-86722987EF76}" destId="{AA3DA8B0-BF36-4B80-9062-4971CB1C5ADC}" srcOrd="0" destOrd="0" presId="urn:microsoft.com/office/officeart/2005/8/layout/vList2"/>
    <dgm:cxn modelId="{16C6021B-AE08-45A7-8D1A-15E87AABDD22}" type="presOf" srcId="{C7D2FC08-A4FE-4A0E-9086-F8547399465A}" destId="{350D5BF0-28B8-408D-8C1F-F3559A742A1E}" srcOrd="0" destOrd="0" presId="urn:microsoft.com/office/officeart/2005/8/layout/vList2"/>
    <dgm:cxn modelId="{F739DE39-D9F0-462E-84F1-EB398A7B7C30}" type="presOf" srcId="{8EAF8A14-4F8B-497F-B5D5-29AF97398507}" destId="{99DACCEA-99F2-4672-B8C2-8E6DE1B22E67}" srcOrd="0" destOrd="0" presId="urn:microsoft.com/office/officeart/2005/8/layout/vList2"/>
    <dgm:cxn modelId="{BC10A170-F1F7-43C9-B350-203B69AAABB3}" type="presOf" srcId="{811C68E0-1396-462F-8A9E-AA290FF5F783}" destId="{234DDFD7-258E-47D6-89BF-3736F4211307}" srcOrd="0" destOrd="0" presId="urn:microsoft.com/office/officeart/2005/8/layout/vList2"/>
    <dgm:cxn modelId="{4DD23B76-18DC-4A2E-A5AA-CFA6C98CE6DE}" srcId="{7BEE7185-CF65-4FDB-81D6-08017E5EC18E}" destId="{2EB3234F-D8F5-4B46-B431-417BBA1352D4}" srcOrd="2" destOrd="0" parTransId="{BE2316BE-A986-419C-8448-C3F53ACF65BF}" sibTransId="{A6C76436-9137-4ED0-9DF4-AE5C189ADD5A}"/>
    <dgm:cxn modelId="{9BC83B59-76FC-4CBA-811E-337D493CEA92}" srcId="{7BEE7185-CF65-4FDB-81D6-08017E5EC18E}" destId="{811C68E0-1396-462F-8A9E-AA290FF5F783}" srcOrd="1" destOrd="0" parTransId="{592C715C-9A05-4A01-95EA-347EF0FE3AE6}" sibTransId="{BD6CCE45-F25B-4FD5-A97D-6A912F4AA374}"/>
    <dgm:cxn modelId="{A9098B87-85C5-4100-8787-ACEBC9EC3B8D}" srcId="{7BEE7185-CF65-4FDB-81D6-08017E5EC18E}" destId="{E71C98E5-F6BB-4E78-8ECC-86722987EF76}" srcOrd="0" destOrd="0" parTransId="{E6A1E79B-59B0-472F-87F7-76D86A9BDBD1}" sibTransId="{3A61AA95-7BAE-4A94-ACA8-BA613196DD4A}"/>
    <dgm:cxn modelId="{897B0EAB-9189-4B21-938F-1DE60BF7BA38}" srcId="{7BEE7185-CF65-4FDB-81D6-08017E5EC18E}" destId="{8EAF8A14-4F8B-497F-B5D5-29AF97398507}" srcOrd="4" destOrd="0" parTransId="{E091033F-51A3-42A7-A0C7-AB759D36E113}" sibTransId="{1269EC36-4E2C-4D7D-9D9E-985AF6467A22}"/>
    <dgm:cxn modelId="{F2C0BCB4-A7FF-46C4-8037-7704F9B59CA6}" type="presOf" srcId="{2EB3234F-D8F5-4B46-B431-417BBA1352D4}" destId="{D4130067-B822-40D8-A8EF-DBAC184E56BA}" srcOrd="0" destOrd="0" presId="urn:microsoft.com/office/officeart/2005/8/layout/vList2"/>
    <dgm:cxn modelId="{7AE571E7-B0C7-4CAB-BCB0-B80E293E8CDD}" srcId="{7BEE7185-CF65-4FDB-81D6-08017E5EC18E}" destId="{C7D2FC08-A4FE-4A0E-9086-F8547399465A}" srcOrd="3" destOrd="0" parTransId="{7CBA1C73-A5A9-43C8-A858-82F7BD640F28}" sibTransId="{0F322B25-7274-40B0-8B08-4DDCE86DDBC7}"/>
    <dgm:cxn modelId="{529982F2-2A44-4F37-8160-2DDBC42E71B8}" type="presOf" srcId="{7BEE7185-CF65-4FDB-81D6-08017E5EC18E}" destId="{E0F22C36-CDF2-4997-B918-E7EFFDF5C024}" srcOrd="0" destOrd="0" presId="urn:microsoft.com/office/officeart/2005/8/layout/vList2"/>
    <dgm:cxn modelId="{9EEDF6EF-3AEE-4B86-BFE5-BF48EFED0C33}" type="presParOf" srcId="{E0F22C36-CDF2-4997-B918-E7EFFDF5C024}" destId="{AA3DA8B0-BF36-4B80-9062-4971CB1C5ADC}" srcOrd="0" destOrd="0" presId="urn:microsoft.com/office/officeart/2005/8/layout/vList2"/>
    <dgm:cxn modelId="{E0B5F724-C132-4BBA-84C4-09229A908AEA}" type="presParOf" srcId="{E0F22C36-CDF2-4997-B918-E7EFFDF5C024}" destId="{95295E16-67D8-49B3-94EB-2606F4644B65}" srcOrd="1" destOrd="0" presId="urn:microsoft.com/office/officeart/2005/8/layout/vList2"/>
    <dgm:cxn modelId="{937C7909-A876-42A0-94DB-63CE203BE2BC}" type="presParOf" srcId="{E0F22C36-CDF2-4997-B918-E7EFFDF5C024}" destId="{234DDFD7-258E-47D6-89BF-3736F4211307}" srcOrd="2" destOrd="0" presId="urn:microsoft.com/office/officeart/2005/8/layout/vList2"/>
    <dgm:cxn modelId="{D8001BB7-61F4-4BB1-9E89-1DFAEEE53C50}" type="presParOf" srcId="{E0F22C36-CDF2-4997-B918-E7EFFDF5C024}" destId="{9C0B429E-7757-4610-8AB4-AA37BD60AF7D}" srcOrd="3" destOrd="0" presId="urn:microsoft.com/office/officeart/2005/8/layout/vList2"/>
    <dgm:cxn modelId="{EEF98E75-FEEF-40AE-9E74-64699DAD2B62}" type="presParOf" srcId="{E0F22C36-CDF2-4997-B918-E7EFFDF5C024}" destId="{D4130067-B822-40D8-A8EF-DBAC184E56BA}" srcOrd="4" destOrd="0" presId="urn:microsoft.com/office/officeart/2005/8/layout/vList2"/>
    <dgm:cxn modelId="{3238F5DD-5BA3-460B-9AAE-81FDE4F23ED7}" type="presParOf" srcId="{E0F22C36-CDF2-4997-B918-E7EFFDF5C024}" destId="{36C5140C-7508-4785-99EF-32F9F89A33F4}" srcOrd="5" destOrd="0" presId="urn:microsoft.com/office/officeart/2005/8/layout/vList2"/>
    <dgm:cxn modelId="{8F831DC3-BB43-4509-BD13-FE4E7A4D987C}" type="presParOf" srcId="{E0F22C36-CDF2-4997-B918-E7EFFDF5C024}" destId="{350D5BF0-28B8-408D-8C1F-F3559A742A1E}" srcOrd="6" destOrd="0" presId="urn:microsoft.com/office/officeart/2005/8/layout/vList2"/>
    <dgm:cxn modelId="{F567C039-BB51-46D8-A5B3-D3CF4349F3FB}" type="presParOf" srcId="{E0F22C36-CDF2-4997-B918-E7EFFDF5C024}" destId="{3AC8B21E-9BDE-4D6C-A4B8-B567FEBFA61D}" srcOrd="7" destOrd="0" presId="urn:microsoft.com/office/officeart/2005/8/layout/vList2"/>
    <dgm:cxn modelId="{26217979-9EB4-416F-9014-2DB4BD11CAF7}" type="presParOf" srcId="{E0F22C36-CDF2-4997-B918-E7EFFDF5C024}" destId="{99DACCEA-99F2-4672-B8C2-8E6DE1B22E6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4C878-2E1A-493D-ACA6-8445C89FE1A0}">
      <dsp:nvSpPr>
        <dsp:cNvPr id="0" name=""/>
        <dsp:cNvSpPr/>
      </dsp:nvSpPr>
      <dsp:spPr>
        <a:xfrm rot="10800000">
          <a:off x="0" y="0"/>
          <a:ext cx="10131216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Strength of Transcript</a:t>
          </a:r>
        </a:p>
      </dsp:txBody>
      <dsp:txXfrm rot="-10800000">
        <a:off x="1772962" y="0"/>
        <a:ext cx="6585290" cy="1244600"/>
      </dsp:txXfrm>
    </dsp:sp>
    <dsp:sp modelId="{E3BB1C56-B8AE-4E0B-8D83-69F4FF8E7D16}">
      <dsp:nvSpPr>
        <dsp:cNvPr id="0" name=""/>
        <dsp:cNvSpPr/>
      </dsp:nvSpPr>
      <dsp:spPr>
        <a:xfrm rot="10800000">
          <a:off x="844268" y="1244600"/>
          <a:ext cx="8442679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GPA*</a:t>
          </a:r>
          <a:endParaRPr lang="en-US" sz="2800" kern="1200" dirty="0"/>
        </a:p>
      </dsp:txBody>
      <dsp:txXfrm rot="-10800000">
        <a:off x="2321736" y="1244600"/>
        <a:ext cx="5487742" cy="1244600"/>
      </dsp:txXfrm>
    </dsp:sp>
    <dsp:sp modelId="{61F10532-18C3-4D10-BECC-6D64A9775A5B}">
      <dsp:nvSpPr>
        <dsp:cNvPr id="0" name=""/>
        <dsp:cNvSpPr/>
      </dsp:nvSpPr>
      <dsp:spPr>
        <a:xfrm rot="10800000">
          <a:off x="1688536" y="2489200"/>
          <a:ext cx="6754144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ACT/SAT Scores (optional?)</a:t>
          </a:r>
        </a:p>
      </dsp:txBody>
      <dsp:txXfrm rot="-10800000">
        <a:off x="2870511" y="2489200"/>
        <a:ext cx="4390193" cy="1244600"/>
      </dsp:txXfrm>
    </dsp:sp>
    <dsp:sp modelId="{2A73016E-5DE5-4BF1-AD1D-C673C54D9394}">
      <dsp:nvSpPr>
        <dsp:cNvPr id="0" name=""/>
        <dsp:cNvSpPr/>
      </dsp:nvSpPr>
      <dsp:spPr>
        <a:xfrm rot="10800000">
          <a:off x="2532804" y="3733800"/>
          <a:ext cx="5065608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Community Service/Extra-curricular Activities</a:t>
          </a:r>
        </a:p>
      </dsp:txBody>
      <dsp:txXfrm rot="-10800000">
        <a:off x="3419285" y="3733800"/>
        <a:ext cx="3292645" cy="1244600"/>
      </dsp:txXfrm>
    </dsp:sp>
    <dsp:sp modelId="{B5F76A38-25AB-4ADC-B9F2-0CC2BB2CE676}">
      <dsp:nvSpPr>
        <dsp:cNvPr id="0" name=""/>
        <dsp:cNvSpPr/>
      </dsp:nvSpPr>
      <dsp:spPr>
        <a:xfrm rot="10800000">
          <a:off x="3377072" y="4978400"/>
          <a:ext cx="3377072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Student Entrance Essay</a:t>
          </a:r>
        </a:p>
      </dsp:txBody>
      <dsp:txXfrm rot="-10800000">
        <a:off x="3968059" y="4978400"/>
        <a:ext cx="2195096" cy="1244600"/>
      </dsp:txXfrm>
    </dsp:sp>
    <dsp:sp modelId="{FF931972-C5C1-42FF-9331-DAA7C0A0F65D}">
      <dsp:nvSpPr>
        <dsp:cNvPr id="0" name=""/>
        <dsp:cNvSpPr/>
      </dsp:nvSpPr>
      <dsp:spPr>
        <a:xfrm rot="10800000">
          <a:off x="4221340" y="6223000"/>
          <a:ext cx="1688536" cy="1244600"/>
        </a:xfrm>
        <a:prstGeom prst="trapezoid">
          <a:avLst>
            <a:gd name="adj" fmla="val 6783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Letter of Rec</a:t>
          </a:r>
        </a:p>
      </dsp:txBody>
      <dsp:txXfrm rot="-10800000">
        <a:off x="4221340" y="6223000"/>
        <a:ext cx="1688536" cy="1244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EB40E-0427-4AA5-97CF-58B93E55FB79}">
      <dsp:nvSpPr>
        <dsp:cNvPr id="0" name=""/>
        <dsp:cNvSpPr/>
      </dsp:nvSpPr>
      <dsp:spPr>
        <a:xfrm>
          <a:off x="761975" y="0"/>
          <a:ext cx="7772400" cy="77724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6A43B-C3E2-4872-8308-C87A602E6F4F}">
      <dsp:nvSpPr>
        <dsp:cNvPr id="0" name=""/>
        <dsp:cNvSpPr/>
      </dsp:nvSpPr>
      <dsp:spPr>
        <a:xfrm>
          <a:off x="5170170" y="777999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Whitman</a:t>
          </a:r>
        </a:p>
      </dsp:txBody>
      <dsp:txXfrm>
        <a:off x="5190919" y="798748"/>
        <a:ext cx="5010562" cy="383555"/>
      </dsp:txXfrm>
    </dsp:sp>
    <dsp:sp modelId="{668F76D0-0B31-423D-9F05-A3CC1E243FC2}">
      <dsp:nvSpPr>
        <dsp:cNvPr id="0" name=""/>
        <dsp:cNvSpPr/>
      </dsp:nvSpPr>
      <dsp:spPr>
        <a:xfrm>
          <a:off x="5170170" y="1256183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UW</a:t>
          </a:r>
        </a:p>
      </dsp:txBody>
      <dsp:txXfrm>
        <a:off x="5190919" y="1276932"/>
        <a:ext cx="5010562" cy="383555"/>
      </dsp:txXfrm>
    </dsp:sp>
    <dsp:sp modelId="{B97FBD1E-C564-4DEB-8CC9-37BED48EEFB7}">
      <dsp:nvSpPr>
        <dsp:cNvPr id="0" name=""/>
        <dsp:cNvSpPr/>
      </dsp:nvSpPr>
      <dsp:spPr>
        <a:xfrm>
          <a:off x="5170170" y="1734368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Gonzaga</a:t>
          </a:r>
        </a:p>
      </dsp:txBody>
      <dsp:txXfrm>
        <a:off x="5190919" y="1755117"/>
        <a:ext cx="5010562" cy="383555"/>
      </dsp:txXfrm>
    </dsp:sp>
    <dsp:sp modelId="{3A8AD57B-1997-4776-9C25-E51C880982B0}">
      <dsp:nvSpPr>
        <dsp:cNvPr id="0" name=""/>
        <dsp:cNvSpPr/>
      </dsp:nvSpPr>
      <dsp:spPr>
        <a:xfrm>
          <a:off x="5170170" y="2212553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Seattle U</a:t>
          </a:r>
        </a:p>
      </dsp:txBody>
      <dsp:txXfrm>
        <a:off x="5190919" y="2233302"/>
        <a:ext cx="5010562" cy="383555"/>
      </dsp:txXfrm>
    </dsp:sp>
    <dsp:sp modelId="{D9793A0D-CF9D-40CC-B6B3-0299AE046B7D}">
      <dsp:nvSpPr>
        <dsp:cNvPr id="0" name=""/>
        <dsp:cNvSpPr/>
      </dsp:nvSpPr>
      <dsp:spPr>
        <a:xfrm>
          <a:off x="5170170" y="2690738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UPS</a:t>
          </a:r>
        </a:p>
      </dsp:txBody>
      <dsp:txXfrm>
        <a:off x="5190919" y="2711487"/>
        <a:ext cx="5010562" cy="383555"/>
      </dsp:txXfrm>
    </dsp:sp>
    <dsp:sp modelId="{377E392E-D1E5-4593-B912-F7AB7227AEDC}">
      <dsp:nvSpPr>
        <dsp:cNvPr id="0" name=""/>
        <dsp:cNvSpPr/>
      </dsp:nvSpPr>
      <dsp:spPr>
        <a:xfrm>
          <a:off x="5170170" y="3168922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WSU</a:t>
          </a:r>
        </a:p>
      </dsp:txBody>
      <dsp:txXfrm>
        <a:off x="5190919" y="3189671"/>
        <a:ext cx="5010562" cy="383555"/>
      </dsp:txXfrm>
    </dsp:sp>
    <dsp:sp modelId="{68B9A745-1B98-4559-AE8C-17DAC0B04F43}">
      <dsp:nvSpPr>
        <dsp:cNvPr id="0" name=""/>
        <dsp:cNvSpPr/>
      </dsp:nvSpPr>
      <dsp:spPr>
        <a:xfrm>
          <a:off x="5170170" y="3647107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PLU</a:t>
          </a:r>
        </a:p>
      </dsp:txBody>
      <dsp:txXfrm>
        <a:off x="5190919" y="3667856"/>
        <a:ext cx="5010562" cy="383555"/>
      </dsp:txXfrm>
    </dsp:sp>
    <dsp:sp modelId="{7A1CCAC9-D895-4387-94FB-CA5F65FD2B2C}">
      <dsp:nvSpPr>
        <dsp:cNvPr id="0" name=""/>
        <dsp:cNvSpPr/>
      </dsp:nvSpPr>
      <dsp:spPr>
        <a:xfrm>
          <a:off x="5170170" y="4125292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CWU</a:t>
          </a:r>
        </a:p>
      </dsp:txBody>
      <dsp:txXfrm>
        <a:off x="5190919" y="4146041"/>
        <a:ext cx="5010562" cy="383555"/>
      </dsp:txXfrm>
    </dsp:sp>
    <dsp:sp modelId="{830BC69F-DDB8-4E55-879D-9DB71FCBE5E2}">
      <dsp:nvSpPr>
        <dsp:cNvPr id="0" name=""/>
        <dsp:cNvSpPr/>
      </dsp:nvSpPr>
      <dsp:spPr>
        <a:xfrm>
          <a:off x="5170170" y="4603477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WWU</a:t>
          </a:r>
        </a:p>
      </dsp:txBody>
      <dsp:txXfrm>
        <a:off x="5190919" y="4624226"/>
        <a:ext cx="5010562" cy="383555"/>
      </dsp:txXfrm>
    </dsp:sp>
    <dsp:sp modelId="{970827E8-21DF-4FB5-95D6-72A8B264FA05}">
      <dsp:nvSpPr>
        <dsp:cNvPr id="0" name=""/>
        <dsp:cNvSpPr/>
      </dsp:nvSpPr>
      <dsp:spPr>
        <a:xfrm>
          <a:off x="5170170" y="5081661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Whitworth</a:t>
          </a:r>
        </a:p>
      </dsp:txBody>
      <dsp:txXfrm>
        <a:off x="5190919" y="5102410"/>
        <a:ext cx="5010562" cy="383555"/>
      </dsp:txXfrm>
    </dsp:sp>
    <dsp:sp modelId="{B68DCD48-5560-4DD0-AE62-2C88297DA54C}">
      <dsp:nvSpPr>
        <dsp:cNvPr id="0" name=""/>
        <dsp:cNvSpPr/>
      </dsp:nvSpPr>
      <dsp:spPr>
        <a:xfrm>
          <a:off x="5170170" y="5559846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SPU</a:t>
          </a:r>
        </a:p>
      </dsp:txBody>
      <dsp:txXfrm>
        <a:off x="5190919" y="5580595"/>
        <a:ext cx="5010562" cy="383555"/>
      </dsp:txXfrm>
    </dsp:sp>
    <dsp:sp modelId="{9B40AF31-FBFD-4977-9E76-E30158A7E752}">
      <dsp:nvSpPr>
        <dsp:cNvPr id="0" name=""/>
        <dsp:cNvSpPr/>
      </dsp:nvSpPr>
      <dsp:spPr>
        <a:xfrm>
          <a:off x="5170170" y="6038031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Evergreen</a:t>
          </a:r>
        </a:p>
      </dsp:txBody>
      <dsp:txXfrm>
        <a:off x="5190919" y="6058780"/>
        <a:ext cx="5010562" cy="383555"/>
      </dsp:txXfrm>
    </dsp:sp>
    <dsp:sp modelId="{84C7F87C-C521-405A-B94F-3C2FE578D9FA}">
      <dsp:nvSpPr>
        <dsp:cNvPr id="0" name=""/>
        <dsp:cNvSpPr/>
      </dsp:nvSpPr>
      <dsp:spPr>
        <a:xfrm>
          <a:off x="5170170" y="6516216"/>
          <a:ext cx="5052060" cy="4250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EWU</a:t>
          </a:r>
        </a:p>
      </dsp:txBody>
      <dsp:txXfrm>
        <a:off x="5190919" y="6536965"/>
        <a:ext cx="5010562" cy="3835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DA8B0-BF36-4B80-9062-4971CB1C5ADC}">
      <dsp:nvSpPr>
        <dsp:cNvPr id="0" name=""/>
        <dsp:cNvSpPr/>
      </dsp:nvSpPr>
      <dsp:spPr>
        <a:xfrm>
          <a:off x="0" y="1227675"/>
          <a:ext cx="7070724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1 AP class (3+ score)	=59%</a:t>
          </a:r>
        </a:p>
      </dsp:txBody>
      <dsp:txXfrm>
        <a:off x="41123" y="1268798"/>
        <a:ext cx="6988478" cy="760154"/>
      </dsp:txXfrm>
    </dsp:sp>
    <dsp:sp modelId="{234DDFD7-258E-47D6-89BF-3736F4211307}">
      <dsp:nvSpPr>
        <dsp:cNvPr id="0" name=""/>
        <dsp:cNvSpPr/>
      </dsp:nvSpPr>
      <dsp:spPr>
        <a:xfrm>
          <a:off x="0" y="2173755"/>
          <a:ext cx="7070724" cy="842400"/>
        </a:xfrm>
        <a:prstGeom prst="roundRect">
          <a:avLst/>
        </a:prstGeom>
        <a:gradFill rotWithShape="0">
          <a:gsLst>
            <a:gs pos="0">
              <a:schemeClr val="accent2">
                <a:hueOff val="-741071"/>
                <a:satOff val="3550"/>
                <a:lumOff val="3284"/>
                <a:alphaOff val="0"/>
                <a:tint val="96000"/>
                <a:lumMod val="100000"/>
              </a:schemeClr>
            </a:gs>
            <a:gs pos="78000">
              <a:schemeClr val="accent2">
                <a:hueOff val="-741071"/>
                <a:satOff val="3550"/>
                <a:lumOff val="32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2 AP classes (3+)	=76%</a:t>
          </a:r>
        </a:p>
      </dsp:txBody>
      <dsp:txXfrm>
        <a:off x="41123" y="2214878"/>
        <a:ext cx="6988478" cy="760154"/>
      </dsp:txXfrm>
    </dsp:sp>
    <dsp:sp modelId="{D4130067-B822-40D8-A8EF-DBAC184E56BA}">
      <dsp:nvSpPr>
        <dsp:cNvPr id="0" name=""/>
        <dsp:cNvSpPr/>
      </dsp:nvSpPr>
      <dsp:spPr>
        <a:xfrm>
          <a:off x="0" y="3119835"/>
          <a:ext cx="7070724" cy="84240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5 AP classes (3+)	=98%</a:t>
          </a:r>
        </a:p>
      </dsp:txBody>
      <dsp:txXfrm>
        <a:off x="41123" y="3160958"/>
        <a:ext cx="6988478" cy="760154"/>
      </dsp:txXfrm>
    </dsp:sp>
    <dsp:sp modelId="{350D5BF0-28B8-408D-8C1F-F3559A742A1E}">
      <dsp:nvSpPr>
        <dsp:cNvPr id="0" name=""/>
        <dsp:cNvSpPr/>
      </dsp:nvSpPr>
      <dsp:spPr>
        <a:xfrm>
          <a:off x="0" y="4065915"/>
          <a:ext cx="7070724" cy="842400"/>
        </a:xfrm>
        <a:prstGeom prst="roundRect">
          <a:avLst/>
        </a:prstGeom>
        <a:gradFill rotWithShape="0">
          <a:gsLst>
            <a:gs pos="0">
              <a:schemeClr val="accent2">
                <a:hueOff val="-2223214"/>
                <a:satOff val="10650"/>
                <a:lumOff val="9853"/>
                <a:alphaOff val="0"/>
                <a:tint val="96000"/>
                <a:lumMod val="100000"/>
              </a:schemeClr>
            </a:gs>
            <a:gs pos="78000">
              <a:schemeClr val="accent2">
                <a:hueOff val="-2223214"/>
                <a:satOff val="10650"/>
                <a:lumOff val="985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RS/CC			=36-42+% </a:t>
          </a:r>
        </a:p>
      </dsp:txBody>
      <dsp:txXfrm>
        <a:off x="41123" y="4107038"/>
        <a:ext cx="6988478" cy="760154"/>
      </dsp:txXfrm>
    </dsp:sp>
    <dsp:sp modelId="{99DACCEA-99F2-4672-B8C2-8E6DE1B22E67}">
      <dsp:nvSpPr>
        <dsp:cNvPr id="0" name=""/>
        <dsp:cNvSpPr/>
      </dsp:nvSpPr>
      <dsp:spPr>
        <a:xfrm>
          <a:off x="0" y="5011995"/>
          <a:ext cx="7070724" cy="8424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High School		=29%</a:t>
          </a:r>
        </a:p>
      </dsp:txBody>
      <dsp:txXfrm>
        <a:off x="41123" y="5053118"/>
        <a:ext cx="6988478" cy="76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43785300-0BBD-4ADC-B036-524E838416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E8011592-6B3B-4585-BE68-ED2A30E66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Noteworthy Bold" charset="0"/>
              </a:rPr>
              <a:t>Click to edit Master text styles</a:t>
            </a:r>
          </a:p>
          <a:p>
            <a:pPr lvl="1"/>
            <a:r>
              <a:rPr lang="en-US" noProof="0">
                <a:sym typeface="Noteworthy Bold" charset="0"/>
              </a:rPr>
              <a:t>Second level</a:t>
            </a:r>
          </a:p>
          <a:p>
            <a:pPr lvl="2"/>
            <a:r>
              <a:rPr lang="en-US" noProof="0">
                <a:sym typeface="Noteworthy Bold" charset="0"/>
              </a:rPr>
              <a:t>Third level</a:t>
            </a:r>
          </a:p>
          <a:p>
            <a:pPr lvl="3"/>
            <a:r>
              <a:rPr lang="en-US" noProof="0">
                <a:sym typeface="Noteworthy Bold" charset="0"/>
              </a:rPr>
              <a:t>Fourth level</a:t>
            </a:r>
          </a:p>
          <a:p>
            <a:pPr lvl="4"/>
            <a:r>
              <a:rPr lang="en-US" noProof="0">
                <a:sym typeface="Noteworthy Bol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529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MS PGothic" panose="020B0600070205080204" pitchFamily="34" charset="-128"/>
        <a:cs typeface="Noteworthy Bold" charset="0"/>
        <a:sym typeface="Noteworthy Bold" charset="0"/>
      </a:defRPr>
    </a:lvl1pPr>
    <a:lvl2pPr marL="3429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2pPr>
    <a:lvl3pPr marL="6858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3pPr>
    <a:lvl4pPr marL="10287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4pPr>
    <a:lvl5pPr marL="13716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041" y="-12043"/>
            <a:ext cx="13041499" cy="977768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958" y="3419782"/>
            <a:ext cx="8286889" cy="2341407"/>
          </a:xfrm>
        </p:spPr>
        <p:txBody>
          <a:bodyPr anchor="b">
            <a:noAutofit/>
          </a:bodyPr>
          <a:lstStyle>
            <a:lvl1pPr algn="r">
              <a:defRPr sz="768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958" y="5761187"/>
            <a:ext cx="8286889" cy="156003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EDAAA4-4BE3-4E56-9082-EED9D83692D7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B8C41-5C87-4F2E-9448-5C982BB392C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29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08FF05-BF64-488C-8A81-257BD2F1D3DC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9DDCE5-1F71-425F-AEED-E8EB8C898E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039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5" y="3841235"/>
            <a:ext cx="9027861" cy="2597804"/>
          </a:xfrm>
        </p:spPr>
        <p:txBody>
          <a:bodyPr anchor="b"/>
          <a:lstStyle>
            <a:lvl1pPr algn="l">
              <a:defRPr sz="568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6439037"/>
            <a:ext cx="9027861" cy="1223680"/>
          </a:xfrm>
        </p:spPr>
        <p:txBody>
          <a:bodyPr anchor="t"/>
          <a:lstStyle>
            <a:lvl1pPr marL="0" indent="0" algn="l">
              <a:buNone/>
              <a:defRPr sz="28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07E105-E741-4C08-9B2B-FA92A5F64DA9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F79DB-C0FD-450B-BBB3-A6B3E38AF5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05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7" y="866987"/>
            <a:ext cx="9027860" cy="187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988" y="3072838"/>
            <a:ext cx="4391977" cy="5519320"/>
          </a:xfrm>
        </p:spPr>
        <p:txBody>
          <a:bodyPr>
            <a:normAutofit/>
          </a:bodyPr>
          <a:lstStyle>
            <a:lvl1pPr>
              <a:defRPr sz="2560"/>
            </a:lvl1pPr>
            <a:lvl2pPr>
              <a:defRPr sz="2276"/>
            </a:lvl2pPr>
            <a:lvl3pPr>
              <a:defRPr sz="1991"/>
            </a:lvl3pPr>
            <a:lvl4pPr>
              <a:defRPr sz="1707"/>
            </a:lvl4pPr>
            <a:lvl5pPr>
              <a:defRPr sz="1707"/>
            </a:lvl5pPr>
            <a:lvl6pPr>
              <a:defRPr sz="1707"/>
            </a:lvl6pPr>
            <a:lvl7pPr>
              <a:defRPr sz="1707"/>
            </a:lvl7pPr>
            <a:lvl8pPr>
              <a:defRPr sz="1707"/>
            </a:lvl8pPr>
            <a:lvl9pPr>
              <a:defRPr sz="17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2868" y="3072840"/>
            <a:ext cx="4391979" cy="5519322"/>
          </a:xfrm>
        </p:spPr>
        <p:txBody>
          <a:bodyPr>
            <a:normAutofit/>
          </a:bodyPr>
          <a:lstStyle>
            <a:lvl1pPr>
              <a:defRPr sz="2560"/>
            </a:lvl1pPr>
            <a:lvl2pPr>
              <a:defRPr sz="2276"/>
            </a:lvl2pPr>
            <a:lvl3pPr>
              <a:defRPr sz="1991"/>
            </a:lvl3pPr>
            <a:lvl4pPr>
              <a:defRPr sz="1707"/>
            </a:lvl4pPr>
            <a:lvl5pPr>
              <a:defRPr sz="1707"/>
            </a:lvl5pPr>
            <a:lvl6pPr>
              <a:defRPr sz="1707"/>
            </a:lvl6pPr>
            <a:lvl7pPr>
              <a:defRPr sz="1707"/>
            </a:lvl7pPr>
            <a:lvl8pPr>
              <a:defRPr sz="1707"/>
            </a:lvl8pPr>
            <a:lvl9pPr>
              <a:defRPr sz="17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EE8104-306E-469D-821E-C73B51749C25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407358-2A87-4326-9A38-657DF5F89E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28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6" y="866987"/>
            <a:ext cx="9027858" cy="18784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3073398"/>
            <a:ext cx="439562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985" y="3892973"/>
            <a:ext cx="4395622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99222" y="3073398"/>
            <a:ext cx="439562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222" y="3892973"/>
            <a:ext cx="4395622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866F4D-7349-4C89-9BF5-8598EB75691F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CE8B7-F878-4F43-9BEA-C6BE5D47D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84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5" y="866987"/>
            <a:ext cx="9027860" cy="187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F25220-1B64-400E-9861-F049EE749147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AAE50-78E2-4093-B355-52AA9E86A6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93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F74F3B-C90E-4BE2-B54E-02940381AC03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CE291-443D-4985-9E9E-164F7860BAF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939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5" y="2131348"/>
            <a:ext cx="3968259" cy="1818263"/>
          </a:xfrm>
        </p:spPr>
        <p:txBody>
          <a:bodyPr anchor="b">
            <a:normAutofit/>
          </a:bodyPr>
          <a:lstStyle>
            <a:lvl1pPr>
              <a:defRPr sz="28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147" y="732338"/>
            <a:ext cx="4815697" cy="78598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985" y="3949610"/>
            <a:ext cx="3968259" cy="3675661"/>
          </a:xfrm>
        </p:spPr>
        <p:txBody>
          <a:bodyPr>
            <a:normAutofit/>
          </a:bodyPr>
          <a:lstStyle>
            <a:lvl1pPr marL="0" indent="0">
              <a:buNone/>
              <a:defRPr sz="1991"/>
            </a:lvl1pPr>
            <a:lvl2pPr marL="487672" indent="0">
              <a:buNone/>
              <a:defRPr sz="1493"/>
            </a:lvl2pPr>
            <a:lvl3pPr marL="975345" indent="0">
              <a:buNone/>
              <a:defRPr sz="1280"/>
            </a:lvl3pPr>
            <a:lvl4pPr marL="1463017" indent="0">
              <a:buNone/>
              <a:defRPr sz="1067"/>
            </a:lvl4pPr>
            <a:lvl5pPr marL="1950690" indent="0">
              <a:buNone/>
              <a:defRPr sz="1067"/>
            </a:lvl5pPr>
            <a:lvl6pPr marL="2438362" indent="0">
              <a:buNone/>
              <a:defRPr sz="1067"/>
            </a:lvl6pPr>
            <a:lvl7pPr marL="2926034" indent="0">
              <a:buNone/>
              <a:defRPr sz="1067"/>
            </a:lvl7pPr>
            <a:lvl8pPr marL="3413707" indent="0">
              <a:buNone/>
              <a:defRPr sz="1067"/>
            </a:lvl8pPr>
            <a:lvl9pPr marL="3901379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32D99-EC53-46D5-BD56-72048BA14703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C1699-3C5E-4989-9590-28555F0971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53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5" y="6827520"/>
            <a:ext cx="9027860" cy="806027"/>
          </a:xfrm>
        </p:spPr>
        <p:txBody>
          <a:bodyPr anchor="b">
            <a:normAutofit/>
          </a:bodyPr>
          <a:lstStyle>
            <a:lvl1pPr algn="l">
              <a:defRPr sz="3413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985" y="866986"/>
            <a:ext cx="9027860" cy="5469466"/>
          </a:xfrm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985" y="7633547"/>
            <a:ext cx="9027860" cy="958612"/>
          </a:xfrm>
        </p:spPr>
        <p:txBody>
          <a:bodyPr>
            <a:normAutofit/>
          </a:bodyPr>
          <a:lstStyle>
            <a:lvl1pPr marL="0" indent="0">
              <a:buNone/>
              <a:defRPr sz="1707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D1A2AA-F891-44E6-8341-24F572EFA199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95DD81-E1F3-43C6-AFE4-6D56AD83CC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580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7" y="866986"/>
            <a:ext cx="9027860" cy="4840676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7" y="6357902"/>
            <a:ext cx="9027860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35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59" y="866987"/>
            <a:ext cx="8635992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65972" y="5165795"/>
            <a:ext cx="7708166" cy="54186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7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6357902"/>
            <a:ext cx="9027861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86523" y="1124093"/>
            <a:ext cx="650409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96728" y="4105324"/>
            <a:ext cx="650409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585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985" y="2747716"/>
            <a:ext cx="9027861" cy="3691321"/>
          </a:xfrm>
        </p:spPr>
        <p:txBody>
          <a:bodyPr anchor="b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6439037"/>
            <a:ext cx="9027861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90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59" y="866987"/>
            <a:ext cx="8635992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66982" y="5707662"/>
            <a:ext cx="9027863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6439037"/>
            <a:ext cx="9027861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86523" y="1124093"/>
            <a:ext cx="650409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96728" y="4105324"/>
            <a:ext cx="650409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4636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874" y="866987"/>
            <a:ext cx="9018972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66982" y="5707662"/>
            <a:ext cx="9027863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accent1"/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6439037"/>
            <a:ext cx="9027861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058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E3E9F7-430A-4761-BAAA-464FD5462406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B8465-C7BF-46A3-841D-F7345085C3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308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66" y="866988"/>
            <a:ext cx="1392088" cy="7468730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985" y="866988"/>
            <a:ext cx="7388481" cy="74687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26353B-ECF1-4E77-BF58-84E1705771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7C58C-6C0D-4173-8CDA-6BD4DCB9F1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7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2041" y="-12043"/>
            <a:ext cx="13041500" cy="977768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986" y="866987"/>
            <a:ext cx="9027858" cy="18784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985" y="3072840"/>
            <a:ext cx="9027860" cy="5519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7478" y="8592161"/>
            <a:ext cx="97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29D793-7A31-4AA6-AE8F-2623DB6DC58A}" type="datetime1">
              <a:rPr lang="en-US" altLang="en-US" smtClean="0"/>
              <a:pPr>
                <a:defRPr/>
              </a:pPr>
              <a:t>2/8/2023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6986" y="8592161"/>
            <a:ext cx="6574895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5762" y="8592161"/>
            <a:ext cx="729085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C992D62-73DE-4413-BF74-0B9717C24B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14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  <p:sldLayoutId id="2147484308" r:id="rId12"/>
    <p:sldLayoutId id="2147484309" r:id="rId13"/>
    <p:sldLayoutId id="2147484310" r:id="rId14"/>
    <p:sldLayoutId id="2147484311" r:id="rId15"/>
    <p:sldLayoutId id="2147484312" r:id="rId16"/>
  </p:sldLayoutIdLst>
  <p:txStyles>
    <p:titleStyle>
      <a:lvl1pPr algn="l" defTabSz="650230" rtl="0" eaLnBrk="1" latinLnBrk="0" hangingPunct="1">
        <a:spcBef>
          <a:spcPct val="0"/>
        </a:spcBef>
        <a:buNone/>
        <a:defRPr sz="51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487672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5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.collegeboard.org/creditandplacement/search-credit-polici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D1CE451-1F76-4DD1-ABCB-A4E09E10B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800" y="6172200"/>
            <a:ext cx="8286889" cy="1560034"/>
          </a:xfrm>
        </p:spPr>
        <p:txBody>
          <a:bodyPr rtlCol="0">
            <a:normAutofit/>
          </a:bodyPr>
          <a:lstStyle/>
          <a:p>
            <a:pPr algn="ctr" eaLnBrk="1" hangingPunct="1">
              <a:defRPr/>
            </a:pPr>
            <a:r>
              <a:rPr lang="en-US" sz="3600" b="1" u="sng" dirty="0"/>
              <a:t>Advanced Placement,</a:t>
            </a:r>
          </a:p>
          <a:p>
            <a:pPr algn="ctr" eaLnBrk="1" hangingPunct="1">
              <a:defRPr/>
            </a:pPr>
            <a:r>
              <a:rPr lang="en-US" b="1" dirty="0"/>
              <a:t>college admissions, and degree choice</a:t>
            </a:r>
          </a:p>
        </p:txBody>
      </p:sp>
      <p:pic>
        <p:nvPicPr>
          <p:cNvPr id="1026" name="Picture 2" descr="Puyallup School District på Twitter: &quot;Beginning March 18 through April 24,  PSD schools, offices, and facilities will be closed to the public. Students  and families will continue to be serviced through scheduled">
            <a:extLst>
              <a:ext uri="{FF2B5EF4-FFF2-40B4-BE49-F238E27FC236}">
                <a16:creationId xmlns:a16="http://schemas.microsoft.com/office/drawing/2014/main" id="{F31146CB-C513-478B-8B8B-16CB9FDF9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00" y="685800"/>
            <a:ext cx="5000625" cy="532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F3317900-CD47-4D76-84A5-FE8164C65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defTabSz="1300460" eaLnBrk="1" fontAlgn="auto" hangingPunct="1">
              <a:lnSpc>
                <a:spcPts val="8249"/>
              </a:lnSpc>
              <a:spcAft>
                <a:spcPts val="0"/>
              </a:spcAft>
              <a:defRPr/>
            </a:pPr>
            <a:r>
              <a:rPr lang="en-US" b="1" dirty="0">
                <a:cs typeface="Georgia" charset="0"/>
                <a:sym typeface="Georgia" charset="0"/>
              </a:rPr>
              <a:t>Today's Goals</a:t>
            </a:r>
            <a:endParaRPr lang="en-US" b="1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DE17C894-91E7-493E-9C9B-314692A9F9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1900" y="2057400"/>
            <a:ext cx="10760075" cy="6316663"/>
          </a:xfrm>
        </p:spPr>
        <p:txBody>
          <a:bodyPr rtlCol="0">
            <a:noAutofit/>
          </a:bodyPr>
          <a:lstStyle/>
          <a:p>
            <a:pPr marL="487672" indent="-487672" defTabSz="650230" eaLnBrk="1" fontAlgn="auto" hangingPunct="1">
              <a:spcBef>
                <a:spcPts val="1422"/>
              </a:spcBef>
              <a:spcAft>
                <a:spcPts val="0"/>
              </a:spcAft>
              <a:buSzPct val="43000"/>
              <a:buFont typeface="Wingdings 3" charset="2"/>
              <a:buChar char=""/>
              <a:defRPr/>
            </a:pPr>
            <a:r>
              <a:rPr lang="en-US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  <a:sym typeface="Georgia" panose="02040502050405020303" pitchFamily="18" charset="0"/>
              </a:rPr>
              <a:t>Overview of AP Program</a:t>
            </a:r>
          </a:p>
          <a:p>
            <a:pPr marL="487672" indent="-487672" defTabSz="650230" eaLnBrk="1" fontAlgn="auto" hangingPunct="1">
              <a:spcBef>
                <a:spcPts val="1422"/>
              </a:spcBef>
              <a:spcAft>
                <a:spcPts val="0"/>
              </a:spcAft>
              <a:buSzPct val="43000"/>
              <a:buFont typeface="Wingdings 3" charset="2"/>
              <a:buChar char=""/>
              <a:defRPr/>
            </a:pPr>
            <a:r>
              <a:rPr lang="en-US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  <a:sym typeface="Georgia" panose="02040502050405020303" pitchFamily="18" charset="0"/>
              </a:rPr>
              <a:t>Help you make an informed decision about what is academically best for your future (School, Degree &amp; Costs)</a:t>
            </a:r>
          </a:p>
          <a:p>
            <a:pPr marL="487672" indent="-487672" defTabSz="650230" eaLnBrk="1" fontAlgn="auto" hangingPunct="1">
              <a:spcBef>
                <a:spcPts val="1422"/>
              </a:spcBef>
              <a:spcAft>
                <a:spcPts val="0"/>
              </a:spcAft>
              <a:buSzPct val="43000"/>
              <a:buFont typeface="Wingdings 3" charset="2"/>
              <a:buChar char=""/>
              <a:defRPr/>
            </a:pPr>
            <a:r>
              <a:rPr lang="en-US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  <a:sym typeface="Georgia" panose="02040502050405020303" pitchFamily="18" charset="0"/>
              </a:rPr>
              <a:t>Introduce the Capstone program</a:t>
            </a:r>
          </a:p>
          <a:p>
            <a:pPr marL="487672" indent="-487672" defTabSz="650230" eaLnBrk="1" fontAlgn="auto" hangingPunct="1">
              <a:spcBef>
                <a:spcPts val="1422"/>
              </a:spcBef>
              <a:spcAft>
                <a:spcPts val="0"/>
              </a:spcAft>
              <a:buSzPct val="43000"/>
              <a:buFont typeface="Wingdings 3" charset="2"/>
              <a:buChar char=""/>
              <a:defRPr/>
            </a:pPr>
            <a:r>
              <a:rPr lang="en-US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  <a:sym typeface="Georgia" panose="02040502050405020303" pitchFamily="18" charset="0"/>
              </a:rPr>
              <a:t>Answer questions</a:t>
            </a:r>
            <a:endParaRPr lang="en-US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953823E-91E1-4973-A0BE-3ADFE985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>
                <a:cs typeface="Times New Roman" panose="02020603050405020304" pitchFamily="18" charset="0"/>
              </a:rPr>
              <a:t>What do selective Colleges look for?</a:t>
            </a:r>
            <a:br>
              <a:rPr lang="en-US" altLang="en-US" sz="4800" dirty="0">
                <a:cs typeface="Times New Roman" panose="02020603050405020304" pitchFamily="18" charset="0"/>
              </a:rPr>
            </a:br>
            <a:r>
              <a:rPr lang="en-US" altLang="en-US" sz="5400" dirty="0">
                <a:cs typeface="Times New Roman" panose="02020603050405020304" pitchFamily="18" charset="0"/>
              </a:rPr>
              <a:t>How does one FIT?</a:t>
            </a:r>
            <a:br>
              <a:rPr lang="en-US" altLang="en-US" sz="5400" dirty="0">
                <a:cs typeface="Times New Roman" panose="02020603050405020304" pitchFamily="18" charset="0"/>
              </a:rPr>
            </a:br>
            <a:endParaRPr lang="en-US" altLang="en-US" sz="4800" dirty="0">
              <a:cs typeface="Times New Roman" panose="02020603050405020304" pitchFamily="18" charset="0"/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61D93BC7-3DA8-4EC1-968A-B3FBADD54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9175660"/>
              </p:ext>
            </p:extLst>
          </p:nvPr>
        </p:nvGraphicFramePr>
        <p:xfrm>
          <a:off x="866984" y="2286000"/>
          <a:ext cx="10131216" cy="746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0242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783BE20-0C8A-4692-AFCF-B1748C49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533400"/>
            <a:ext cx="10033000" cy="19907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cs typeface="Times New Roman"/>
              </a:rPr>
              <a:t>What do Competitive Colleges look for? </a:t>
            </a:r>
            <a:br>
              <a:rPr lang="en-US" altLang="en-US" sz="4400" dirty="0">
                <a:cs typeface="Times New Roman" panose="02020603050405020304" pitchFamily="18" charset="0"/>
              </a:rPr>
            </a:br>
            <a:r>
              <a:rPr lang="en-US" altLang="en-US" sz="4400" dirty="0">
                <a:cs typeface="Times New Roman"/>
              </a:rPr>
              <a:t>How does one FIT? Institutional Need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E7DFA9C-07AA-4EE4-B6BD-74B260104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76338" y="2058988"/>
            <a:ext cx="9545637" cy="6935787"/>
          </a:xfrm>
        </p:spPr>
        <p:txBody>
          <a:bodyPr rtlCol="0">
            <a:normAutofit/>
          </a:bodyPr>
          <a:lstStyle/>
          <a:p>
            <a:pPr marL="1056623" indent="-1056623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Tx/>
              <a:buAutoNum type="arabicPeriod" startAt="6"/>
              <a:defRPr/>
            </a:pPr>
            <a:endParaRPr lang="en-US" sz="6258" b="1" u="sng" dirty="0"/>
          </a:p>
          <a:p>
            <a:pPr marL="0" indent="0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900" u="sng" dirty="0">
                <a:latin typeface="+mj-lt"/>
              </a:rPr>
              <a:t>Grade Point Average</a:t>
            </a:r>
            <a:r>
              <a:rPr lang="en-US" sz="3900" dirty="0">
                <a:latin typeface="+mj-lt"/>
              </a:rPr>
              <a:t> – </a:t>
            </a:r>
          </a:p>
          <a:p>
            <a:pPr marL="0" indent="0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900" dirty="0">
                <a:latin typeface="+mj-lt"/>
              </a:rPr>
              <a:t>Universities use a GPA weight index to calculate the relative weight of GPA’s.  </a:t>
            </a:r>
          </a:p>
          <a:p>
            <a:pPr marL="0" indent="0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900" dirty="0">
                <a:latin typeface="+mj-lt"/>
              </a:rPr>
              <a:t>		Universities even out weighted and 		unweighted GPA’s. </a:t>
            </a:r>
          </a:p>
          <a:p>
            <a:pPr marL="0" indent="0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900" dirty="0">
                <a:latin typeface="+mj-lt"/>
              </a:rPr>
              <a:t>		In a university’s eyes, one could 			have a GPA higher than 4.0. </a:t>
            </a:r>
          </a:p>
          <a:p>
            <a:pPr marL="0" indent="0" defTabSz="65024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900" dirty="0">
                <a:latin typeface="+mj-lt"/>
              </a:rPr>
              <a:t>		AP classes show higher strength of 			transcript.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4A502A48-D592-4B8C-B9DB-EF0B0ED13476}"/>
              </a:ext>
            </a:extLst>
          </p:cNvPr>
          <p:cNvSpPr/>
          <p:nvPr/>
        </p:nvSpPr>
        <p:spPr>
          <a:xfrm>
            <a:off x="1380225" y="4812984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1CB45F2F-A239-496C-9B15-7FBC68E6B020}"/>
              </a:ext>
            </a:extLst>
          </p:cNvPr>
          <p:cNvSpPr/>
          <p:nvPr/>
        </p:nvSpPr>
        <p:spPr>
          <a:xfrm>
            <a:off x="1397000" y="6987382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ight Arrow 2">
            <a:extLst>
              <a:ext uri="{FF2B5EF4-FFF2-40B4-BE49-F238E27FC236}">
                <a16:creationId xmlns:a16="http://schemas.microsoft.com/office/drawing/2014/main" id="{A3D2489F-A8E7-90B7-8819-2371614249B0}"/>
              </a:ext>
            </a:extLst>
          </p:cNvPr>
          <p:cNvSpPr/>
          <p:nvPr/>
        </p:nvSpPr>
        <p:spPr>
          <a:xfrm>
            <a:off x="1397000" y="5905384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29077A7A-51C4-4F43-B438-F9D6C60A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642938"/>
            <a:ext cx="10036175" cy="17954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cs typeface="Times New Roman" panose="02020603050405020304" pitchFamily="18" charset="0"/>
              </a:rPr>
              <a:t>University Expectations-</a:t>
            </a:r>
            <a:br>
              <a:rPr lang="en-US" altLang="en-US" sz="4400" dirty="0">
                <a:cs typeface="Times New Roman" panose="02020603050405020304" pitchFamily="18" charset="0"/>
              </a:rPr>
            </a:br>
            <a:r>
              <a:rPr lang="en-US" altLang="en-US" sz="4400" dirty="0">
                <a:cs typeface="Times New Roman" panose="02020603050405020304" pitchFamily="18" charset="0"/>
              </a:rPr>
              <a:t>Guaranteed Admission Program between PSD and WSU, CWU, EWU, PLU, UWT and Evergreen State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9A9A3B23-CB11-4B15-A3AB-8F0AB1392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3048000"/>
            <a:ext cx="12638088" cy="647700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r>
              <a:rPr lang="en-US" altLang="en-US" sz="4267" u="sng" dirty="0">
                <a:latin typeface="+mj-lt"/>
                <a:cs typeface="Times New Roman" panose="02020603050405020304" pitchFamily="18" charset="0"/>
              </a:rPr>
              <a:t>Washington state-4 YEAR COLLEGES/UNIVERSITIES 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English ...................	4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Mathematics.............	3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(quantitative Sr </a:t>
            </a:r>
            <a:r>
              <a:rPr lang="en-US" altLang="en-US" sz="2000" dirty="0" err="1">
                <a:latin typeface="+mj-lt"/>
                <a:cs typeface="Times New Roman" panose="02020603050405020304" pitchFamily="18" charset="0"/>
              </a:rPr>
              <a:t>yr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 math or Pre-Calc and higher) 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Science ..................	3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(1 </a:t>
            </a:r>
            <a:r>
              <a:rPr lang="en-US" altLang="en-US" sz="2000" dirty="0" err="1">
                <a:latin typeface="+mj-lt"/>
                <a:cs typeface="Times New Roman" panose="02020603050405020304" pitchFamily="18" charset="0"/>
              </a:rPr>
              <a:t>Alg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 based sci, &amp;1 Bio, Chem or Physics)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Social Studies ...........	3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World Language ........	2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(consecutively same world language,                           											3 </a:t>
            </a:r>
            <a:r>
              <a:rPr lang="en-US" altLang="en-US" sz="2000" dirty="0" err="1">
                <a:latin typeface="+mj-lt"/>
                <a:cs typeface="Times New Roman" panose="02020603050405020304" pitchFamily="18" charset="0"/>
              </a:rPr>
              <a:t>yrs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 fulfills college language req)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Art  …………………………….	1 </a:t>
            </a:r>
            <a:r>
              <a:rPr lang="en-US" altLang="en-US" sz="4000" dirty="0" err="1">
                <a:latin typeface="+mj-lt"/>
                <a:cs typeface="Times New Roman" panose="02020603050405020304" pitchFamily="18" charset="0"/>
              </a:rPr>
              <a:t>yr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038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AF3D4-04AE-4744-B59B-C511E1EF4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Selectivity Rankings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598F66-6DDF-4D38-90E3-EAC16BF88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521362"/>
              </p:ext>
            </p:extLst>
          </p:nvPr>
        </p:nvGraphicFramePr>
        <p:xfrm>
          <a:off x="330200" y="1752600"/>
          <a:ext cx="11506200" cy="777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809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1E16-3E9F-45DE-8781-2205B1F7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Why take AP?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AF858C-EE70-4446-895B-5A0113898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6986" y="2057401"/>
            <a:ext cx="9597813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43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1E16-3E9F-45DE-8781-2205B1F7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Why take AP?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D003A79-0B5B-4528-A3D3-16B1112A2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90" y="1874453"/>
            <a:ext cx="12273744" cy="643134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2041"/>
            <a:ext cx="13004802" cy="9765641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0B1E16-3E9F-45DE-8781-2205B1F72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572" y="7439405"/>
            <a:ext cx="8185388" cy="15468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defRPr/>
            </a:pPr>
            <a:r>
              <a:rPr lang="en-US" sz="60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Why take AP?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01293-43C7-E8C2-B17F-E8672A537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B90884-100F-E9F0-1872-564E54FB5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6" y="-34806"/>
            <a:ext cx="13034745" cy="795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6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2041"/>
            <a:ext cx="13004802" cy="9765641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0B1E16-3E9F-45DE-8781-2205B1F72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938" y="8458200"/>
            <a:ext cx="8185388" cy="10389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defRPr/>
            </a:pPr>
            <a:r>
              <a:rPr lang="en-US" sz="60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Why take AP?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869E36-39FA-B578-67CF-97247006E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8798BB-AAB9-681F-3EC6-B6F4D7E8F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525"/>
            <a:ext cx="12950962" cy="858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9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23CC6E7-9E9E-457F-A2A2-56F2C1DB9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" y="7696200"/>
            <a:ext cx="4876800" cy="1652303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900" dirty="0">
                <a:solidFill>
                  <a:schemeClr val="tx1"/>
                </a:solidFill>
              </a:rPr>
              <a:t>National Student Clearinghouse © 2022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7884" y="-12041"/>
            <a:ext cx="5084516" cy="9765641"/>
            <a:chOff x="7425267" y="-8467"/>
            <a:chExt cx="4766733" cy="686646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6233" y="0"/>
            <a:ext cx="6628567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365" name="Rectangle 3">
            <a:extLst>
              <a:ext uri="{FF2B5EF4-FFF2-40B4-BE49-F238E27FC236}">
                <a16:creationId xmlns:a16="http://schemas.microsoft.com/office/drawing/2014/main" id="{304D7078-1D36-4E9F-9E69-6A66377E6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567272"/>
              </p:ext>
            </p:extLst>
          </p:nvPr>
        </p:nvGraphicFramePr>
        <p:xfrm>
          <a:off x="5244323" y="1343378"/>
          <a:ext cx="7070724" cy="7082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2">
            <a:extLst>
              <a:ext uri="{FF2B5EF4-FFF2-40B4-BE49-F238E27FC236}">
                <a16:creationId xmlns:a16="http://schemas.microsoft.com/office/drawing/2014/main" id="{DB6B8C05-6EBA-B9B7-C130-B7AC91A7EBE6}"/>
              </a:ext>
            </a:extLst>
          </p:cNvPr>
          <p:cNvSpPr txBox="1">
            <a:spLocks noChangeArrowheads="1"/>
          </p:cNvSpPr>
          <p:nvPr/>
        </p:nvSpPr>
        <p:spPr>
          <a:xfrm>
            <a:off x="848379" y="2118602"/>
            <a:ext cx="3784087" cy="5821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50230" rtl="0" eaLnBrk="1" latinLnBrk="0" hangingPunct="1">
              <a:spcBef>
                <a:spcPct val="0"/>
              </a:spcBef>
              <a:buNone/>
              <a:defRPr sz="512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altLang="en-US" sz="5500"/>
              <a:t>Why Take AP?</a:t>
            </a:r>
            <a:br>
              <a:rPr lang="en-US" altLang="en-US" sz="5500"/>
            </a:br>
            <a:r>
              <a:rPr lang="en-US" altLang="en-US" sz="5500"/>
              <a:t>College Success Rates</a:t>
            </a:r>
            <a:endParaRPr lang="en-US" alt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F49B2B7-57B9-486C-95C5-BF2A72CD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20" y="825105"/>
            <a:ext cx="11426614" cy="1878471"/>
          </a:xfrm>
        </p:spPr>
        <p:txBody>
          <a:bodyPr/>
          <a:lstStyle/>
          <a:p>
            <a:r>
              <a:rPr lang="en-US" altLang="en-US" sz="5400" dirty="0">
                <a:cs typeface="Times New Roman" panose="02020603050405020304" pitchFamily="18" charset="0"/>
              </a:rPr>
              <a:t>Why should a student take AP?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C6848355-BDBB-496B-B765-F2CA6E032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0"/>
            <a:ext cx="13004799" cy="78485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Taking AP is valued in the competitive college admission process (Selective and Highly Selective schools) 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Acceptance straight into 3-4yr DEGREE PROGRAMS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Prepare for “Weed Out” courses-Chem, Physiology (A&amp;P), Econ, Physics (Calc based)-What we offer-AP Chem,          AP Bio, AP Macro Econ, AP Calc BC, Physics C: Mechanics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Live, face to face instruction shows significant outcome benefits vs online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Opportunity to earn college credits </a:t>
            </a:r>
            <a:r>
              <a:rPr lang="en-US" altLang="en-US" sz="360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and direct      placement </a:t>
            </a: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in degree major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MS PGothic" panose="020B0600070205080204" pitchFamily="34" charset="-128"/>
                <a:cs typeface="Times New Roman" panose="02020603050405020304" pitchFamily="18" charset="0"/>
              </a:rPr>
              <a:t>Opens up opportunity to take other courses to determine potential interests for major, career, or a minor </a:t>
            </a:r>
          </a:p>
          <a:p>
            <a:pPr marL="0" indent="0">
              <a:buNone/>
              <a:defRPr/>
            </a:pPr>
            <a:endParaRPr lang="en-US" altLang="ja-JP" sz="3600" dirty="0">
              <a:latin typeface="+mj-lt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582B-0370-DD46-681D-722F9CB83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Degree </a:t>
            </a:r>
            <a:r>
              <a:rPr lang="en-US"/>
              <a:t>Choice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C24C-E6C7-966E-E46C-804802C3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1600200"/>
            <a:ext cx="10363200" cy="8153400"/>
          </a:xfrm>
        </p:spPr>
        <p:txBody>
          <a:bodyPr>
            <a:normAutofit/>
          </a:bodyPr>
          <a:lstStyle/>
          <a:p>
            <a:r>
              <a:rPr lang="en-US" sz="3600" dirty="0"/>
              <a:t>If possible, your goal should be to graduate with a degree that has an immediate job.</a:t>
            </a:r>
          </a:p>
          <a:p>
            <a:r>
              <a:rPr lang="en-US" sz="3600" dirty="0"/>
              <a:t>Industry standard is to hire first those who have completed a career related internship</a:t>
            </a:r>
          </a:p>
          <a:p>
            <a:r>
              <a:rPr lang="en-US" sz="3600" dirty="0"/>
              <a:t>Lower debt impact from Bachelors degrees than Post Grad</a:t>
            </a:r>
          </a:p>
          <a:p>
            <a:pPr lvl="1"/>
            <a:r>
              <a:rPr lang="en-US" sz="3600" dirty="0"/>
              <a:t>Half of all student debt is from Post Grad degrees (12% of Americans </a:t>
            </a:r>
            <a:r>
              <a:rPr lang="en-US" sz="3600"/>
              <a:t>have 50% </a:t>
            </a:r>
            <a:r>
              <a:rPr lang="en-US" sz="3600" dirty="0"/>
              <a:t>of all student debt)</a:t>
            </a:r>
          </a:p>
        </p:txBody>
      </p:sp>
    </p:spTree>
    <p:extLst>
      <p:ext uri="{BB962C8B-B14F-4D97-AF65-F5344CB8AC3E}">
        <p14:creationId xmlns:p14="http://schemas.microsoft.com/office/powerpoint/2010/main" val="197762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2ACE164-12F1-43E8-B293-AEBA4AF5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For Specific College Policies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E754763-0EB5-49DF-AAAE-F1EEFEBC7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3540125"/>
            <a:ext cx="11582400" cy="5021263"/>
          </a:xfrm>
        </p:spPr>
        <p:txBody>
          <a:bodyPr/>
          <a:lstStyle/>
          <a:p>
            <a:pPr>
              <a:defRPr/>
            </a:pPr>
            <a:r>
              <a:rPr lang="en-US" altLang="en-US" sz="6000" dirty="0">
                <a:latin typeface="+mj-lt"/>
                <a:cs typeface="Times New Roman" panose="02020603050405020304" pitchFamily="18" charset="0"/>
              </a:rPr>
              <a:t>Visit College Board at:  </a:t>
            </a:r>
            <a:r>
              <a:rPr lang="en-US" altLang="en-US" sz="6000" dirty="0">
                <a:latin typeface="+mj-lt"/>
                <a:cs typeface="Times New Roman" panose="02020603050405020304" pitchFamily="18" charset="0"/>
                <a:hlinkClick r:id="rId2"/>
              </a:rPr>
              <a:t>collegesearch.collegeboard.com/</a:t>
            </a:r>
            <a:r>
              <a:rPr lang="en-US" altLang="en-US" sz="6000" dirty="0" err="1">
                <a:latin typeface="+mj-lt"/>
                <a:cs typeface="Times New Roman" panose="02020603050405020304" pitchFamily="18" charset="0"/>
                <a:hlinkClick r:id="rId2"/>
              </a:rPr>
              <a:t>apcreditpolicy</a:t>
            </a:r>
            <a:endParaRPr lang="en-US" altLang="en-US" sz="6000" dirty="0">
              <a:latin typeface="+mj-lt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AF0E2B5-49FB-439C-BB33-86C3C90AF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175" y="304800"/>
            <a:ext cx="11703050" cy="14081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PSD AP Offerings 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D8C7E03-FA84-4AC3-ACC9-6184265631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13004800" cy="86106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Font typeface="Wingdings 3" panose="05040102010807070707" pitchFamily="18" charset="2"/>
              <a:buNone/>
              <a:defRPr/>
            </a:pPr>
            <a:endParaRPr lang="en-US" altLang="en-US" sz="2276" dirty="0"/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English Lang						English Lit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U.S. Government				U.S. History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Psychology						Human Geography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World History (modern)			Macro Economics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Statistics							Calculus A/B &amp; B/C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US" altLang="en-US" sz="4000" dirty="0">
                <a:cs typeface="Times New Roman" panose="02020603050405020304" pitchFamily="18" charset="0"/>
              </a:rPr>
              <a:t>Multivariate Calc (Calc BC req.)</a:t>
            </a:r>
            <a:endParaRPr lang="en-US" altLang="en-US" sz="4000" dirty="0">
              <a:latin typeface="+mj-lt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Pre-Calculus						Biology						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Chemistry							</a:t>
            </a:r>
            <a:r>
              <a:rPr lang="en-US" altLang="en-US" sz="4000" dirty="0">
                <a:cs typeface="Times New Roman" panose="02020603050405020304" pitchFamily="18" charset="0"/>
              </a:rPr>
              <a:t>Environmental Sci 	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cs typeface="Times New Roman" panose="02020603050405020304" pitchFamily="18" charset="0"/>
              </a:rPr>
              <a:t>Physics 1 &amp; 2						Physics C: Mech (Calc)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en-US" altLang="en-US" sz="4000" dirty="0">
                <a:cs typeface="Times New Roman" panose="02020603050405020304" pitchFamily="18" charset="0"/>
              </a:rPr>
              <a:t>Art and Design					</a:t>
            </a: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Music Theory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Spanish							</a:t>
            </a:r>
            <a:r>
              <a:rPr lang="en-US" altLang="en-US" sz="4000" dirty="0">
                <a:cs typeface="Times New Roman" panose="02020603050405020304" pitchFamily="18" charset="0"/>
              </a:rPr>
              <a:t>Japanese						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en-US" altLang="en-US" sz="4000" dirty="0">
                <a:cs typeface="Times New Roman" panose="02020603050405020304" pitchFamily="18" charset="0"/>
              </a:rPr>
              <a:t>French							German						</a:t>
            </a:r>
            <a:endParaRPr lang="en-US" altLang="en-US" sz="4000" dirty="0">
              <a:latin typeface="+mj-lt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Computer Science A				Computer Sci Principles</a:t>
            </a:r>
          </a:p>
          <a:p>
            <a:pPr lvl="1" eaLnBrk="1" hangingPunct="1">
              <a:lnSpc>
                <a:spcPct val="90000"/>
              </a:lnSpc>
              <a:buFont typeface="Tahoma" panose="020B0604030504040204" pitchFamily="34" charset="0"/>
              <a:buNone/>
              <a:defRPr/>
            </a:pPr>
            <a:r>
              <a:rPr lang="en-US" altLang="en-US" sz="4000" dirty="0">
                <a:latin typeface="+mj-lt"/>
                <a:cs typeface="Times New Roman" panose="02020603050405020304" pitchFamily="18" charset="0"/>
              </a:rPr>
              <a:t>Capstone (Seminar and Research)</a:t>
            </a:r>
            <a:endParaRPr lang="en-US" altLang="en-US" sz="2844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E205F5DC-D49E-4C99-8F5C-A751195EF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defTabSz="1300460" eaLnBrk="1" fontAlgn="auto" hangingPunct="1">
              <a:lnSpc>
                <a:spcPts val="8249"/>
              </a:lnSpc>
              <a:spcAft>
                <a:spcPts val="0"/>
              </a:spcAft>
              <a:defRPr/>
            </a:pPr>
            <a:r>
              <a:rPr lang="en-US" b="1" dirty="0">
                <a:latin typeface="Georgia" charset="0"/>
                <a:cs typeface="Georgia" charset="0"/>
                <a:sym typeface="Georgia" charset="0"/>
              </a:rPr>
              <a:t>AP Capstone Diploma</a:t>
            </a:r>
            <a:endParaRPr lang="en-US" dirty="0"/>
          </a:p>
        </p:txBody>
      </p:sp>
      <p:grpSp>
        <p:nvGrpSpPr>
          <p:cNvPr id="40963" name="Group 2">
            <a:extLst>
              <a:ext uri="{FF2B5EF4-FFF2-40B4-BE49-F238E27FC236}">
                <a16:creationId xmlns:a16="http://schemas.microsoft.com/office/drawing/2014/main" id="{DA3E272A-6659-40A9-BE95-C426ABF1A26E}"/>
              </a:ext>
            </a:extLst>
          </p:cNvPr>
          <p:cNvGrpSpPr>
            <a:grpSpLocks/>
          </p:cNvGrpSpPr>
          <p:nvPr/>
        </p:nvGrpSpPr>
        <p:grpSpPr bwMode="auto">
          <a:xfrm>
            <a:off x="122238" y="0"/>
            <a:ext cx="12758737" cy="9526588"/>
            <a:chOff x="-5" y="11"/>
            <a:chExt cx="1005" cy="679"/>
          </a:xfrm>
        </p:grpSpPr>
        <p:pic>
          <p:nvPicPr>
            <p:cNvPr id="40964" name="Picture 3" descr="asset.png">
              <a:extLst>
                <a:ext uri="{FF2B5EF4-FFF2-40B4-BE49-F238E27FC236}">
                  <a16:creationId xmlns:a16="http://schemas.microsoft.com/office/drawing/2014/main" id="{4A48B36D-0A99-48B9-B6AE-45B6A6722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1" t="-23886" r="8899" b="44589"/>
            <a:stretch>
              <a:fillRect/>
            </a:stretch>
          </p:blipFill>
          <p:spPr bwMode="auto">
            <a:xfrm>
              <a:off x="0" y="11"/>
              <a:ext cx="995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5" name="Picture 4">
              <a:extLst>
                <a:ext uri="{FF2B5EF4-FFF2-40B4-BE49-F238E27FC236}">
                  <a16:creationId xmlns:a16="http://schemas.microsoft.com/office/drawing/2014/main" id="{151F699B-FBAC-4B74-BDB5-D1FFAE1B8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" y="199"/>
              <a:ext cx="100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>
            <a:extLst>
              <a:ext uri="{FF2B5EF4-FFF2-40B4-BE49-F238E27FC236}">
                <a16:creationId xmlns:a16="http://schemas.microsoft.com/office/drawing/2014/main" id="{21984E96-700B-40DA-BDDC-026428272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0000" y="323850"/>
            <a:ext cx="10464800" cy="2540000"/>
          </a:xfrm>
        </p:spPr>
        <p:txBody>
          <a:bodyPr rtlCol="0">
            <a:noAutofit/>
          </a:bodyPr>
          <a:lstStyle/>
          <a:p>
            <a:pPr defTabSz="1300460" eaLnBrk="1" fontAlgn="auto" hangingPunct="1">
              <a:lnSpc>
                <a:spcPts val="8249"/>
              </a:lnSpc>
              <a:spcAft>
                <a:spcPts val="0"/>
              </a:spcAft>
              <a:defRPr/>
            </a:pPr>
            <a:r>
              <a:rPr lang="en-US" b="1">
                <a:latin typeface="Georgia" charset="0"/>
                <a:cs typeface="Georgia" charset="0"/>
                <a:sym typeface="Georgia" charset="0"/>
              </a:rPr>
              <a:t>AP Costs</a:t>
            </a:r>
            <a:endParaRPr 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A59F3BC-FB5A-49CF-A4A1-6234166D5E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162" y="1828800"/>
            <a:ext cx="11704638" cy="5370513"/>
          </a:xfrm>
        </p:spPr>
        <p:txBody>
          <a:bodyPr/>
          <a:lstStyle/>
          <a:p>
            <a:pPr eaLnBrk="1" hangingPunct="1">
              <a:buSzPct val="43000"/>
              <a:buFont typeface="Wingdings" panose="05000000000000000000" pitchFamily="2" charset="2"/>
              <a:buChar char="Ø"/>
              <a:defRPr/>
            </a:pPr>
            <a:r>
              <a:rPr lang="en-US" altLang="en-US" sz="4400" dirty="0">
                <a:latin typeface="+mj-lt"/>
                <a:sym typeface="Georgia" panose="02040502050405020303" pitchFamily="18" charset="0"/>
              </a:rPr>
              <a:t>AP exams $97.00</a:t>
            </a:r>
          </a:p>
          <a:p>
            <a:pPr eaLnBrk="1" hangingPunct="1">
              <a:buSzPct val="43000"/>
              <a:buFont typeface="Wingdings" panose="05000000000000000000" pitchFamily="2" charset="2"/>
              <a:buChar char="Ø"/>
              <a:defRPr/>
            </a:pPr>
            <a:r>
              <a:rPr lang="en-US" altLang="en-US" sz="4400" dirty="0">
                <a:latin typeface="+mj-lt"/>
                <a:sym typeface="Georgia" panose="02040502050405020303" pitchFamily="18" charset="0"/>
              </a:rPr>
              <a:t>AP seminar $145.00</a:t>
            </a:r>
          </a:p>
          <a:p>
            <a:pPr eaLnBrk="1" hangingPunct="1">
              <a:buSzPct val="43000"/>
              <a:buFont typeface="Wingdings" panose="05000000000000000000" pitchFamily="2" charset="2"/>
              <a:buChar char="Ø"/>
              <a:defRPr/>
            </a:pPr>
            <a:r>
              <a:rPr lang="en-US" altLang="en-US" sz="4400" dirty="0">
                <a:latin typeface="+mj-lt"/>
                <a:sym typeface="Georgia" panose="02040502050405020303" pitchFamily="18" charset="0"/>
              </a:rPr>
              <a:t>Fee reduction available based on financial need for students</a:t>
            </a:r>
          </a:p>
          <a:p>
            <a:pPr eaLnBrk="1" hangingPunct="1">
              <a:buSzPct val="43000"/>
              <a:buFont typeface="Wingdings" panose="05000000000000000000" pitchFamily="2" charset="2"/>
              <a:buChar char="Ø"/>
              <a:defRPr/>
            </a:pPr>
            <a:r>
              <a:rPr lang="en-US" altLang="en-US" sz="4400" dirty="0">
                <a:latin typeface="+mj-lt"/>
                <a:sym typeface="Georgia" panose="02040502050405020303" pitchFamily="18" charset="0"/>
              </a:rPr>
              <a:t>Free/Reduced is Free</a:t>
            </a:r>
          </a:p>
          <a:p>
            <a:pPr eaLnBrk="1" hangingPunct="1">
              <a:buSzPct val="43000"/>
              <a:buFont typeface="Wingdings" panose="05000000000000000000" pitchFamily="2" charset="2"/>
              <a:buChar char="Ø"/>
              <a:defRPr/>
            </a:pPr>
            <a:endParaRPr lang="en-US" altLang="en-US" sz="4400" dirty="0">
              <a:latin typeface="+mj-lt"/>
              <a:sym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ED9A7A03-FDA2-4990-90F1-F4E676293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5" y="685800"/>
            <a:ext cx="11703050" cy="1192213"/>
          </a:xfrm>
        </p:spPr>
        <p:txBody>
          <a:bodyPr/>
          <a:lstStyle/>
          <a:p>
            <a:pPr eaLnBrk="1" hangingPunct="1"/>
            <a:r>
              <a:rPr lang="en-US" altLang="en-US" sz="5400" dirty="0">
                <a:cs typeface="Times New Roman" panose="02020603050405020304" pitchFamily="18" charset="0"/>
              </a:rPr>
              <a:t>Costs and Benefits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61B46C-FF74-4F93-9D70-4A265EEB28F7}"/>
              </a:ext>
            </a:extLst>
          </p:cNvPr>
          <p:cNvSpPr txBox="1">
            <a:spLocks/>
          </p:cNvSpPr>
          <p:nvPr/>
        </p:nvSpPr>
        <p:spPr bwMode="auto">
          <a:xfrm>
            <a:off x="-5307" y="1600200"/>
            <a:ext cx="13004800" cy="787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>
            <a:lvl1pPr marL="487363" indent="-487363" algn="l" defTabSz="649288" rtl="0" eaLnBrk="0" fontAlgn="base" hangingPunct="0">
              <a:spcBef>
                <a:spcPts val="142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5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974725" indent="-401638" algn="l" defTabSz="649288" rtl="0" eaLnBrk="0" fontAlgn="base" hangingPunct="0">
              <a:spcBef>
                <a:spcPts val="142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365250" indent="-323850" algn="l" defTabSz="649288" rtl="0" eaLnBrk="0" fontAlgn="base" hangingPunct="0">
              <a:spcBef>
                <a:spcPts val="142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9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754188" indent="-323850" algn="l" defTabSz="649288" rtl="0" eaLnBrk="0" fontAlgn="base" hangingPunct="0">
              <a:spcBef>
                <a:spcPts val="142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7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144713" indent="-323850" algn="l" defTabSz="649288" rtl="0" eaLnBrk="0" fontAlgn="base" hangingPunct="0">
              <a:spcBef>
                <a:spcPts val="142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7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80724" indent="-325115" algn="l" defTabSz="650230" rtl="0" eaLnBrk="1" latinLnBrk="0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0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46514" indent="-325115" algn="l" defTabSz="650230" rtl="0" eaLnBrk="1" latinLnBrk="0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0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12750" indent="-325115" algn="l" defTabSz="650230" rtl="0" eaLnBrk="1" latinLnBrk="0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0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35874" indent="-325115" algn="l" defTabSz="650230" rtl="0" eaLnBrk="1" latinLnBrk="0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0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	UW									– $32,464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	WSU									– $26,976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	WWU									– $25,044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	CWU									– $23,524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PLU									– $64,912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UPS									– $72,056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Whitman								- $74,232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Gonzaga								- $65,895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anose="05040102010807070707" pitchFamily="18" charset="2"/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SPU									- $55,806</a:t>
            </a:r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3600" dirty="0">
                <a:cs typeface="Times New Roman" panose="02020603050405020304" pitchFamily="18" charset="0"/>
              </a:rPr>
              <a:t>	Pierce CC--$225/fees +textbooks($150+/class)</a:t>
            </a:r>
            <a:endParaRPr lang="en-US" sz="3600" dirty="0"/>
          </a:p>
          <a:p>
            <a:pPr marL="0" indent="0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altLang="en-US" sz="2800" dirty="0">
                <a:cs typeface="Times New Roman" panose="02020603050405020304" pitchFamily="18" charset="0"/>
              </a:rPr>
              <a:t>Running Start student can earn up to 15 credits/quarter = 90, if attend for 2 years-Estimated/average cost is $1755/year ($585/</a:t>
            </a:r>
            <a:r>
              <a:rPr lang="en-US" altLang="en-US" sz="2800" dirty="0" err="1">
                <a:cs typeface="Times New Roman" panose="02020603050405020304" pitchFamily="18" charset="0"/>
              </a:rPr>
              <a:t>qtr</a:t>
            </a:r>
            <a:r>
              <a:rPr lang="en-US" altLang="en-US" sz="2800" dirty="0">
                <a:cs typeface="Times New Roman" panose="02020603050405020304" pitchFamily="18" charset="0"/>
              </a:rPr>
              <a:t>) Free &amp; Reduced Lunch is free</a:t>
            </a:r>
          </a:p>
          <a:p>
            <a:pPr marL="487681" indent="-487681" defTabSz="65024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8828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ED9A7A03-FDA2-4990-90F1-F4E676293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5" y="685800"/>
            <a:ext cx="11703050" cy="11922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5400" dirty="0">
                <a:cs typeface="Times New Roman" panose="02020603050405020304" pitchFamily="18" charset="0"/>
              </a:rPr>
              <a:t>AP or Running Start-things to consider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7CB34F6-830D-444E-9F01-A4C903D70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752600"/>
            <a:ext cx="11703050" cy="7696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AP Credits transfer to 95% of all universities; If student graduates with an AA/AB/AAS </a:t>
            </a:r>
            <a:r>
              <a:rPr lang="en-US" altLang="en-US" sz="3200" dirty="0" err="1">
                <a:latin typeface="+mj-lt"/>
                <a:cs typeface="Times New Roman" panose="02020603050405020304" pitchFamily="18" charset="0"/>
              </a:rPr>
              <a:t>etc</a:t>
            </a: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…, then student has Direct Transfer Agreement with </a:t>
            </a:r>
            <a:r>
              <a:rPr lang="en-US" altLang="en-US" sz="3200" u="sng" dirty="0">
                <a:latin typeface="+mj-lt"/>
                <a:cs typeface="Times New Roman" panose="02020603050405020304" pitchFamily="18" charset="0"/>
              </a:rPr>
              <a:t>WA St 4 year schools</a:t>
            </a: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. As always, Degree program choice is key </a:t>
            </a:r>
          </a:p>
          <a:p>
            <a:pPr marL="0" indent="0" eaLnBrk="1" hangingPunct="1">
              <a:buNone/>
              <a:defRPr/>
            </a:pPr>
            <a:endParaRPr lang="en-US" altLang="en-US" sz="32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AP classes are full year. AP instructors teach you the skills required to be successful. University/CC instructors expect you to know the skills upon entry.</a:t>
            </a:r>
          </a:p>
          <a:p>
            <a:pPr marL="0" indent="0" eaLnBrk="1" hangingPunct="1">
              <a:buNone/>
              <a:defRPr/>
            </a:pPr>
            <a:endParaRPr lang="en-US" altLang="en-US" sz="32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RS begins your college transcript immediately and cannot start over.</a:t>
            </a:r>
          </a:p>
          <a:p>
            <a:pPr marL="0" indent="0" eaLnBrk="1" hangingPunct="1">
              <a:buNone/>
              <a:defRPr/>
            </a:pPr>
            <a:endParaRPr lang="en-US" altLang="en-US" sz="32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3200" dirty="0">
                <a:latin typeface="+mj-lt"/>
                <a:cs typeface="Times New Roman" panose="02020603050405020304" pitchFamily="18" charset="0"/>
              </a:rPr>
              <a:t>With RS, only contact is with student until quarter ends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ways to earn college credit within the PSD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College in the High School / Dual credit</a:t>
            </a:r>
          </a:p>
          <a:p>
            <a:pPr lvl="1"/>
            <a:r>
              <a:rPr lang="en-US" sz="3200" dirty="0"/>
              <a:t>Med Terms</a:t>
            </a:r>
          </a:p>
          <a:p>
            <a:pPr lvl="1"/>
            <a:r>
              <a:rPr lang="en-US" sz="3200" dirty="0"/>
              <a:t>Anatomy &amp; Physiology</a:t>
            </a:r>
          </a:p>
          <a:p>
            <a:pPr lvl="1"/>
            <a:r>
              <a:rPr lang="en-US" sz="3200" dirty="0"/>
              <a:t>ASL</a:t>
            </a:r>
          </a:p>
          <a:p>
            <a:pPr lvl="1"/>
            <a:r>
              <a:rPr lang="en-US" sz="3200" dirty="0"/>
              <a:t>Pre-Calculus (depending on school)</a:t>
            </a:r>
          </a:p>
          <a:p>
            <a:pPr lvl="1"/>
            <a:endParaRPr lang="en-US" sz="3200" dirty="0"/>
          </a:p>
          <a:p>
            <a:pPr marL="650229" lvl="1" indent="0">
              <a:buNone/>
            </a:pPr>
            <a:endParaRPr lang="en-US" sz="3200" dirty="0"/>
          </a:p>
          <a:p>
            <a:pPr lvl="3"/>
            <a:r>
              <a:rPr lang="en-US" sz="2631" dirty="0"/>
              <a:t>*Can change from year to year</a:t>
            </a:r>
          </a:p>
        </p:txBody>
      </p:sp>
    </p:spTree>
    <p:extLst>
      <p:ext uri="{BB962C8B-B14F-4D97-AF65-F5344CB8AC3E}">
        <p14:creationId xmlns:p14="http://schemas.microsoft.com/office/powerpoint/2010/main" val="1057338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572E2D"/>
      </a:dk1>
      <a:lt1>
        <a:srgbClr val="2A5657"/>
      </a:lt1>
      <a:dk2>
        <a:srgbClr val="403F3D"/>
      </a:dk2>
      <a:lt2>
        <a:srgbClr val="BFBCB6"/>
      </a:lt2>
      <a:accent1>
        <a:srgbClr val="F8D76C"/>
      </a:accent1>
      <a:accent2>
        <a:srgbClr val="CE8B45"/>
      </a:accent2>
      <a:accent3>
        <a:srgbClr val="ACB4B4"/>
      </a:accent3>
      <a:accent4>
        <a:srgbClr val="492625"/>
      </a:accent4>
      <a:accent5>
        <a:srgbClr val="FBE8BA"/>
      </a:accent5>
      <a:accent6>
        <a:srgbClr val="BA7D3E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ebcfe29c-9218-4be7-92f9-e96bc0419f7f" xsi:nil="true"/>
    <Invited_Teachers xmlns="ebcfe29c-9218-4be7-92f9-e96bc0419f7f" xsi:nil="true"/>
    <Invited_Students xmlns="ebcfe29c-9218-4be7-92f9-e96bc0419f7f" xsi:nil="true"/>
    <IsNotebookLocked xmlns="ebcfe29c-9218-4be7-92f9-e96bc0419f7f" xsi:nil="true"/>
    <FolderType xmlns="ebcfe29c-9218-4be7-92f9-e96bc0419f7f" xsi:nil="true"/>
    <Templates xmlns="ebcfe29c-9218-4be7-92f9-e96bc0419f7f" xsi:nil="true"/>
    <Has_Teacher_Only_SectionGroup xmlns="ebcfe29c-9218-4be7-92f9-e96bc0419f7f" xsi:nil="true"/>
    <TeamsChannelId xmlns="ebcfe29c-9218-4be7-92f9-e96bc0419f7f" xsi:nil="true"/>
    <Teachers xmlns="ebcfe29c-9218-4be7-92f9-e96bc0419f7f">
      <UserInfo>
        <DisplayName/>
        <AccountId xsi:nil="true"/>
        <AccountType/>
      </UserInfo>
    </Teachers>
    <Distribution_Groups xmlns="ebcfe29c-9218-4be7-92f9-e96bc0419f7f" xsi:nil="true"/>
    <Self_Registration_Enabled xmlns="ebcfe29c-9218-4be7-92f9-e96bc0419f7f" xsi:nil="true"/>
    <AppVersion xmlns="ebcfe29c-9218-4be7-92f9-e96bc0419f7f" xsi:nil="true"/>
    <LMS_Mappings xmlns="ebcfe29c-9218-4be7-92f9-e96bc0419f7f" xsi:nil="true"/>
    <NotebookType xmlns="ebcfe29c-9218-4be7-92f9-e96bc0419f7f" xsi:nil="true"/>
    <CultureName xmlns="ebcfe29c-9218-4be7-92f9-e96bc0419f7f" xsi:nil="true"/>
    <DefaultSectionNames xmlns="ebcfe29c-9218-4be7-92f9-e96bc0419f7f" xsi:nil="true"/>
    <Owner xmlns="ebcfe29c-9218-4be7-92f9-e96bc0419f7f">
      <UserInfo>
        <DisplayName/>
        <AccountId xsi:nil="true"/>
        <AccountType/>
      </UserInfo>
    </Owner>
    <Student_Groups xmlns="ebcfe29c-9218-4be7-92f9-e96bc0419f7f">
      <UserInfo>
        <DisplayName/>
        <AccountId xsi:nil="true"/>
        <AccountType/>
      </UserInfo>
    </Student_Groups>
    <Students xmlns="ebcfe29c-9218-4be7-92f9-e96bc0419f7f">
      <UserInfo>
        <DisplayName/>
        <AccountId xsi:nil="true"/>
        <AccountType/>
      </UserInfo>
    </Students>
    <Math_Settings xmlns="ebcfe29c-9218-4be7-92f9-e96bc0419f7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2861E42051754FB840E21BCEEC305B" ma:contentTypeVersion="33" ma:contentTypeDescription="Create a new document." ma:contentTypeScope="" ma:versionID="d70f859f5bdc6d9e82341f125bedb5c1">
  <xsd:schema xmlns:xsd="http://www.w3.org/2001/XMLSchema" xmlns:xs="http://www.w3.org/2001/XMLSchema" xmlns:p="http://schemas.microsoft.com/office/2006/metadata/properties" xmlns:ns3="ebcfe29c-9218-4be7-92f9-e96bc0419f7f" xmlns:ns4="ac188866-a9c8-4876-a568-7a5842501c0b" targetNamespace="http://schemas.microsoft.com/office/2006/metadata/properties" ma:root="true" ma:fieldsID="6b9ee2dbfb16425760686735af2eaff7" ns3:_="" ns4:_="">
    <xsd:import namespace="ebcfe29c-9218-4be7-92f9-e96bc0419f7f"/>
    <xsd:import namespace="ac188866-a9c8-4876-a568-7a5842501c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fe29c-9218-4be7-92f9-e96bc0419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7" nillable="true" ma:displayName="Notebook Type" ma:internalName="NotebookType">
      <xsd:simpleType>
        <xsd:restriction base="dms:Text"/>
      </xsd:simpleType>
    </xsd:element>
    <xsd:element name="FolderType" ma:index="18" nillable="true" ma:displayName="Folder Type" ma:internalName="FolderType">
      <xsd:simpleType>
        <xsd:restriction base="dms:Text"/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msChannelId" ma:index="21" nillable="true" ma:displayName="Teams Channel Id" ma:internalName="TeamsChannelId">
      <xsd:simpleType>
        <xsd:restriction base="dms:Text"/>
      </xsd:simpleType>
    </xsd:element>
    <xsd:element name="Owner" ma:index="22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3" nillable="true" ma:displayName="Math Settings" ma:internalName="Math_Settings">
      <xsd:simpleType>
        <xsd:restriction base="dms:Text"/>
      </xsd:simpleType>
    </xsd:element>
    <xsd:element name="DefaultSectionNames" ma:index="2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5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9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0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5" nillable="true" ma:displayName="Is Collaboration Space Locked" ma:internalName="Is_Collaboration_Space_Locked">
      <xsd:simpleType>
        <xsd:restriction base="dms:Boolean"/>
      </xsd:simpleType>
    </xsd:element>
    <xsd:element name="IsNotebookLocked" ma:index="36" nillable="true" ma:displayName="Is Notebook Locked" ma:internalName="IsNotebookLocked">
      <xsd:simpleType>
        <xsd:restriction base="dms:Boolean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88866-a9c8-4876-a568-7a5842501c0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6EF6C3-0164-45AF-BCED-2B99BEDD24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64665-3D45-48E0-A1AC-2831E5345DCE}">
  <ds:schemaRefs>
    <ds:schemaRef ds:uri="http://schemas.microsoft.com/office/2006/metadata/properties"/>
    <ds:schemaRef ds:uri="http://schemas.microsoft.com/office/infopath/2007/PartnerControls"/>
    <ds:schemaRef ds:uri="ebcfe29c-9218-4be7-92f9-e96bc0419f7f"/>
  </ds:schemaRefs>
</ds:datastoreItem>
</file>

<file path=customXml/itemProps3.xml><?xml version="1.0" encoding="utf-8"?>
<ds:datastoreItem xmlns:ds="http://schemas.openxmlformats.org/officeDocument/2006/customXml" ds:itemID="{7F7E4DDE-6AA2-4DA8-A1F3-A6C13636C6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cfe29c-9218-4be7-92f9-e96bc0419f7f"/>
    <ds:schemaRef ds:uri="ac188866-a9c8-4876-a568-7a5842501c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2618</TotalTime>
  <Words>1062</Words>
  <Application>Microsoft Office PowerPoint</Application>
  <PresentationFormat>Custom</PresentationFormat>
  <Paragraphs>121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Georgia</vt:lpstr>
      <vt:lpstr>Noteworthy Bold</vt:lpstr>
      <vt:lpstr>Tahoma</vt:lpstr>
      <vt:lpstr>Times New Roman</vt:lpstr>
      <vt:lpstr>Trebuchet MS</vt:lpstr>
      <vt:lpstr>Wingdings</vt:lpstr>
      <vt:lpstr>Wingdings 3</vt:lpstr>
      <vt:lpstr>Facet</vt:lpstr>
      <vt:lpstr>PowerPoint Presentation</vt:lpstr>
      <vt:lpstr>Today's Goals</vt:lpstr>
      <vt:lpstr>What do selective Colleges look for? How does one FIT? </vt:lpstr>
      <vt:lpstr>What do Competitive Colleges look for?  How does one FIT? Institutional Need</vt:lpstr>
      <vt:lpstr>University Expectations- Guaranteed Admission Program between PSD and WSU, CWU, EWU, PLU, UWT and Evergreen State</vt:lpstr>
      <vt:lpstr>Selectivity Rankings</vt:lpstr>
      <vt:lpstr>Why take AP?</vt:lpstr>
      <vt:lpstr>Why take AP?</vt:lpstr>
      <vt:lpstr>Why take AP?</vt:lpstr>
      <vt:lpstr>Why take AP?</vt:lpstr>
      <vt:lpstr>National Student Clearinghouse © 2022</vt:lpstr>
      <vt:lpstr>Why should a student take AP?</vt:lpstr>
      <vt:lpstr>Degree Choice Matters</vt:lpstr>
      <vt:lpstr>For Specific College Policies</vt:lpstr>
      <vt:lpstr>PSD AP Offerings </vt:lpstr>
      <vt:lpstr>AP Capstone Diploma</vt:lpstr>
      <vt:lpstr>AP Costs</vt:lpstr>
      <vt:lpstr>Costs and Benefits</vt:lpstr>
      <vt:lpstr>AP or Running Start-things to consider</vt:lpstr>
      <vt:lpstr>Other ways to earn college credit within the PSD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GHHS AP and College in the High School</dc:title>
  <dc:creator>Hirakawa, Lorraine M.</dc:creator>
  <cp:lastModifiedBy>Smith, Jason A. (Principal)</cp:lastModifiedBy>
  <cp:revision>86</cp:revision>
  <dcterms:modified xsi:type="dcterms:W3CDTF">2023-02-08T17:32:09Z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0x010100672861E42051754FB840E21BCEEC305B</vt:lpwstr>
  </property>
</Properties>
</file>