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4" r:id="rId3"/>
    <p:sldId id="267" r:id="rId4"/>
    <p:sldId id="268" r:id="rId5"/>
    <p:sldId id="270" r:id="rId6"/>
    <p:sldId id="271" r:id="rId7"/>
    <p:sldId id="272" r:id="rId8"/>
    <p:sldId id="273" r:id="rId9"/>
    <p:sldId id="265" r:id="rId10"/>
    <p:sldId id="266" r:id="rId11"/>
    <p:sldId id="275" r:id="rId12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79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8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5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3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05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58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61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7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43F5A-DDFF-45E5-9152-D80F91B7946C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1A3AF-3176-4A68-B8B6-011FA311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981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91600" cy="4572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Monday 1/26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chemeClr val="bg2"/>
                </a:solidFill>
              </a:rPr>
              <a:t>Congratulations on a successful STEM fair!!!!!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502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Due today: </a:t>
            </a:r>
            <a:r>
              <a:rPr lang="en-US" dirty="0" smtClean="0">
                <a:solidFill>
                  <a:schemeClr val="bg2"/>
                </a:solidFill>
              </a:rPr>
              <a:t>linearization lab (</a:t>
            </a:r>
            <a:r>
              <a:rPr lang="en-US" dirty="0" err="1" smtClean="0">
                <a:solidFill>
                  <a:schemeClr val="bg2"/>
                </a:solidFill>
              </a:rPr>
              <a:t>Exp</a:t>
            </a:r>
            <a:r>
              <a:rPr lang="en-US" dirty="0" smtClean="0">
                <a:solidFill>
                  <a:schemeClr val="bg2"/>
                </a:solidFill>
              </a:rPr>
              <a:t> 5) and Boyles lab (</a:t>
            </a:r>
            <a:r>
              <a:rPr lang="en-US" dirty="0" err="1" smtClean="0">
                <a:solidFill>
                  <a:schemeClr val="bg2"/>
                </a:solidFill>
              </a:rPr>
              <a:t>Exp</a:t>
            </a:r>
            <a:r>
              <a:rPr lang="en-US" dirty="0" smtClean="0">
                <a:solidFill>
                  <a:schemeClr val="bg2"/>
                </a:solidFill>
              </a:rPr>
              <a:t> 6)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Objectives: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Gas Law </a:t>
            </a:r>
            <a:r>
              <a:rPr lang="en-US" dirty="0" err="1" smtClean="0">
                <a:solidFill>
                  <a:schemeClr val="bg2"/>
                </a:solidFill>
              </a:rPr>
              <a:t>ws</a:t>
            </a:r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Homework: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Mail district registration forms – for March 21 competition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Mrs. King is investigating if out of town students may attend an alternate district competition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Gas Law work sheet due Friday – work on part 1 now</a:t>
            </a:r>
          </a:p>
          <a:p>
            <a:r>
              <a:rPr lang="en-US" dirty="0" err="1" smtClean="0">
                <a:solidFill>
                  <a:schemeClr val="bg2"/>
                </a:solidFill>
              </a:rPr>
              <a:t>Exp</a:t>
            </a:r>
            <a:r>
              <a:rPr lang="en-US" dirty="0" smtClean="0">
                <a:solidFill>
                  <a:schemeClr val="bg2"/>
                </a:solidFill>
              </a:rPr>
              <a:t> 7 </a:t>
            </a:r>
            <a:r>
              <a:rPr lang="en-US" dirty="0" err="1" smtClean="0">
                <a:solidFill>
                  <a:schemeClr val="bg2"/>
                </a:solidFill>
              </a:rPr>
              <a:t>prelab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solidFill>
                  <a:schemeClr val="bg2"/>
                </a:solidFill>
              </a:rPr>
              <a:t>Finish Friday’s test today during study hall  lunch or tomorrow before school or during explorer </a:t>
            </a:r>
          </a:p>
          <a:p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623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Makerspace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br>
              <a:rPr lang="en-US" dirty="0" smtClean="0">
                <a:solidFill>
                  <a:schemeClr val="bg2"/>
                </a:solidFill>
              </a:rPr>
            </a:br>
            <a:r>
              <a:rPr lang="en-US" dirty="0" smtClean="0">
                <a:solidFill>
                  <a:schemeClr val="bg2"/>
                </a:solidFill>
              </a:rPr>
              <a:t>meeting 3:15 today in library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Club for creative </a:t>
            </a:r>
            <a:r>
              <a:rPr lang="en-US" dirty="0">
                <a:solidFill>
                  <a:schemeClr val="bg2"/>
                </a:solidFill>
              </a:rPr>
              <a:t>people who wanted to join with other creative people to make projects of all </a:t>
            </a:r>
            <a:r>
              <a:rPr lang="en-US" dirty="0" smtClean="0">
                <a:solidFill>
                  <a:schemeClr val="bg2"/>
                </a:solidFill>
              </a:rPr>
              <a:t>kinds.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Students will work with technology</a:t>
            </a:r>
            <a:r>
              <a:rPr lang="en-US" dirty="0">
                <a:solidFill>
                  <a:schemeClr val="bg2"/>
                </a:solidFill>
              </a:rPr>
              <a:t>, electronics, science, robotics, </a:t>
            </a:r>
            <a:r>
              <a:rPr lang="en-US" dirty="0" smtClean="0">
                <a:solidFill>
                  <a:schemeClr val="bg2"/>
                </a:solidFill>
              </a:rPr>
              <a:t>and textiles….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See Mrs. Curry in the library with questions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67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91600" cy="6858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Tues</a:t>
            </a:r>
            <a:r>
              <a:rPr lang="en-US" sz="3200" b="1" dirty="0" smtClean="0">
                <a:solidFill>
                  <a:srgbClr val="FF0000"/>
                </a:solidFill>
              </a:rPr>
              <a:t>day 1/27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5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Due today: </a:t>
            </a:r>
            <a:r>
              <a:rPr lang="en-US" dirty="0" smtClean="0">
                <a:solidFill>
                  <a:schemeClr val="bg2"/>
                </a:solidFill>
              </a:rPr>
              <a:t>NA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Objectives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Gas Law </a:t>
            </a:r>
            <a:r>
              <a:rPr lang="en-US" dirty="0" err="1" smtClean="0">
                <a:solidFill>
                  <a:schemeClr val="bg2"/>
                </a:solidFill>
              </a:rPr>
              <a:t>ws</a:t>
            </a:r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Homework: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Gas </a:t>
            </a:r>
            <a:r>
              <a:rPr lang="en-US" dirty="0" smtClean="0">
                <a:solidFill>
                  <a:schemeClr val="bg2"/>
                </a:solidFill>
              </a:rPr>
              <a:t>Law work sheet due Friday – work on part 1 now</a:t>
            </a:r>
          </a:p>
          <a:p>
            <a:r>
              <a:rPr lang="en-US" dirty="0" err="1" smtClean="0">
                <a:solidFill>
                  <a:schemeClr val="bg2"/>
                </a:solidFill>
              </a:rPr>
              <a:t>Exp</a:t>
            </a:r>
            <a:r>
              <a:rPr lang="en-US" dirty="0" smtClean="0">
                <a:solidFill>
                  <a:schemeClr val="bg2"/>
                </a:solidFill>
              </a:rPr>
              <a:t> 7 </a:t>
            </a:r>
            <a:r>
              <a:rPr lang="en-US" dirty="0" err="1" smtClean="0">
                <a:solidFill>
                  <a:schemeClr val="bg2"/>
                </a:solidFill>
              </a:rPr>
              <a:t>prelab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solidFill>
                  <a:schemeClr val="bg2"/>
                </a:solidFill>
              </a:rPr>
              <a:t>Finish Friday’s test today during study hall  lunch or tomorrow before school or during explorer </a:t>
            </a:r>
          </a:p>
          <a:p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709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91600" cy="6858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Block 1/28-29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507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Due today: </a:t>
            </a:r>
            <a:r>
              <a:rPr lang="en-US" dirty="0" smtClean="0">
                <a:solidFill>
                  <a:schemeClr val="bg2"/>
                </a:solidFill>
              </a:rPr>
              <a:t>Gas law part 1</a:t>
            </a:r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Objectives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</a:p>
          <a:p>
            <a:r>
              <a:rPr lang="en-US" dirty="0" err="1" smtClean="0">
                <a:solidFill>
                  <a:schemeClr val="bg2"/>
                </a:solidFill>
              </a:rPr>
              <a:t>Exp</a:t>
            </a:r>
            <a:r>
              <a:rPr lang="en-US" dirty="0" smtClean="0">
                <a:solidFill>
                  <a:schemeClr val="bg2"/>
                </a:solidFill>
              </a:rPr>
              <a:t> 7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DQ at end of class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Announcements – at end of class</a:t>
            </a:r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Homework: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Gas </a:t>
            </a:r>
            <a:r>
              <a:rPr lang="en-US" dirty="0" smtClean="0">
                <a:solidFill>
                  <a:schemeClr val="bg2"/>
                </a:solidFill>
              </a:rPr>
              <a:t>Law work sheet due Friday </a:t>
            </a:r>
            <a:r>
              <a:rPr lang="en-US" dirty="0" smtClean="0">
                <a:solidFill>
                  <a:schemeClr val="bg2"/>
                </a:solidFill>
              </a:rPr>
              <a:t>–part I and II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DQ: Solve:  the problem on the board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084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STEM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Microbiology</a:t>
            </a:r>
            <a:endParaRPr lang="en-US" dirty="0"/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Place:  Martin Estrada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Place:  Bianca Estrada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Place: Katherine </a:t>
            </a:r>
            <a:r>
              <a:rPr lang="en-US" dirty="0" err="1" smtClean="0"/>
              <a:t>Berichon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Question – did anyone see students racing in wheel chairs and throwing things over the balcony? – please leave an anonymous note in the test box.  Thank you.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1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Individuals Promoted to Districts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583727"/>
              </p:ext>
            </p:extLst>
          </p:nvPr>
        </p:nvGraphicFramePr>
        <p:xfrm>
          <a:off x="1295400" y="1646142"/>
          <a:ext cx="1600200" cy="4907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/>
              </a:tblGrid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Abby Petty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Alex Berman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Alex Schmidt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Alexander House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Alyssa Jordan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Andrew Heller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Andrew Tian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Angela Liu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Ashley King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Ben Arigo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Ben Jackson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Bianca Estrada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Brian Fetsko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Cade Capper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Celia Manders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Claire Kinnear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Clare Segrue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Connnor McIlnay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Connor Neifert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Connor Redslob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Danny Kim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Darren Huang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Ellis Beckham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910965" y="1646142"/>
          <a:ext cx="1322070" cy="43976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2070"/>
              </a:tblGrid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Feyza Mutlu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Gina Grimaldi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Gloria Tie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Grace Cumberlidge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Hunter Seachrist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Jacob Wilson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Julia Huston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Junee Grewal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Kaitlin Tortorete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Kathryn Brodbeck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Kayleigh Queiser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Kellen McCabe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Kevin Du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Kyle Doershuk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Kyunghan Chris Kim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Lenora Batcher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Madison Graham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Magdalena Haas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Martin Estrada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Matthew Bodrock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Mckenzie Hornung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Michael Liang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Natalie Gundling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993186"/>
              </p:ext>
            </p:extLst>
          </p:nvPr>
        </p:nvGraphicFramePr>
        <p:xfrm>
          <a:off x="6324600" y="1828800"/>
          <a:ext cx="1322070" cy="4023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2070"/>
              </a:tblGrid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Natalie Schwarz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Nick Hakes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Nick Matolka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Nicole Neifert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Noah Smith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Olivia Bouquot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Rachel Slater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Rahul Rambhatla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Rebecca Meyer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Ryleigh Brown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Sarah Jack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Sean Scarnecchia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Shelby Johnson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Sofia Bernardo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Sophia Boyages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Spencer Jack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Taejun Kim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Taylor Hoppes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Val Hrosinkov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Will Imes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Zeynep Ozgur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Iulia </a:t>
                      </a:r>
                      <a:r>
                        <a:rPr lang="en-US" sz="1100" dirty="0" err="1">
                          <a:effectLst/>
                        </a:rPr>
                        <a:t>Barbur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7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Teams Promoted to Districts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707801"/>
              </p:ext>
            </p:extLst>
          </p:nvPr>
        </p:nvGraphicFramePr>
        <p:xfrm>
          <a:off x="914399" y="1371597"/>
          <a:ext cx="6718936" cy="4134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2547"/>
                <a:gridCol w="2158812"/>
                <a:gridCol w="2607577"/>
              </a:tblGrid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Abbey Saxer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Istabraq Dalieh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Olivia Van Bokkelen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Alexis McCollough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Meredith Sciartelli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Allison Torrence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Emily Akin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Amanda Meder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Teresa Song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Kara Schurman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Amy Morris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Kathleen Mitcheltree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Sydney Cravener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Andra Achim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Michael Madonia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Angela Kerekes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Nicole Noechel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Emily Wass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Annika Margevich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Tyler Richey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Ashley Affeldt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Sydney Booth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Ben Stevenot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Sam Yurak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Brooke Finch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Alison Chilcott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Caitlin Gentry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Maia Breeden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Caroline Kerka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Hannah Poremba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Adeline Wickerham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Charlie Chokenea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Patrick Burdett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Dawson Wervey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Adam Dunne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Elizabeth Breen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Ethan Myers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Elizabeth Osthues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Shannon Weber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Kate Watkins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Emily Evans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Alyssa Tomins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76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Giancarlo Russo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Jimin Lee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5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9825625"/>
              </p:ext>
            </p:extLst>
          </p:nvPr>
        </p:nvGraphicFramePr>
        <p:xfrm>
          <a:off x="685800" y="990587"/>
          <a:ext cx="7086599" cy="5159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9392"/>
                <a:gridCol w="2276943"/>
                <a:gridCol w="2750264"/>
              </a:tblGrid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Grace Myers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Erin Williams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Serena Wright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Isabelle Mawby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Katherine Block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Izzy Frabotta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Liz Fry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Isabelle Coburn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Jackie Smith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Madison Hoffman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Jacob Movshin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Theo Muller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Jarrett Bellin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Logan Ritter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Jenny Gan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Nick Sandone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Joey Carlson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James Mau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Kate Mawby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Faith Tremmel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Maxeen Ramlo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Katherine Berichon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Nora Suntken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Madeline Elliott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Amanda Whitman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Maria Kesic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Gaby Palazzo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Mitch Gray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Dylan Fenn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Jonah Wieland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Morgan Cox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Lucy Marshall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Namin Cho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Ryusei Isozaki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Nate Perez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Christian Payne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Nikolas Vizmeg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Nava Ramazanali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Maria Zou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Nick Advent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Blake Roberts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Connor Sinko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Olivia Adkins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Helena Golden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Rayna McLean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Kimi Ito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Samuel Karman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Sebastian Kreiss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Samuel Loth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Kevin Mattix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Sara Gedeon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Natalie Barnett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Sarah Travis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Clayton Travis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Shelby Cash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Paul Gallo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Stellan Riffle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Sean Weigel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Lauren Anthony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Taylor Brest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Olivia Liljestrand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Thomas Morgan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Simon Conover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  <a:tr h="177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William Carson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Fisher Jones </a:t>
                      </a:r>
                      <a:endParaRPr lang="en-U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518" marR="55518" marT="0" marB="0" anchor="b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3400" y="152400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Teams Promoted to Districts</a:t>
            </a:r>
          </a:p>
        </p:txBody>
      </p:sp>
    </p:spTree>
    <p:extLst>
      <p:ext uri="{BB962C8B-B14F-4D97-AF65-F5344CB8AC3E}">
        <p14:creationId xmlns:p14="http://schemas.microsoft.com/office/powerpoint/2010/main" val="383974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STEM Top Honors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762000"/>
            <a:ext cx="4008120" cy="6111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solidFill>
                  <a:schemeClr val="bg2"/>
                </a:solidFill>
              </a:rPr>
              <a:t>Medical Science </a:t>
            </a:r>
            <a:endParaRPr lang="en-US" sz="1400" dirty="0" smtClean="0">
              <a:solidFill>
                <a:schemeClr val="bg2"/>
              </a:solidFill>
            </a:endParaRPr>
          </a:p>
          <a:p>
            <a:r>
              <a:rPr lang="en-US" sz="1400" dirty="0" smtClean="0">
                <a:solidFill>
                  <a:schemeClr val="bg2"/>
                </a:solidFill>
              </a:rPr>
              <a:t>1st Place: </a:t>
            </a:r>
            <a:r>
              <a:rPr lang="en-US" sz="1400" dirty="0" err="1" smtClean="0">
                <a:solidFill>
                  <a:schemeClr val="bg2"/>
                </a:solidFill>
              </a:rPr>
              <a:t>Casie</a:t>
            </a:r>
            <a:r>
              <a:rPr lang="en-US" sz="1400" dirty="0" smtClean="0">
                <a:solidFill>
                  <a:schemeClr val="bg2"/>
                </a:solidFill>
              </a:rPr>
              <a:t> Ackerman</a:t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2nd Place: </a:t>
            </a:r>
            <a:r>
              <a:rPr lang="en-US" sz="1400" dirty="0" smtClean="0">
                <a:solidFill>
                  <a:srgbClr val="C00000"/>
                </a:solidFill>
              </a:rPr>
              <a:t>Brooke Finch, Alison </a:t>
            </a:r>
            <a:r>
              <a:rPr lang="en-US" sz="1400" dirty="0" err="1" smtClean="0">
                <a:solidFill>
                  <a:srgbClr val="C00000"/>
                </a:solidFill>
              </a:rPr>
              <a:t>Chilcott</a:t>
            </a:r>
            <a:r>
              <a:rPr lang="en-US" sz="1400" dirty="0" smtClean="0">
                <a:solidFill>
                  <a:srgbClr val="C00000"/>
                </a:solidFill>
              </a:rPr>
              <a:t>  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3rd Place: </a:t>
            </a:r>
            <a:r>
              <a:rPr lang="en-US" sz="1400" dirty="0" smtClean="0">
                <a:solidFill>
                  <a:srgbClr val="C00000"/>
                </a:solidFill>
              </a:rPr>
              <a:t>Nick </a:t>
            </a:r>
            <a:r>
              <a:rPr lang="en-US" sz="1400" dirty="0" err="1" smtClean="0">
                <a:solidFill>
                  <a:srgbClr val="C00000"/>
                </a:solidFill>
              </a:rPr>
              <a:t>Matolka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b="1" dirty="0" smtClean="0">
                <a:solidFill>
                  <a:schemeClr val="bg2"/>
                </a:solidFill>
              </a:rPr>
              <a:t>Engineering </a:t>
            </a:r>
            <a:endParaRPr lang="en-US" sz="1400" dirty="0" smtClean="0">
              <a:solidFill>
                <a:schemeClr val="bg2"/>
              </a:solidFill>
            </a:endParaRPr>
          </a:p>
          <a:p>
            <a:r>
              <a:rPr lang="en-US" sz="1400" dirty="0" smtClean="0">
                <a:solidFill>
                  <a:schemeClr val="bg2"/>
                </a:solidFill>
              </a:rPr>
              <a:t>1st Place: Ben Jackson</a:t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2nd Place: Clare </a:t>
            </a:r>
            <a:r>
              <a:rPr lang="en-US" sz="1400" dirty="0" err="1" smtClean="0">
                <a:solidFill>
                  <a:schemeClr val="bg2"/>
                </a:solidFill>
              </a:rPr>
              <a:t>Segrue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3rd Place: </a:t>
            </a:r>
            <a:r>
              <a:rPr lang="en-US" sz="1400" dirty="0" err="1" smtClean="0">
                <a:solidFill>
                  <a:srgbClr val="C00000"/>
                </a:solidFill>
              </a:rPr>
              <a:t>Zeynep</a:t>
            </a:r>
            <a:r>
              <a:rPr lang="en-US" sz="1400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</a:rPr>
              <a:t>Ozgur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b="1" dirty="0" smtClean="0">
                <a:solidFill>
                  <a:schemeClr val="bg2"/>
                </a:solidFill>
              </a:rPr>
              <a:t>Computer Science</a:t>
            </a:r>
            <a:r>
              <a:rPr lang="en-US" sz="14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1st Place: Sean </a:t>
            </a:r>
            <a:r>
              <a:rPr lang="en-US" sz="1400" dirty="0" err="1" smtClean="0">
                <a:solidFill>
                  <a:schemeClr val="bg2"/>
                </a:solidFill>
              </a:rPr>
              <a:t>Scarnecchia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2nd Place: </a:t>
            </a:r>
            <a:r>
              <a:rPr lang="en-US" sz="1400" dirty="0" smtClean="0">
                <a:solidFill>
                  <a:srgbClr val="C00000"/>
                </a:solidFill>
              </a:rPr>
              <a:t>Rachel Slater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3rd Place: Val </a:t>
            </a:r>
            <a:r>
              <a:rPr lang="en-US" sz="1400" dirty="0" err="1" smtClean="0">
                <a:solidFill>
                  <a:schemeClr val="bg2"/>
                </a:solidFill>
              </a:rPr>
              <a:t>Hrosinkov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b="1" dirty="0" smtClean="0">
                <a:solidFill>
                  <a:schemeClr val="bg2"/>
                </a:solidFill>
              </a:rPr>
              <a:t/>
            </a:r>
            <a:br>
              <a:rPr lang="en-US" sz="1400" b="1" dirty="0" smtClean="0">
                <a:solidFill>
                  <a:schemeClr val="bg2"/>
                </a:solidFill>
              </a:rPr>
            </a:br>
            <a:r>
              <a:rPr lang="en-US" sz="1400" b="1" dirty="0" smtClean="0">
                <a:solidFill>
                  <a:schemeClr val="bg2"/>
                </a:solidFill>
              </a:rPr>
              <a:t>Math</a:t>
            </a:r>
            <a:r>
              <a:rPr lang="en-US" sz="14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1st Place: </a:t>
            </a:r>
            <a:r>
              <a:rPr lang="en-US" sz="1400" dirty="0" err="1" smtClean="0">
                <a:solidFill>
                  <a:srgbClr val="C00000"/>
                </a:solidFill>
              </a:rPr>
              <a:t>Kellen</a:t>
            </a:r>
            <a:r>
              <a:rPr lang="en-US" sz="1400" dirty="0" smtClean="0">
                <a:solidFill>
                  <a:srgbClr val="C00000"/>
                </a:solidFill>
              </a:rPr>
              <a:t> McCabe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2nd Place: </a:t>
            </a:r>
            <a:r>
              <a:rPr lang="en-US" sz="1400" dirty="0" err="1" smtClean="0">
                <a:solidFill>
                  <a:schemeClr val="bg2"/>
                </a:solidFill>
              </a:rPr>
              <a:t>Izzy</a:t>
            </a:r>
            <a:r>
              <a:rPr lang="en-US" sz="1400" dirty="0" smtClean="0">
                <a:solidFill>
                  <a:schemeClr val="bg2"/>
                </a:solidFill>
              </a:rPr>
              <a:t> </a:t>
            </a:r>
            <a:r>
              <a:rPr lang="en-US" sz="1400" dirty="0" err="1" smtClean="0">
                <a:solidFill>
                  <a:schemeClr val="bg2"/>
                </a:solidFill>
              </a:rPr>
              <a:t>Frabotta</a:t>
            </a:r>
            <a:r>
              <a:rPr lang="en-US" sz="1400" dirty="0" smtClean="0">
                <a:solidFill>
                  <a:schemeClr val="bg2"/>
                </a:solidFill>
              </a:rPr>
              <a:t>, Liz Fry, Isabelle Coburn </a:t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3rd Place: Olivia </a:t>
            </a:r>
            <a:r>
              <a:rPr lang="en-US" sz="1400" dirty="0" err="1" smtClean="0">
                <a:solidFill>
                  <a:schemeClr val="bg2"/>
                </a:solidFill>
              </a:rPr>
              <a:t>Bouquot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b="1" dirty="0" smtClean="0">
                <a:solidFill>
                  <a:schemeClr val="bg2"/>
                </a:solidFill>
              </a:rPr>
              <a:t/>
            </a:r>
            <a:br>
              <a:rPr lang="en-US" sz="1400" b="1" dirty="0" smtClean="0">
                <a:solidFill>
                  <a:schemeClr val="bg2"/>
                </a:solidFill>
              </a:rPr>
            </a:br>
            <a:r>
              <a:rPr lang="en-US" sz="1400" b="1" dirty="0" smtClean="0">
                <a:solidFill>
                  <a:schemeClr val="bg2"/>
                </a:solidFill>
              </a:rPr>
              <a:t>Physics</a:t>
            </a:r>
            <a:r>
              <a:rPr lang="en-US" sz="14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1st Place: </a:t>
            </a:r>
            <a:r>
              <a:rPr lang="en-US" sz="1400" dirty="0" smtClean="0">
                <a:solidFill>
                  <a:srgbClr val="C00000"/>
                </a:solidFill>
              </a:rPr>
              <a:t>Brandon Manley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1st Place: </a:t>
            </a:r>
            <a:r>
              <a:rPr lang="en-US" sz="1400" dirty="0" smtClean="0">
                <a:solidFill>
                  <a:srgbClr val="C00000"/>
                </a:solidFill>
              </a:rPr>
              <a:t>Connor </a:t>
            </a:r>
            <a:r>
              <a:rPr lang="en-US" sz="1400" dirty="0" err="1" smtClean="0">
                <a:solidFill>
                  <a:srgbClr val="C00000"/>
                </a:solidFill>
              </a:rPr>
              <a:t>Redslob</a:t>
            </a:r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2nd Place: Samuel Loth, Kevin </a:t>
            </a:r>
            <a:r>
              <a:rPr lang="en-US" sz="1400" dirty="0" err="1" smtClean="0">
                <a:solidFill>
                  <a:schemeClr val="bg2"/>
                </a:solidFill>
              </a:rPr>
              <a:t>Mattix</a:t>
            </a:r>
            <a:r>
              <a:rPr lang="en-US" sz="1400" dirty="0" smtClean="0">
                <a:solidFill>
                  <a:schemeClr val="bg2"/>
                </a:solidFill>
              </a:rPr>
              <a:t> </a:t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3rd Place: </a:t>
            </a:r>
            <a:r>
              <a:rPr lang="en-US" sz="1400" dirty="0" err="1" smtClean="0">
                <a:solidFill>
                  <a:srgbClr val="C00000"/>
                </a:solidFill>
              </a:rPr>
              <a:t>Stellan</a:t>
            </a:r>
            <a:r>
              <a:rPr lang="en-US" sz="1400" dirty="0" smtClean="0">
                <a:solidFill>
                  <a:srgbClr val="C00000"/>
                </a:solidFill>
              </a:rPr>
              <a:t> Riffle, Sean </a:t>
            </a:r>
            <a:r>
              <a:rPr lang="en-US" sz="1400" dirty="0" err="1" smtClean="0">
                <a:solidFill>
                  <a:srgbClr val="C00000"/>
                </a:solidFill>
              </a:rPr>
              <a:t>Weigel</a:t>
            </a:r>
            <a:r>
              <a:rPr lang="en-US" sz="1400" dirty="0" smtClean="0">
                <a:solidFill>
                  <a:srgbClr val="C00000"/>
                </a:solidFill>
              </a:rPr>
              <a:t>, Lauren Anthony </a:t>
            </a:r>
            <a:r>
              <a:rPr lang="en-US" sz="1200" dirty="0" smtClean="0">
                <a:solidFill>
                  <a:srgbClr val="C00000"/>
                </a:solidFill>
              </a:rPr>
              <a:t/>
            </a:r>
            <a:br>
              <a:rPr lang="en-US" sz="1200" dirty="0" smtClean="0">
                <a:solidFill>
                  <a:srgbClr val="C00000"/>
                </a:solidFill>
              </a:rPr>
            </a:br>
            <a:r>
              <a:rPr lang="en-US" sz="1200" dirty="0" smtClean="0">
                <a:solidFill>
                  <a:schemeClr val="bg2"/>
                </a:solidFill>
              </a:rPr>
              <a:t/>
            </a:r>
            <a:br>
              <a:rPr lang="en-US" sz="1200" dirty="0" smtClean="0">
                <a:solidFill>
                  <a:schemeClr val="bg2"/>
                </a:solidFill>
              </a:rPr>
            </a:br>
            <a:endParaRPr lang="en-US" sz="1200" dirty="0" smtClean="0">
              <a:solidFill>
                <a:schemeClr val="bg2"/>
              </a:solidFill>
            </a:endParaRPr>
          </a:p>
          <a:p>
            <a:r>
              <a:rPr lang="en-US" sz="1200" b="1" dirty="0" smtClean="0">
                <a:solidFill>
                  <a:schemeClr val="bg2"/>
                </a:solidFill>
              </a:rPr>
              <a:t> </a:t>
            </a:r>
            <a:endParaRPr lang="en-US" sz="1200" dirty="0" smtClean="0">
              <a:solidFill>
                <a:schemeClr val="bg2"/>
              </a:solidFill>
            </a:endParaRPr>
          </a:p>
          <a:p>
            <a:r>
              <a:rPr lang="en-US" sz="1200" b="1" dirty="0" smtClean="0">
                <a:solidFill>
                  <a:schemeClr val="bg2"/>
                </a:solidFill>
              </a:rPr>
              <a:t> </a:t>
            </a:r>
            <a:endParaRPr lang="en-US" sz="1200" dirty="0" smtClean="0">
              <a:solidFill>
                <a:schemeClr val="bg2"/>
              </a:solidFill>
            </a:endParaRPr>
          </a:p>
          <a:p>
            <a:r>
              <a:rPr lang="en-US" sz="1200" b="1" dirty="0" smtClean="0">
                <a:solidFill>
                  <a:schemeClr val="bg2"/>
                </a:solidFill>
              </a:rPr>
              <a:t> 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91000" y="762000"/>
            <a:ext cx="4953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Chemistry </a:t>
            </a:r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dirty="0">
                <a:solidFill>
                  <a:schemeClr val="bg2"/>
                </a:solidFill>
              </a:rPr>
              <a:t>1st Place: </a:t>
            </a:r>
            <a:r>
              <a:rPr lang="en-US" sz="1400" dirty="0">
                <a:solidFill>
                  <a:srgbClr val="C00000"/>
                </a:solidFill>
              </a:rPr>
              <a:t>Isabelle </a:t>
            </a:r>
            <a:r>
              <a:rPr lang="en-US" sz="1400" dirty="0" err="1">
                <a:solidFill>
                  <a:srgbClr val="C00000"/>
                </a:solidFill>
              </a:rPr>
              <a:t>Mawby</a:t>
            </a:r>
            <a:r>
              <a:rPr lang="en-US" sz="1400" dirty="0">
                <a:solidFill>
                  <a:srgbClr val="C00000"/>
                </a:solidFill>
              </a:rPr>
              <a:t>, Katherine Block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2nd Place: Nick Hakes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3rd Place: </a:t>
            </a:r>
            <a:r>
              <a:rPr lang="en-US" sz="1400" dirty="0">
                <a:solidFill>
                  <a:srgbClr val="C00000"/>
                </a:solidFill>
              </a:rPr>
              <a:t>Amy Morris, Kathleen </a:t>
            </a:r>
            <a:r>
              <a:rPr lang="en-US" sz="1400" dirty="0" err="1">
                <a:solidFill>
                  <a:srgbClr val="C00000"/>
                </a:solidFill>
              </a:rPr>
              <a:t>Mitcheltree</a:t>
            </a:r>
            <a:r>
              <a:rPr lang="en-US" sz="1400" dirty="0">
                <a:solidFill>
                  <a:srgbClr val="C00000"/>
                </a:solidFill>
              </a:rPr>
              <a:t>,  Sydney </a:t>
            </a:r>
            <a:r>
              <a:rPr lang="en-US" sz="1400" dirty="0" err="1">
                <a:solidFill>
                  <a:srgbClr val="C00000"/>
                </a:solidFill>
              </a:rPr>
              <a:t>Cravener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b="1" dirty="0">
                <a:solidFill>
                  <a:schemeClr val="bg2"/>
                </a:solidFill>
              </a:rPr>
              <a:t>Environmental Science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</a:p>
          <a:p>
            <a:r>
              <a:rPr lang="en-US" sz="1400" dirty="0">
                <a:solidFill>
                  <a:schemeClr val="bg2"/>
                </a:solidFill>
              </a:rPr>
              <a:t>1st Place: </a:t>
            </a:r>
            <a:r>
              <a:rPr lang="en-US" sz="1400" dirty="0" err="1">
                <a:solidFill>
                  <a:srgbClr val="C00000"/>
                </a:solidFill>
              </a:rPr>
              <a:t>Rayna</a:t>
            </a:r>
            <a:r>
              <a:rPr lang="en-US" sz="1400" dirty="0">
                <a:solidFill>
                  <a:srgbClr val="C00000"/>
                </a:solidFill>
              </a:rPr>
              <a:t> McLean, </a:t>
            </a:r>
            <a:r>
              <a:rPr lang="en-US" sz="1400" dirty="0" err="1">
                <a:solidFill>
                  <a:srgbClr val="C00000"/>
                </a:solidFill>
              </a:rPr>
              <a:t>Kimi</a:t>
            </a:r>
            <a:r>
              <a:rPr lang="en-US" sz="1400" dirty="0">
                <a:solidFill>
                  <a:srgbClr val="C00000"/>
                </a:solidFill>
              </a:rPr>
              <a:t> Ito 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2nd Place: Abby Petty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3rd Place: </a:t>
            </a:r>
            <a:r>
              <a:rPr lang="en-US" sz="1400" dirty="0">
                <a:solidFill>
                  <a:srgbClr val="C00000"/>
                </a:solidFill>
              </a:rPr>
              <a:t>Gloria Tie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b="1" dirty="0">
                <a:solidFill>
                  <a:schemeClr val="bg2"/>
                </a:solidFill>
              </a:rPr>
              <a:t>Behavioral Science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</a:p>
          <a:p>
            <a:r>
              <a:rPr lang="en-US" sz="1400" dirty="0">
                <a:solidFill>
                  <a:schemeClr val="bg2"/>
                </a:solidFill>
              </a:rPr>
              <a:t>1st Place: </a:t>
            </a:r>
            <a:r>
              <a:rPr lang="en-US" sz="1400" dirty="0" err="1">
                <a:solidFill>
                  <a:schemeClr val="bg2"/>
                </a:solidFill>
              </a:rPr>
              <a:t>Feyza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Mutlu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2nd Place: Elizabeth </a:t>
            </a:r>
            <a:r>
              <a:rPr lang="en-US" sz="1400" dirty="0" err="1">
                <a:solidFill>
                  <a:schemeClr val="bg2"/>
                </a:solidFill>
              </a:rPr>
              <a:t>Osthues</a:t>
            </a:r>
            <a:r>
              <a:rPr lang="en-US" sz="1400" dirty="0">
                <a:solidFill>
                  <a:schemeClr val="bg2"/>
                </a:solidFill>
              </a:rPr>
              <a:t>, Shannon Weber, Kate Watkins 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3rd Place: </a:t>
            </a:r>
            <a:r>
              <a:rPr lang="en-US" sz="1400" dirty="0">
                <a:solidFill>
                  <a:srgbClr val="C00000"/>
                </a:solidFill>
              </a:rPr>
              <a:t>Alyssa Jordan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b="1" dirty="0">
                <a:solidFill>
                  <a:schemeClr val="bg2"/>
                </a:solidFill>
              </a:rPr>
              <a:t>Biochemistry </a:t>
            </a:r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dirty="0">
                <a:solidFill>
                  <a:schemeClr val="bg2"/>
                </a:solidFill>
              </a:rPr>
              <a:t>1st Place: </a:t>
            </a:r>
            <a:r>
              <a:rPr lang="en-US" sz="1400" dirty="0">
                <a:solidFill>
                  <a:srgbClr val="C00000"/>
                </a:solidFill>
              </a:rPr>
              <a:t>Jacob </a:t>
            </a:r>
            <a:r>
              <a:rPr lang="en-US" sz="1400" dirty="0" err="1">
                <a:solidFill>
                  <a:srgbClr val="C00000"/>
                </a:solidFill>
              </a:rPr>
              <a:t>Movshin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2nd Place: </a:t>
            </a:r>
            <a:r>
              <a:rPr lang="en-US" sz="1400" dirty="0">
                <a:solidFill>
                  <a:srgbClr val="C00000"/>
                </a:solidFill>
              </a:rPr>
              <a:t>Natalie Schwarz</a:t>
            </a:r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3rd Place: </a:t>
            </a:r>
            <a:r>
              <a:rPr lang="en-US" sz="1400" dirty="0" err="1">
                <a:solidFill>
                  <a:schemeClr val="bg2"/>
                </a:solidFill>
              </a:rPr>
              <a:t>Jia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smtClean="0">
                <a:solidFill>
                  <a:schemeClr val="bg2"/>
                </a:solidFill>
              </a:rPr>
              <a:t>Wei</a:t>
            </a:r>
          </a:p>
          <a:p>
            <a:endParaRPr lang="en-US" sz="1400" b="1" dirty="0" smtClean="0">
              <a:solidFill>
                <a:schemeClr val="bg2"/>
              </a:solidFill>
            </a:endParaRPr>
          </a:p>
          <a:p>
            <a:r>
              <a:rPr lang="en-US" sz="1400" b="1" dirty="0" smtClean="0">
                <a:solidFill>
                  <a:schemeClr val="bg2"/>
                </a:solidFill>
              </a:rPr>
              <a:t>Microbiology</a:t>
            </a:r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dirty="0">
                <a:solidFill>
                  <a:schemeClr val="bg2"/>
                </a:solidFill>
              </a:rPr>
              <a:t>1</a:t>
            </a:r>
            <a:r>
              <a:rPr lang="en-US" sz="1400" baseline="30000" dirty="0">
                <a:solidFill>
                  <a:schemeClr val="bg2"/>
                </a:solidFill>
              </a:rPr>
              <a:t>st</a:t>
            </a:r>
            <a:r>
              <a:rPr lang="en-US" sz="1400" dirty="0">
                <a:solidFill>
                  <a:schemeClr val="bg2"/>
                </a:solidFill>
              </a:rPr>
              <a:t> Place:  </a:t>
            </a:r>
            <a:r>
              <a:rPr lang="en-US" sz="1400" dirty="0">
                <a:solidFill>
                  <a:srgbClr val="C00000"/>
                </a:solidFill>
              </a:rPr>
              <a:t>Martin Estrada</a:t>
            </a:r>
          </a:p>
          <a:p>
            <a:r>
              <a:rPr lang="en-US" sz="1400" dirty="0">
                <a:solidFill>
                  <a:schemeClr val="bg2"/>
                </a:solidFill>
              </a:rPr>
              <a:t>2</a:t>
            </a:r>
            <a:r>
              <a:rPr lang="en-US" sz="1400" baseline="30000" dirty="0">
                <a:solidFill>
                  <a:schemeClr val="bg2"/>
                </a:solidFill>
              </a:rPr>
              <a:t>nd</a:t>
            </a:r>
            <a:r>
              <a:rPr lang="en-US" sz="1400" dirty="0">
                <a:solidFill>
                  <a:schemeClr val="bg2"/>
                </a:solidFill>
              </a:rPr>
              <a:t> Place:  </a:t>
            </a:r>
            <a:r>
              <a:rPr lang="en-US" sz="1400" dirty="0">
                <a:solidFill>
                  <a:srgbClr val="C00000"/>
                </a:solidFill>
              </a:rPr>
              <a:t>Bianca Estrada</a:t>
            </a:r>
          </a:p>
          <a:p>
            <a:r>
              <a:rPr lang="en-US" sz="1400" dirty="0">
                <a:solidFill>
                  <a:schemeClr val="bg2"/>
                </a:solidFill>
              </a:rPr>
              <a:t>3</a:t>
            </a:r>
            <a:r>
              <a:rPr lang="en-US" sz="1400" baseline="30000" dirty="0">
                <a:solidFill>
                  <a:schemeClr val="bg2"/>
                </a:solidFill>
              </a:rPr>
              <a:t>rd</a:t>
            </a:r>
            <a:r>
              <a:rPr lang="en-US" sz="1400" dirty="0">
                <a:solidFill>
                  <a:schemeClr val="bg2"/>
                </a:solidFill>
              </a:rPr>
              <a:t> Place: Katherine </a:t>
            </a:r>
            <a:r>
              <a:rPr lang="en-US" sz="1400" dirty="0" err="1">
                <a:solidFill>
                  <a:schemeClr val="bg2"/>
                </a:solidFill>
              </a:rPr>
              <a:t>Berichon</a:t>
            </a:r>
            <a:endParaRPr lang="en-US" sz="1400" dirty="0">
              <a:solidFill>
                <a:schemeClr val="bg2"/>
              </a:solidFill>
            </a:endParaRPr>
          </a:p>
          <a:p>
            <a:endParaRPr lang="en-US" sz="1400" dirty="0" smtClean="0">
              <a:solidFill>
                <a:schemeClr val="bg2"/>
              </a:solidFill>
            </a:endParaRPr>
          </a:p>
          <a:p>
            <a:endParaRPr lang="en-US" sz="1400" dirty="0">
              <a:solidFill>
                <a:schemeClr val="bg2"/>
              </a:solidFill>
            </a:endParaRPr>
          </a:p>
          <a:p>
            <a:endParaRPr lang="en-US" sz="1400" dirty="0" smtClean="0">
              <a:solidFill>
                <a:schemeClr val="bg2"/>
              </a:solidFill>
            </a:endParaRPr>
          </a:p>
          <a:p>
            <a:r>
              <a:rPr lang="en-US" sz="1400" dirty="0" smtClean="0">
                <a:solidFill>
                  <a:srgbClr val="C00000"/>
                </a:solidFill>
              </a:rPr>
              <a:t>Honors Chemistry – indicated in red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 flipV="1">
            <a:off x="533400" y="7056120"/>
            <a:ext cx="8229600" cy="545147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1116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The following students are promoted to the Northeastern Ohio Science and Engineering Fair that will be held at Cleveland State University March 10, 2015: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Chris Kim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Danny Kim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Ashley </a:t>
            </a:r>
            <a:r>
              <a:rPr lang="en-US" dirty="0" smtClean="0">
                <a:solidFill>
                  <a:schemeClr val="bg2"/>
                </a:solidFill>
              </a:rPr>
              <a:t>King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Iulia </a:t>
            </a:r>
            <a:r>
              <a:rPr lang="en-US" dirty="0" err="1">
                <a:solidFill>
                  <a:schemeClr val="bg2"/>
                </a:solidFill>
              </a:rPr>
              <a:t>Barbur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 err="1">
                <a:solidFill>
                  <a:srgbClr val="C00000"/>
                </a:solidFill>
              </a:rPr>
              <a:t>Zeynep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Ozgur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 smtClean="0">
                <a:solidFill>
                  <a:schemeClr val="bg2"/>
                </a:solidFill>
              </a:rPr>
              <a:t>Ari </a:t>
            </a:r>
            <a:r>
              <a:rPr lang="en-US" dirty="0" err="1">
                <a:solidFill>
                  <a:schemeClr val="bg2"/>
                </a:solidFill>
              </a:rPr>
              <a:t>Basu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Andrew </a:t>
            </a:r>
            <a:r>
              <a:rPr lang="en-US" dirty="0" err="1">
                <a:solidFill>
                  <a:schemeClr val="bg2"/>
                </a:solidFill>
              </a:rPr>
              <a:t>Tian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 err="1">
                <a:solidFill>
                  <a:schemeClr val="bg2"/>
                </a:solidFill>
              </a:rPr>
              <a:t>Feyza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Mutlu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Ben Jackson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Brandon Manley</a:t>
            </a: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 err="1">
                <a:solidFill>
                  <a:schemeClr val="bg2"/>
                </a:solidFill>
              </a:rPr>
              <a:t>Casie</a:t>
            </a:r>
            <a:r>
              <a:rPr lang="en-US" dirty="0">
                <a:solidFill>
                  <a:schemeClr val="bg2"/>
                </a:solidFill>
              </a:rPr>
              <a:t> Ackerman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Sean </a:t>
            </a:r>
            <a:r>
              <a:rPr lang="en-US" dirty="0" err="1">
                <a:solidFill>
                  <a:schemeClr val="bg2"/>
                </a:solidFill>
              </a:rPr>
              <a:t>Scarnecchia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Friday, January 30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172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Due Today: </a:t>
            </a:r>
            <a:r>
              <a:rPr lang="en-US" dirty="0" smtClean="0"/>
              <a:t>Gas law worksheet – put in inbox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Objectives:  </a:t>
            </a:r>
            <a:r>
              <a:rPr lang="en-US" dirty="0" smtClean="0"/>
              <a:t>Molarity</a:t>
            </a:r>
          </a:p>
          <a:p>
            <a:r>
              <a:rPr lang="en-US" dirty="0" smtClean="0"/>
              <a:t>Class Schedules</a:t>
            </a:r>
          </a:p>
          <a:p>
            <a:r>
              <a:rPr lang="en-US" dirty="0" smtClean="0"/>
              <a:t>STEM </a:t>
            </a:r>
            <a:r>
              <a:rPr lang="en-US" dirty="0" err="1" smtClean="0"/>
              <a:t>Distirct</a:t>
            </a:r>
            <a:r>
              <a:rPr lang="en-US" dirty="0" smtClean="0"/>
              <a:t> Results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Homework:</a:t>
            </a:r>
          </a:p>
          <a:p>
            <a:r>
              <a:rPr lang="en-US" dirty="0"/>
              <a:t>Complete Molarity worksheet</a:t>
            </a:r>
          </a:p>
          <a:p>
            <a:r>
              <a:rPr lang="en-US" dirty="0"/>
              <a:t>Complete lab – </a:t>
            </a:r>
            <a:r>
              <a:rPr lang="en-US" dirty="0" err="1"/>
              <a:t>exp</a:t>
            </a:r>
            <a:r>
              <a:rPr lang="en-US" dirty="0"/>
              <a:t> 7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DQ</a:t>
            </a:r>
            <a:r>
              <a:rPr lang="en-US" dirty="0">
                <a:solidFill>
                  <a:srgbClr val="FFFF00"/>
                </a:solidFill>
              </a:rPr>
              <a:t>: </a:t>
            </a:r>
            <a:endParaRPr lang="en-US" dirty="0" smtClean="0">
              <a:solidFill>
                <a:srgbClr val="FFFF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/>
              <a:t>8.00 </a:t>
            </a:r>
            <a:r>
              <a:rPr lang="en-US" dirty="0"/>
              <a:t>liters of a gas has a pressure of </a:t>
            </a:r>
            <a:r>
              <a:rPr lang="en-US" dirty="0" smtClean="0"/>
              <a:t>760. </a:t>
            </a:r>
            <a:r>
              <a:rPr lang="en-US" dirty="0" err="1"/>
              <a:t>torr</a:t>
            </a:r>
            <a:r>
              <a:rPr lang="en-US" dirty="0"/>
              <a:t> and a temperature of </a:t>
            </a:r>
            <a:r>
              <a:rPr lang="en-US" dirty="0" smtClean="0"/>
              <a:t>600. </a:t>
            </a:r>
            <a:r>
              <a:rPr lang="en-US" dirty="0"/>
              <a:t>Degrees Kelvin.</a:t>
            </a:r>
            <a:br>
              <a:rPr lang="en-US" dirty="0"/>
            </a:br>
            <a:r>
              <a:rPr lang="en-US" dirty="0"/>
              <a:t>Calculate the temperature when the volume is </a:t>
            </a:r>
            <a:r>
              <a:rPr lang="en-US" dirty="0" smtClean="0"/>
              <a:t>2.00 </a:t>
            </a:r>
            <a:r>
              <a:rPr lang="en-US" dirty="0"/>
              <a:t>liters and the pressure is 1520 </a:t>
            </a:r>
            <a:r>
              <a:rPr lang="en-US" dirty="0" err="1"/>
              <a:t>torr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2. Solve the problem on the board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Heart 3"/>
          <p:cNvSpPr/>
          <p:nvPr/>
        </p:nvSpPr>
        <p:spPr>
          <a:xfrm>
            <a:off x="6400800" y="1447800"/>
            <a:ext cx="2286000" cy="22098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5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21377</TotalTime>
  <Words>866</Words>
  <Application>Microsoft Office PowerPoint</Application>
  <PresentationFormat>On-screen Show (4:3)</PresentationFormat>
  <Paragraphs>294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Monday 1/26  Congratulations on a successful STEM fair!!!!! </vt:lpstr>
      <vt:lpstr>Makerspace  meeting 3:15 today in library</vt:lpstr>
      <vt:lpstr>Tuesday 1/27  </vt:lpstr>
      <vt:lpstr>Block 1/28-29  </vt:lpstr>
      <vt:lpstr>STEM Results</vt:lpstr>
      <vt:lpstr>Individuals Promoted to Districts</vt:lpstr>
      <vt:lpstr>Teams Promoted to Districts</vt:lpstr>
      <vt:lpstr>PowerPoint Presentation</vt:lpstr>
      <vt:lpstr>STEM Top Honors</vt:lpstr>
      <vt:lpstr>The following students are promoted to the Northeastern Ohio Science and Engineering Fair that will be held at Cleveland State University March 10, 2015: </vt:lpstr>
      <vt:lpstr>Friday, January 30 </vt:lpstr>
    </vt:vector>
  </TitlesOfParts>
  <Company>Hudson City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Baldessari, Sheila</cp:lastModifiedBy>
  <cp:revision>20</cp:revision>
  <cp:lastPrinted>2015-01-22T19:56:34Z</cp:lastPrinted>
  <dcterms:created xsi:type="dcterms:W3CDTF">2015-01-13T11:32:59Z</dcterms:created>
  <dcterms:modified xsi:type="dcterms:W3CDTF">2015-01-29T21:10:21Z</dcterms:modified>
</cp:coreProperties>
</file>