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1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8F1E8F-866D-4A0A-B732-5E4A4FAD3607}" type="datetimeFigureOut">
              <a:rPr lang="en-US" smtClean="0"/>
              <a:t>1/18/2012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EB4947-B855-4C06-B4CA-992C54901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546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DD0D9-E899-4DA9-804A-7BB48D4934C7}" type="datetime1">
              <a:rPr lang="en-US" smtClean="0"/>
              <a:t>1/18/2012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3963-D0B6-4908-B827-91B446CA5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558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F58C-F946-40F0-B18F-EE54D2F7460E}" type="datetime1">
              <a:rPr lang="en-US" smtClean="0"/>
              <a:t>1/18/2012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3963-D0B6-4908-B827-91B446CA5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269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EF4B4-68DD-4219-B857-4722E8F9AD42}" type="datetime1">
              <a:rPr lang="en-US" smtClean="0"/>
              <a:t>1/18/2012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3963-D0B6-4908-B827-91B446CA5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901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AA421-BA8D-4507-9FBC-3C82EF3883B9}" type="datetime1">
              <a:rPr lang="en-US" smtClean="0"/>
              <a:t>1/18/2012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3963-D0B6-4908-B827-91B446CA5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466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817C9-3ADB-4665-84D9-0C27A651261C}" type="datetime1">
              <a:rPr lang="en-US" smtClean="0"/>
              <a:t>1/18/2012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3963-D0B6-4908-B827-91B446CA5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86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CED2C-1B6F-4779-A17C-E912B8F5713A}" type="datetime1">
              <a:rPr lang="en-US" smtClean="0"/>
              <a:t>1/18/2012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3963-D0B6-4908-B827-91B446CA5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515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81A97-DB9E-492A-BECE-AF5D9DA0B00A}" type="datetime1">
              <a:rPr lang="en-US" smtClean="0"/>
              <a:t>1/18/2012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3963-D0B6-4908-B827-91B446CA5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977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A1086-7242-475C-A354-9D60C3E7EB26}" type="datetime1">
              <a:rPr lang="en-US" smtClean="0"/>
              <a:t>1/18/2012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3963-D0B6-4908-B827-91B446CA5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95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28A5C-527C-435C-B153-67889CFFDA35}" type="datetime1">
              <a:rPr lang="en-US" smtClean="0"/>
              <a:t>1/18/2012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3963-D0B6-4908-B827-91B446CA5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760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6972A-1A0A-4DA2-9D81-630C5D28AB61}" type="datetime1">
              <a:rPr lang="en-US" smtClean="0"/>
              <a:t>1/18/2012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3963-D0B6-4908-B827-91B446CA5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808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EAEF7-574B-48AA-81D3-F43085081847}" type="datetime1">
              <a:rPr lang="en-US" smtClean="0"/>
              <a:t>1/18/2012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3963-D0B6-4908-B827-91B446CA5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560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96359-8A72-4879-AFBD-6619EA7EE3A3}" type="datetime1">
              <a:rPr lang="en-US" smtClean="0"/>
              <a:t>1/18/2012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F3963-D0B6-4908-B827-91B446CA5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929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khanacademy.org/video/circuits--part-2?playlist=Physics" TargetMode="External"/><Relationship Id="rId13" Type="http://schemas.openxmlformats.org/officeDocument/2006/relationships/hyperlink" Target="http://www.allaboutcircuits.com/videos/13.html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://www.khanacademy.org/video/circuits--part-3?playlist=Physics" TargetMode="External"/><Relationship Id="rId12" Type="http://schemas.openxmlformats.org/officeDocument/2006/relationships/hyperlink" Target="http://www.allaboutcircuits.com/videos/12.html" TargetMode="External"/><Relationship Id="rId2" Type="http://schemas.openxmlformats.org/officeDocument/2006/relationships/image" Target="../media/image1.png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://www.allaboutcircuits.com/videos/11.html" TargetMode="External"/><Relationship Id="rId5" Type="http://schemas.openxmlformats.org/officeDocument/2006/relationships/image" Target="../media/image4.png"/><Relationship Id="rId15" Type="http://schemas.openxmlformats.org/officeDocument/2006/relationships/hyperlink" Target="http://www.allaboutcircuits.com/videos/15.html" TargetMode="External"/><Relationship Id="rId10" Type="http://schemas.openxmlformats.org/officeDocument/2006/relationships/hyperlink" Target="http://www.khanacademy.org/video/circuits--part-1?playlist=Physics" TargetMode="External"/><Relationship Id="rId4" Type="http://schemas.openxmlformats.org/officeDocument/2006/relationships/image" Target="../media/image3.png"/><Relationship Id="rId9" Type="http://schemas.openxmlformats.org/officeDocument/2006/relationships/hyperlink" Target="http://www.khanacademy.org/video/circuits--part-4?playlist=Physics" TargetMode="External"/><Relationship Id="rId14" Type="http://schemas.openxmlformats.org/officeDocument/2006/relationships/hyperlink" Target="http://www.allaboutcircuits.com/videos/14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914" y="1874066"/>
            <a:ext cx="2552700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82" y="2172371"/>
            <a:ext cx="225742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914" y="2477171"/>
            <a:ext cx="2971800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781971"/>
            <a:ext cx="37719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872" y="3086771"/>
            <a:ext cx="2886075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Left Brace 38"/>
          <p:cNvSpPr/>
          <p:nvPr/>
        </p:nvSpPr>
        <p:spPr>
          <a:xfrm>
            <a:off x="762000" y="2814236"/>
            <a:ext cx="456207" cy="501135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Left Brace 39"/>
          <p:cNvSpPr/>
          <p:nvPr/>
        </p:nvSpPr>
        <p:spPr>
          <a:xfrm>
            <a:off x="762000" y="1874066"/>
            <a:ext cx="533400" cy="907905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-76200" y="3620171"/>
            <a:ext cx="9301376" cy="2247229"/>
            <a:chOff x="-76200" y="2667000"/>
            <a:chExt cx="9301376" cy="2247229"/>
          </a:xfrm>
        </p:grpSpPr>
        <p:sp>
          <p:nvSpPr>
            <p:cNvPr id="28" name="Rectangle 27"/>
            <p:cNvSpPr/>
            <p:nvPr/>
          </p:nvSpPr>
          <p:spPr>
            <a:xfrm>
              <a:off x="3286207" y="4038600"/>
              <a:ext cx="593896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 smtClean="0">
                  <a:hlinkClick r:id="rId7"/>
                </a:rPr>
                <a:t>http://www.khanacademy.org/video/circuits--part-3?playlist=Physics</a:t>
              </a:r>
              <a:endParaRPr lang="en-US" sz="160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71457" y="4076580"/>
              <a:ext cx="248234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ase"/>
              <a:r>
                <a:rPr lang="en-US" sz="1200" b="1" dirty="0"/>
                <a:t>Circuits (part 3) </a:t>
              </a:r>
              <a:r>
                <a:rPr lang="en-US" sz="1200" dirty="0"/>
                <a:t>: Resistors in parallel</a:t>
              </a:r>
              <a:endParaRPr lang="en-US" sz="1200" b="1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41592" y="3515379"/>
              <a:ext cx="362471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/>
              <a:r>
                <a:rPr lang="en-US" sz="1200" b="1" dirty="0"/>
                <a:t>Circuits (part 2) </a:t>
              </a:r>
              <a:r>
                <a:rPr lang="en-US" sz="1200" dirty="0"/>
                <a:t>: Resistors in series</a:t>
              </a:r>
              <a:endParaRPr lang="en-US" sz="1200" b="1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286207" y="3478190"/>
              <a:ext cx="593896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 smtClean="0">
                  <a:hlinkClick r:id="rId8"/>
                </a:rPr>
                <a:t>http://www.khanacademy.org/video/circuits--part-2?playlist=Physics</a:t>
              </a:r>
              <a:endParaRPr lang="en-US" sz="160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279280" y="4575675"/>
              <a:ext cx="593896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 smtClean="0">
                  <a:hlinkClick r:id="rId9"/>
                </a:rPr>
                <a:t>http://www.khanacademy.org/video/circuits--part-4?playlist=Physics</a:t>
              </a:r>
              <a:endParaRPr lang="en-US" sz="1600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73203" y="4599801"/>
              <a:ext cx="294510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ase"/>
              <a:r>
                <a:rPr lang="en-US" sz="1200" b="1" dirty="0"/>
                <a:t>Circuits (part 4) </a:t>
              </a:r>
              <a:r>
                <a:rPr lang="en-US" sz="1200" dirty="0"/>
                <a:t>: A hairy resistance problem</a:t>
              </a:r>
              <a:endParaRPr lang="en-US" sz="1200" b="1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71458" y="3048000"/>
              <a:ext cx="291475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/>
              <a:r>
                <a:rPr lang="en-US" sz="1200" b="1" dirty="0" smtClean="0"/>
                <a:t>Circuits (part 1) </a:t>
              </a:r>
              <a:r>
                <a:rPr lang="en-US" sz="1200" dirty="0" smtClean="0"/>
                <a:t>: Introduction to electricity, circuits, current and resistance</a:t>
              </a:r>
              <a:endParaRPr lang="en-US" sz="1200" b="1" dirty="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279280" y="3048000"/>
              <a:ext cx="593896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 smtClean="0">
                  <a:hlinkClick r:id="rId10"/>
                </a:rPr>
                <a:t>http://www.khanacademy.org/video/circuits--part-1?playlist=Physics</a:t>
              </a:r>
              <a:endParaRPr lang="en-US" sz="16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563408" y="2697777"/>
              <a:ext cx="7841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- Videos</a:t>
              </a:r>
              <a:endParaRPr lang="en-US" sz="1400" b="1" dirty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76200" y="2667000"/>
              <a:ext cx="160422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/>
                <a:t>Khan Academy</a:t>
              </a:r>
              <a:endParaRPr lang="en-US" b="1" dirty="0"/>
            </a:p>
          </p:txBody>
        </p:sp>
        <p:sp>
          <p:nvSpPr>
            <p:cNvPr id="38" name="Left Brace 37"/>
            <p:cNvSpPr/>
            <p:nvPr/>
          </p:nvSpPr>
          <p:spPr>
            <a:xfrm>
              <a:off x="152400" y="4078068"/>
              <a:ext cx="442204" cy="812586"/>
            </a:xfrm>
            <a:prstGeom prst="leftBrac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Left Brace 40"/>
            <p:cNvSpPr/>
            <p:nvPr/>
          </p:nvSpPr>
          <p:spPr>
            <a:xfrm>
              <a:off x="152400" y="3048000"/>
              <a:ext cx="449702" cy="703422"/>
            </a:xfrm>
            <a:prstGeom prst="leftBrac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-76200" y="3216881"/>
              <a:ext cx="3980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-76200" y="4268128"/>
              <a:ext cx="3980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4</a:t>
              </a:r>
              <a:endParaRPr lang="en-US" dirty="0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480234" y="2107839"/>
            <a:ext cx="398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516323" y="2873530"/>
            <a:ext cx="398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945947" y="1768403"/>
            <a:ext cx="50252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11"/>
              </a:rPr>
              <a:t>http://www.allaboutcircuits.com/videos/11.html</a:t>
            </a:r>
            <a:endParaRPr lang="en-US" sz="1600" dirty="0"/>
          </a:p>
        </p:txBody>
      </p:sp>
      <p:sp>
        <p:nvSpPr>
          <p:cNvPr id="42" name="Rectangle 41"/>
          <p:cNvSpPr/>
          <p:nvPr/>
        </p:nvSpPr>
        <p:spPr>
          <a:xfrm>
            <a:off x="4098347" y="2096171"/>
            <a:ext cx="50252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12"/>
              </a:rPr>
              <a:t>http://</a:t>
            </a:r>
            <a:r>
              <a:rPr lang="en-US" sz="1600" dirty="0" smtClean="0">
                <a:hlinkClick r:id="rId12"/>
              </a:rPr>
              <a:t>www.allaboutcircuits.com/videos/12.html</a:t>
            </a:r>
            <a:endParaRPr lang="en-US" sz="1600" dirty="0"/>
          </a:p>
        </p:txBody>
      </p:sp>
      <p:sp>
        <p:nvSpPr>
          <p:cNvPr id="44" name="Rectangle 43"/>
          <p:cNvSpPr/>
          <p:nvPr/>
        </p:nvSpPr>
        <p:spPr>
          <a:xfrm>
            <a:off x="4199878" y="2401761"/>
            <a:ext cx="50252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13"/>
              </a:rPr>
              <a:t>http://</a:t>
            </a:r>
            <a:r>
              <a:rPr lang="en-US" sz="1600" dirty="0" smtClean="0">
                <a:hlinkClick r:id="rId13"/>
              </a:rPr>
              <a:t>www.allaboutcircuits.com/videos/13.html</a:t>
            </a:r>
            <a:endParaRPr lang="en-US" sz="1600" dirty="0"/>
          </a:p>
        </p:txBody>
      </p:sp>
      <p:sp>
        <p:nvSpPr>
          <p:cNvPr id="48" name="Rectangle 47"/>
          <p:cNvSpPr/>
          <p:nvPr/>
        </p:nvSpPr>
        <p:spPr>
          <a:xfrm>
            <a:off x="4727864" y="2723501"/>
            <a:ext cx="50252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14"/>
              </a:rPr>
              <a:t>http://</a:t>
            </a:r>
            <a:r>
              <a:rPr lang="en-US" sz="1600" dirty="0" smtClean="0">
                <a:hlinkClick r:id="rId14"/>
              </a:rPr>
              <a:t>www.allaboutcircuits.com/videos/14.html</a:t>
            </a:r>
            <a:endParaRPr lang="en-US" sz="1600" dirty="0"/>
          </a:p>
        </p:txBody>
      </p:sp>
      <p:sp>
        <p:nvSpPr>
          <p:cNvPr id="49" name="Rectangle 48"/>
          <p:cNvSpPr/>
          <p:nvPr/>
        </p:nvSpPr>
        <p:spPr>
          <a:xfrm>
            <a:off x="4118702" y="3031794"/>
            <a:ext cx="50252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15"/>
              </a:rPr>
              <a:t>http://</a:t>
            </a:r>
            <a:r>
              <a:rPr lang="en-US" sz="1600" dirty="0" smtClean="0">
                <a:hlinkClick r:id="rId15"/>
              </a:rPr>
              <a:t>www.allaboutcircuits.com/videos/15.html</a:t>
            </a:r>
            <a:endParaRPr lang="en-US" sz="16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3963-D0B6-4908-B827-91B446CA56D4}" type="slidenum">
              <a:rPr lang="en-US" smtClean="0"/>
              <a:t>1</a:t>
            </a:fld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2678943" y="304800"/>
            <a:ext cx="31406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Book Antiqua" pitchFamily="18" charset="0"/>
              </a:rPr>
              <a:t>Mechatronics Self-Study – 01</a:t>
            </a:r>
          </a:p>
          <a:p>
            <a:pPr algn="ctr"/>
            <a:r>
              <a:rPr lang="en-US" dirty="0" smtClean="0">
                <a:latin typeface="Book Antiqua" pitchFamily="18" charset="0"/>
              </a:rPr>
              <a:t>DC Electronics</a:t>
            </a:r>
            <a:endParaRPr lang="en-US" dirty="0">
              <a:latin typeface="Book Antiqua" pitchFamily="18" charset="0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152400" y="1178794"/>
            <a:ext cx="5875689" cy="307777"/>
            <a:chOff x="536080" y="530423"/>
            <a:chExt cx="5875689" cy="307777"/>
          </a:xfrm>
        </p:grpSpPr>
        <p:pic>
          <p:nvPicPr>
            <p:cNvPr id="51" name="Picture 3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080" y="533400"/>
              <a:ext cx="5076825" cy="266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2" name="TextBox 51"/>
            <p:cNvSpPr txBox="1"/>
            <p:nvPr/>
          </p:nvSpPr>
          <p:spPr>
            <a:xfrm>
              <a:off x="5638800" y="530423"/>
              <a:ext cx="7729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- Videos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51729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72</Words>
  <Application>Microsoft Office PowerPoint</Application>
  <PresentationFormat>On-screen Show (4:3)</PresentationFormat>
  <Paragraphs>23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Bob Twiggs</dc:creator>
  <cp:lastModifiedBy>Bob Twiggs</cp:lastModifiedBy>
  <cp:revision>25</cp:revision>
  <dcterms:created xsi:type="dcterms:W3CDTF">2012-01-05T23:34:30Z</dcterms:created>
  <dcterms:modified xsi:type="dcterms:W3CDTF">2012-01-19T01:45:03Z</dcterms:modified>
</cp:coreProperties>
</file>