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0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0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1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6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3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3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2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8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6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FDE9A-66AA-4FD8-9767-E53DB709E95F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23DBF-09C0-44AC-A638-356EC0D23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9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image" Target="../media/image1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tags" Target="../tags/tag4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tags" Target="../tags/tag70.xml"/><Relationship Id="rId3" Type="http://schemas.openxmlformats.org/officeDocument/2006/relationships/tags" Target="../tags/tag47.xml"/><Relationship Id="rId21" Type="http://schemas.openxmlformats.org/officeDocument/2006/relationships/tags" Target="../tags/tag65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tags" Target="../tags/tag69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tags" Target="../tags/tag64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tags" Target="../tags/tag68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tags" Target="../tags/tag67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54.xml"/><Relationship Id="rId19" Type="http://schemas.openxmlformats.org/officeDocument/2006/relationships/tags" Target="../tags/tag63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tags" Target="../tags/tag66.xml"/><Relationship Id="rId27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tags" Target="../tags/tag93.xml"/><Relationship Id="rId18" Type="http://schemas.openxmlformats.org/officeDocument/2006/relationships/tags" Target="../tags/tag98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tags" Target="../tags/tag97.xml"/><Relationship Id="rId2" Type="http://schemas.openxmlformats.org/officeDocument/2006/relationships/tags" Target="../tags/tag82.xml"/><Relationship Id="rId16" Type="http://schemas.openxmlformats.org/officeDocument/2006/relationships/tags" Target="../tags/tag96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5" Type="http://schemas.openxmlformats.org/officeDocument/2006/relationships/tags" Target="../tags/tag85.xml"/><Relationship Id="rId15" Type="http://schemas.openxmlformats.org/officeDocument/2006/relationships/tags" Target="../tags/tag95.xml"/><Relationship Id="rId10" Type="http://schemas.openxmlformats.org/officeDocument/2006/relationships/tags" Target="../tags/tag90.xml"/><Relationship Id="rId19" Type="http://schemas.openxmlformats.org/officeDocument/2006/relationships/tags" Target="../tags/tag99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istry.wustl.edu/~edudev/LabTutorials/PeriodicProperties/Ions/ion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RCD Unit 3- Physical 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Bonding and Naming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304800"/>
            <a:ext cx="75438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u="sng" smtClean="0">
                <a:latin typeface="Comic Sans MS" pitchFamily="66" charset="0"/>
              </a:rPr>
              <a:t>On Your Periodic Table Label : Metals, Nonmetals and Metalloids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90116" name="Picture 5" descr="PER4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117" name="SMARTInkShape-Group53"/>
          <p:cNvGrpSpPr>
            <a:grpSpLocks/>
          </p:cNvGrpSpPr>
          <p:nvPr/>
        </p:nvGrpSpPr>
        <p:grpSpPr bwMode="auto">
          <a:xfrm>
            <a:off x="1473200" y="1820863"/>
            <a:ext cx="2303463" cy="322262"/>
            <a:chOff x="1473398" y="1821656"/>
            <a:chExt cx="2303861" cy="321470"/>
          </a:xfrm>
        </p:grpSpPr>
        <p:sp>
          <p:nvSpPr>
            <p:cNvPr id="90151" name="SMARTInkShape-182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3134352" y="1910964"/>
              <a:ext cx="142844" cy="178584"/>
            </a:xfrm>
            <a:custGeom>
              <a:avLst/>
              <a:gdLst>
                <a:gd name="T0" fmla="*/ 8898 w 142844"/>
                <a:gd name="T1" fmla="*/ 44638 h 178584"/>
                <a:gd name="T2" fmla="*/ 8898 w 142844"/>
                <a:gd name="T3" fmla="*/ 44638 h 178584"/>
                <a:gd name="T4" fmla="*/ 13638 w 142844"/>
                <a:gd name="T5" fmla="*/ 49378 h 178584"/>
                <a:gd name="T6" fmla="*/ 15966 w 142844"/>
                <a:gd name="T7" fmla="*/ 54351 h 178584"/>
                <a:gd name="T8" fmla="*/ 17818 w 142844"/>
                <a:gd name="T9" fmla="*/ 92267 h 178584"/>
                <a:gd name="T10" fmla="*/ 9061 w 142844"/>
                <a:gd name="T11" fmla="*/ 133771 h 178584"/>
                <a:gd name="T12" fmla="*/ 8898 w 142844"/>
                <a:gd name="T13" fmla="*/ 160713 h 178584"/>
                <a:gd name="T14" fmla="*/ 8898 w 142844"/>
                <a:gd name="T15" fmla="*/ 147421 h 178584"/>
                <a:gd name="T16" fmla="*/ 6252 w 142844"/>
                <a:gd name="T17" fmla="*/ 142244 h 178584"/>
                <a:gd name="T18" fmla="*/ 2761 w 142844"/>
                <a:gd name="T19" fmla="*/ 136635 h 178584"/>
                <a:gd name="T20" fmla="*/ 796 w 142844"/>
                <a:gd name="T21" fmla="*/ 126907 h 178584"/>
                <a:gd name="T22" fmla="*/ 0 w 142844"/>
                <a:gd name="T23" fmla="*/ 90863 h 178584"/>
                <a:gd name="T24" fmla="*/ 8348 w 142844"/>
                <a:gd name="T25" fmla="*/ 47229 h 178584"/>
                <a:gd name="T26" fmla="*/ 8531 w 142844"/>
                <a:gd name="T27" fmla="*/ 43388 h 178584"/>
                <a:gd name="T28" fmla="*/ 11381 w 142844"/>
                <a:gd name="T29" fmla="*/ 36476 h 178584"/>
                <a:gd name="T30" fmla="*/ 14962 w 142844"/>
                <a:gd name="T31" fmla="*/ 30096 h 178584"/>
                <a:gd name="T32" fmla="*/ 17971 w 142844"/>
                <a:gd name="T33" fmla="*/ 20926 h 178584"/>
                <a:gd name="T34" fmla="*/ 22191 w 142844"/>
                <a:gd name="T35" fmla="*/ 14917 h 178584"/>
                <a:gd name="T36" fmla="*/ 27374 w 142844"/>
                <a:gd name="T37" fmla="*/ 11585 h 178584"/>
                <a:gd name="T38" fmla="*/ 32984 w 142844"/>
                <a:gd name="T39" fmla="*/ 9111 h 178584"/>
                <a:gd name="T40" fmla="*/ 41721 w 142844"/>
                <a:gd name="T41" fmla="*/ 3133 h 178584"/>
                <a:gd name="T42" fmla="*/ 50594 w 142844"/>
                <a:gd name="T43" fmla="*/ 921 h 178584"/>
                <a:gd name="T44" fmla="*/ 83312 w 142844"/>
                <a:gd name="T45" fmla="*/ 0 h 178584"/>
                <a:gd name="T46" fmla="*/ 89266 w 142844"/>
                <a:gd name="T47" fmla="*/ 2640 h 178584"/>
                <a:gd name="T48" fmla="*/ 110469 w 142844"/>
                <a:gd name="T49" fmla="*/ 21239 h 178584"/>
                <a:gd name="T50" fmla="*/ 129967 w 142844"/>
                <a:gd name="T51" fmla="*/ 49787 h 178584"/>
                <a:gd name="T52" fmla="*/ 132159 w 142844"/>
                <a:gd name="T53" fmla="*/ 56187 h 178584"/>
                <a:gd name="T54" fmla="*/ 134559 w 142844"/>
                <a:gd name="T55" fmla="*/ 74516 h 178584"/>
                <a:gd name="T56" fmla="*/ 139948 w 142844"/>
                <a:gd name="T57" fmla="*/ 86453 h 178584"/>
                <a:gd name="T58" fmla="*/ 142768 w 142844"/>
                <a:gd name="T59" fmla="*/ 127898 h 178584"/>
                <a:gd name="T60" fmla="*/ 142843 w 142844"/>
                <a:gd name="T61" fmla="*/ 169637 h 178584"/>
                <a:gd name="T62" fmla="*/ 142843 w 142844"/>
                <a:gd name="T63" fmla="*/ 178583 h 1785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2844"/>
                <a:gd name="T97" fmla="*/ 0 h 178584"/>
                <a:gd name="T98" fmla="*/ 142844 w 142844"/>
                <a:gd name="T99" fmla="*/ 178584 h 1785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2844" h="178584">
                  <a:moveTo>
                    <a:pt x="8898" y="44638"/>
                  </a:moveTo>
                  <a:lnTo>
                    <a:pt x="8898" y="44638"/>
                  </a:lnTo>
                  <a:lnTo>
                    <a:pt x="13638" y="49378"/>
                  </a:lnTo>
                  <a:lnTo>
                    <a:pt x="15966" y="54351"/>
                  </a:lnTo>
                  <a:lnTo>
                    <a:pt x="17818" y="92267"/>
                  </a:lnTo>
                  <a:lnTo>
                    <a:pt x="9061" y="133771"/>
                  </a:lnTo>
                  <a:lnTo>
                    <a:pt x="8898" y="160713"/>
                  </a:lnTo>
                  <a:lnTo>
                    <a:pt x="8898" y="147421"/>
                  </a:lnTo>
                  <a:lnTo>
                    <a:pt x="6252" y="142244"/>
                  </a:lnTo>
                  <a:lnTo>
                    <a:pt x="2761" y="136635"/>
                  </a:lnTo>
                  <a:lnTo>
                    <a:pt x="796" y="126907"/>
                  </a:lnTo>
                  <a:lnTo>
                    <a:pt x="0" y="90863"/>
                  </a:lnTo>
                  <a:lnTo>
                    <a:pt x="8348" y="47229"/>
                  </a:lnTo>
                  <a:lnTo>
                    <a:pt x="8531" y="43388"/>
                  </a:lnTo>
                  <a:lnTo>
                    <a:pt x="11381" y="36476"/>
                  </a:lnTo>
                  <a:lnTo>
                    <a:pt x="14962" y="30096"/>
                  </a:lnTo>
                  <a:lnTo>
                    <a:pt x="17971" y="20926"/>
                  </a:lnTo>
                  <a:lnTo>
                    <a:pt x="22191" y="14917"/>
                  </a:lnTo>
                  <a:lnTo>
                    <a:pt x="27374" y="11585"/>
                  </a:lnTo>
                  <a:lnTo>
                    <a:pt x="32984" y="9111"/>
                  </a:lnTo>
                  <a:lnTo>
                    <a:pt x="41721" y="3133"/>
                  </a:lnTo>
                  <a:lnTo>
                    <a:pt x="50594" y="921"/>
                  </a:lnTo>
                  <a:lnTo>
                    <a:pt x="83312" y="0"/>
                  </a:lnTo>
                  <a:lnTo>
                    <a:pt x="89266" y="2640"/>
                  </a:lnTo>
                  <a:lnTo>
                    <a:pt x="110469" y="21239"/>
                  </a:lnTo>
                  <a:lnTo>
                    <a:pt x="129967" y="49787"/>
                  </a:lnTo>
                  <a:lnTo>
                    <a:pt x="132159" y="56187"/>
                  </a:lnTo>
                  <a:lnTo>
                    <a:pt x="134559" y="74516"/>
                  </a:lnTo>
                  <a:lnTo>
                    <a:pt x="139948" y="86453"/>
                  </a:lnTo>
                  <a:lnTo>
                    <a:pt x="142768" y="127898"/>
                  </a:lnTo>
                  <a:lnTo>
                    <a:pt x="142843" y="169637"/>
                  </a:lnTo>
                  <a:lnTo>
                    <a:pt x="142843" y="178583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2" name="SMARTInkShape-183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3366492" y="1910953"/>
              <a:ext cx="44650" cy="187525"/>
            </a:xfrm>
            <a:custGeom>
              <a:avLst/>
              <a:gdLst>
                <a:gd name="T0" fmla="*/ 0 w 44650"/>
                <a:gd name="T1" fmla="*/ 0 h 187525"/>
                <a:gd name="T2" fmla="*/ 0 w 44650"/>
                <a:gd name="T3" fmla="*/ 0 h 187525"/>
                <a:gd name="T4" fmla="*/ 0 w 44650"/>
                <a:gd name="T5" fmla="*/ 12429 h 187525"/>
                <a:gd name="T6" fmla="*/ 8562 w 44650"/>
                <a:gd name="T7" fmla="*/ 52011 h 187525"/>
                <a:gd name="T8" fmla="*/ 9849 w 44650"/>
                <a:gd name="T9" fmla="*/ 74693 h 187525"/>
                <a:gd name="T10" fmla="*/ 19949 w 44650"/>
                <a:gd name="T11" fmla="*/ 113457 h 187525"/>
                <a:gd name="T12" fmla="*/ 23749 w 44650"/>
                <a:gd name="T13" fmla="*/ 121863 h 187525"/>
                <a:gd name="T14" fmla="*/ 26881 w 44650"/>
                <a:gd name="T15" fmla="*/ 136759 h 187525"/>
                <a:gd name="T16" fmla="*/ 33679 w 44650"/>
                <a:gd name="T17" fmla="*/ 151185 h 187525"/>
                <a:gd name="T18" fmla="*/ 36443 w 44650"/>
                <a:gd name="T19" fmla="*/ 166606 h 187525"/>
                <a:gd name="T20" fmla="*/ 42734 w 44650"/>
                <a:gd name="T21" fmla="*/ 178578 h 187525"/>
                <a:gd name="T22" fmla="*/ 44649 w 44650"/>
                <a:gd name="T23" fmla="*/ 187524 h 1875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650"/>
                <a:gd name="T37" fmla="*/ 0 h 187525"/>
                <a:gd name="T38" fmla="*/ 44650 w 44650"/>
                <a:gd name="T39" fmla="*/ 187525 h 1875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650" h="187525">
                  <a:moveTo>
                    <a:pt x="0" y="0"/>
                  </a:moveTo>
                  <a:lnTo>
                    <a:pt x="0" y="0"/>
                  </a:lnTo>
                  <a:lnTo>
                    <a:pt x="0" y="12429"/>
                  </a:lnTo>
                  <a:lnTo>
                    <a:pt x="8562" y="52011"/>
                  </a:lnTo>
                  <a:lnTo>
                    <a:pt x="9849" y="74693"/>
                  </a:lnTo>
                  <a:lnTo>
                    <a:pt x="19949" y="113457"/>
                  </a:lnTo>
                  <a:lnTo>
                    <a:pt x="23749" y="121863"/>
                  </a:lnTo>
                  <a:lnTo>
                    <a:pt x="26881" y="136759"/>
                  </a:lnTo>
                  <a:lnTo>
                    <a:pt x="33679" y="151185"/>
                  </a:lnTo>
                  <a:lnTo>
                    <a:pt x="36443" y="166606"/>
                  </a:lnTo>
                  <a:lnTo>
                    <a:pt x="42734" y="178578"/>
                  </a:lnTo>
                  <a:lnTo>
                    <a:pt x="44649" y="187524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3" name="SMARTInkShape-184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3375422" y="1866305"/>
              <a:ext cx="8931" cy="1"/>
            </a:xfrm>
            <a:custGeom>
              <a:avLst/>
              <a:gdLst>
                <a:gd name="T0" fmla="*/ 0 w 8931"/>
                <a:gd name="T1" fmla="*/ 0 h 1"/>
                <a:gd name="T2" fmla="*/ 0 w 8931"/>
                <a:gd name="T3" fmla="*/ 0 h 1"/>
                <a:gd name="T4" fmla="*/ 8930 w 8931"/>
                <a:gd name="T5" fmla="*/ 0 h 1"/>
                <a:gd name="T6" fmla="*/ 0 60000 65536"/>
                <a:gd name="T7" fmla="*/ 0 60000 65536"/>
                <a:gd name="T8" fmla="*/ 0 60000 65536"/>
                <a:gd name="T9" fmla="*/ 0 w 8931"/>
                <a:gd name="T10" fmla="*/ 0 h 1"/>
                <a:gd name="T11" fmla="*/ 8931 w 893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4" name="SMARTInkShape-185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2482453" y="1937742"/>
              <a:ext cx="205384" cy="1"/>
            </a:xfrm>
            <a:custGeom>
              <a:avLst/>
              <a:gdLst>
                <a:gd name="T0" fmla="*/ 0 w 205384"/>
                <a:gd name="T1" fmla="*/ 0 h 1"/>
                <a:gd name="T2" fmla="*/ 0 w 205384"/>
                <a:gd name="T3" fmla="*/ 0 h 1"/>
                <a:gd name="T4" fmla="*/ 43815 w 205384"/>
                <a:gd name="T5" fmla="*/ 0 h 1"/>
                <a:gd name="T6" fmla="*/ 86419 w 205384"/>
                <a:gd name="T7" fmla="*/ 0 h 1"/>
                <a:gd name="T8" fmla="*/ 127908 w 205384"/>
                <a:gd name="T9" fmla="*/ 0 h 1"/>
                <a:gd name="T10" fmla="*/ 172238 w 205384"/>
                <a:gd name="T11" fmla="*/ 0 h 1"/>
                <a:gd name="T12" fmla="*/ 205383 w 205384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5384"/>
                <a:gd name="T22" fmla="*/ 0 h 1"/>
                <a:gd name="T23" fmla="*/ 205384 w 205384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5384" h="1">
                  <a:moveTo>
                    <a:pt x="0" y="0"/>
                  </a:moveTo>
                  <a:lnTo>
                    <a:pt x="0" y="0"/>
                  </a:lnTo>
                  <a:lnTo>
                    <a:pt x="43815" y="0"/>
                  </a:lnTo>
                  <a:lnTo>
                    <a:pt x="86419" y="0"/>
                  </a:lnTo>
                  <a:lnTo>
                    <a:pt x="127908" y="0"/>
                  </a:lnTo>
                  <a:lnTo>
                    <a:pt x="172238" y="0"/>
                  </a:lnTo>
                  <a:lnTo>
                    <a:pt x="205383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5" name="SMARTInkShape-186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1973461" y="1928813"/>
              <a:ext cx="17860" cy="187415"/>
            </a:xfrm>
            <a:custGeom>
              <a:avLst/>
              <a:gdLst>
                <a:gd name="T0" fmla="*/ 17859 w 17860"/>
                <a:gd name="T1" fmla="*/ 0 h 187415"/>
                <a:gd name="T2" fmla="*/ 17859 w 17860"/>
                <a:gd name="T3" fmla="*/ 0 h 187415"/>
                <a:gd name="T4" fmla="*/ 9297 w 17860"/>
                <a:gd name="T5" fmla="*/ 8561 h 187415"/>
                <a:gd name="T6" fmla="*/ 8962 w 17860"/>
                <a:gd name="T7" fmla="*/ 21326 h 187415"/>
                <a:gd name="T8" fmla="*/ 6298 w 17860"/>
                <a:gd name="T9" fmla="*/ 27006 h 187415"/>
                <a:gd name="T10" fmla="*/ 2799 w 17860"/>
                <a:gd name="T11" fmla="*/ 32839 h 187415"/>
                <a:gd name="T12" fmla="*/ 553 w 17860"/>
                <a:gd name="T13" fmla="*/ 44667 h 187415"/>
                <a:gd name="T14" fmla="*/ 4 w 17860"/>
                <a:gd name="T15" fmla="*/ 88745 h 187415"/>
                <a:gd name="T16" fmla="*/ 0 w 17860"/>
                <a:gd name="T17" fmla="*/ 130966 h 187415"/>
                <a:gd name="T18" fmla="*/ 0 w 17860"/>
                <a:gd name="T19" fmla="*/ 154781 h 187415"/>
                <a:gd name="T20" fmla="*/ 992 w 17860"/>
                <a:gd name="T21" fmla="*/ 156765 h 187415"/>
                <a:gd name="T22" fmla="*/ 2646 w 17860"/>
                <a:gd name="T23" fmla="*/ 158088 h 187415"/>
                <a:gd name="T24" fmla="*/ 4740 w 17860"/>
                <a:gd name="T25" fmla="*/ 158970 h 187415"/>
                <a:gd name="T26" fmla="*/ 6137 w 17860"/>
                <a:gd name="T27" fmla="*/ 160550 h 187415"/>
                <a:gd name="T28" fmla="*/ 8562 w 17860"/>
                <a:gd name="T29" fmla="*/ 168268 h 187415"/>
                <a:gd name="T30" fmla="*/ 8930 w 17860"/>
                <a:gd name="T31" fmla="*/ 187414 h 187415"/>
                <a:gd name="T32" fmla="*/ 8930 w 17860"/>
                <a:gd name="T33" fmla="*/ 178593 h 1874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860"/>
                <a:gd name="T52" fmla="*/ 0 h 187415"/>
                <a:gd name="T53" fmla="*/ 17860 w 17860"/>
                <a:gd name="T54" fmla="*/ 187415 h 1874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860" h="187415">
                  <a:moveTo>
                    <a:pt x="17859" y="0"/>
                  </a:moveTo>
                  <a:lnTo>
                    <a:pt x="17859" y="0"/>
                  </a:lnTo>
                  <a:lnTo>
                    <a:pt x="9297" y="8561"/>
                  </a:lnTo>
                  <a:lnTo>
                    <a:pt x="8962" y="21326"/>
                  </a:lnTo>
                  <a:lnTo>
                    <a:pt x="6298" y="27006"/>
                  </a:lnTo>
                  <a:lnTo>
                    <a:pt x="2799" y="32839"/>
                  </a:lnTo>
                  <a:lnTo>
                    <a:pt x="553" y="44667"/>
                  </a:lnTo>
                  <a:lnTo>
                    <a:pt x="4" y="88745"/>
                  </a:lnTo>
                  <a:lnTo>
                    <a:pt x="0" y="130966"/>
                  </a:lnTo>
                  <a:lnTo>
                    <a:pt x="0" y="154781"/>
                  </a:lnTo>
                  <a:lnTo>
                    <a:pt x="992" y="156765"/>
                  </a:lnTo>
                  <a:lnTo>
                    <a:pt x="2646" y="158088"/>
                  </a:lnTo>
                  <a:lnTo>
                    <a:pt x="4740" y="158970"/>
                  </a:lnTo>
                  <a:lnTo>
                    <a:pt x="6137" y="160550"/>
                  </a:lnTo>
                  <a:lnTo>
                    <a:pt x="8562" y="168268"/>
                  </a:lnTo>
                  <a:lnTo>
                    <a:pt x="8930" y="187414"/>
                  </a:lnTo>
                  <a:lnTo>
                    <a:pt x="8930" y="178593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6" name="SMARTInkShape-187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2848570" y="1821656"/>
              <a:ext cx="8931" cy="17861"/>
            </a:xfrm>
            <a:custGeom>
              <a:avLst/>
              <a:gdLst>
                <a:gd name="T0" fmla="*/ 8930 w 8931"/>
                <a:gd name="T1" fmla="*/ 17860 h 17861"/>
                <a:gd name="T2" fmla="*/ 8930 w 8931"/>
                <a:gd name="T3" fmla="*/ 17860 h 17861"/>
                <a:gd name="T4" fmla="*/ 368 w 8931"/>
                <a:gd name="T5" fmla="*/ 9298 h 17861"/>
                <a:gd name="T6" fmla="*/ 0 w 8931"/>
                <a:gd name="T7" fmla="*/ 0 h 178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31"/>
                <a:gd name="T13" fmla="*/ 0 h 17861"/>
                <a:gd name="T14" fmla="*/ 8931 w 8931"/>
                <a:gd name="T15" fmla="*/ 17861 h 178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31" h="17861">
                  <a:moveTo>
                    <a:pt x="8930" y="17860"/>
                  </a:moveTo>
                  <a:lnTo>
                    <a:pt x="8930" y="17860"/>
                  </a:lnTo>
                  <a:lnTo>
                    <a:pt x="368" y="9298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7" name="SMARTInkShape-188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2182629" y="1893097"/>
              <a:ext cx="210528" cy="250029"/>
            </a:xfrm>
            <a:custGeom>
              <a:avLst/>
              <a:gdLst>
                <a:gd name="T0" fmla="*/ 5144 w 210528"/>
                <a:gd name="T1" fmla="*/ 53575 h 250029"/>
                <a:gd name="T2" fmla="*/ 5144 w 210528"/>
                <a:gd name="T3" fmla="*/ 53575 h 250029"/>
                <a:gd name="T4" fmla="*/ 5144 w 210528"/>
                <a:gd name="T5" fmla="*/ 66877 h 250029"/>
                <a:gd name="T6" fmla="*/ 7790 w 210528"/>
                <a:gd name="T7" fmla="*/ 72055 h 250029"/>
                <a:gd name="T8" fmla="*/ 11281 w 210528"/>
                <a:gd name="T9" fmla="*/ 77663 h 250029"/>
                <a:gd name="T10" fmla="*/ 13523 w 210528"/>
                <a:gd name="T11" fmla="*/ 89348 h 250029"/>
                <a:gd name="T12" fmla="*/ 14070 w 210528"/>
                <a:gd name="T13" fmla="*/ 132081 h 250029"/>
                <a:gd name="T14" fmla="*/ 14074 w 210528"/>
                <a:gd name="T15" fmla="*/ 175757 h 250029"/>
                <a:gd name="T16" fmla="*/ 14074 w 210528"/>
                <a:gd name="T17" fmla="*/ 219319 h 250029"/>
                <a:gd name="T18" fmla="*/ 14074 w 210528"/>
                <a:gd name="T19" fmla="*/ 232158 h 250029"/>
                <a:gd name="T20" fmla="*/ 6386 w 210528"/>
                <a:gd name="T21" fmla="*/ 232168 h 250029"/>
                <a:gd name="T22" fmla="*/ 5972 w 210528"/>
                <a:gd name="T23" fmla="*/ 231176 h 250029"/>
                <a:gd name="T24" fmla="*/ 5145 w 210528"/>
                <a:gd name="T25" fmla="*/ 188696 h 250029"/>
                <a:gd name="T26" fmla="*/ 5145 w 210528"/>
                <a:gd name="T27" fmla="*/ 176844 h 250029"/>
                <a:gd name="T28" fmla="*/ 2499 w 210528"/>
                <a:gd name="T29" fmla="*/ 170208 h 250029"/>
                <a:gd name="T30" fmla="*/ 404 w 210528"/>
                <a:gd name="T31" fmla="*/ 167049 h 250029"/>
                <a:gd name="T32" fmla="*/ 0 w 210528"/>
                <a:gd name="T33" fmla="*/ 162959 h 250029"/>
                <a:gd name="T34" fmla="*/ 4972 w 210528"/>
                <a:gd name="T35" fmla="*/ 122104 h 250029"/>
                <a:gd name="T36" fmla="*/ 5142 w 210528"/>
                <a:gd name="T37" fmla="*/ 78664 h 250029"/>
                <a:gd name="T38" fmla="*/ 7789 w 210528"/>
                <a:gd name="T39" fmla="*/ 72001 h 250029"/>
                <a:gd name="T40" fmla="*/ 9884 w 210528"/>
                <a:gd name="T41" fmla="*/ 68836 h 250029"/>
                <a:gd name="T42" fmla="*/ 12833 w 210528"/>
                <a:gd name="T43" fmla="*/ 54900 h 250029"/>
                <a:gd name="T44" fmla="*/ 14821 w 210528"/>
                <a:gd name="T45" fmla="*/ 39542 h 250029"/>
                <a:gd name="T46" fmla="*/ 18706 w 210528"/>
                <a:gd name="T47" fmla="*/ 33116 h 250029"/>
                <a:gd name="T48" fmla="*/ 23739 w 210528"/>
                <a:gd name="T49" fmla="*/ 29599 h 250029"/>
                <a:gd name="T50" fmla="*/ 29284 w 210528"/>
                <a:gd name="T51" fmla="*/ 27044 h 250029"/>
                <a:gd name="T52" fmla="*/ 35055 w 210528"/>
                <a:gd name="T53" fmla="*/ 22601 h 250029"/>
                <a:gd name="T54" fmla="*/ 38282 w 210528"/>
                <a:gd name="T55" fmla="*/ 17319 h 250029"/>
                <a:gd name="T56" fmla="*/ 39142 w 210528"/>
                <a:gd name="T57" fmla="*/ 14522 h 250029"/>
                <a:gd name="T58" fmla="*/ 41700 w 210528"/>
                <a:gd name="T59" fmla="*/ 12657 h 250029"/>
                <a:gd name="T60" fmla="*/ 57418 w 210528"/>
                <a:gd name="T61" fmla="*/ 7017 h 250029"/>
                <a:gd name="T62" fmla="*/ 64096 w 210528"/>
                <a:gd name="T63" fmla="*/ 3117 h 250029"/>
                <a:gd name="T64" fmla="*/ 76467 w 210528"/>
                <a:gd name="T65" fmla="*/ 613 h 250029"/>
                <a:gd name="T66" fmla="*/ 119368 w 210528"/>
                <a:gd name="T67" fmla="*/ 1 h 250029"/>
                <a:gd name="T68" fmla="*/ 122965 w 210528"/>
                <a:gd name="T69" fmla="*/ 0 h 250029"/>
                <a:gd name="T70" fmla="*/ 129608 w 210528"/>
                <a:gd name="T71" fmla="*/ 2644 h 250029"/>
                <a:gd name="T72" fmla="*/ 145962 w 210528"/>
                <a:gd name="T73" fmla="*/ 14236 h 250029"/>
                <a:gd name="T74" fmla="*/ 164003 w 210528"/>
                <a:gd name="T75" fmla="*/ 19787 h 250029"/>
                <a:gd name="T76" fmla="*/ 167605 w 210528"/>
                <a:gd name="T77" fmla="*/ 22120 h 250029"/>
                <a:gd name="T78" fmla="*/ 171607 w 210528"/>
                <a:gd name="T79" fmla="*/ 27358 h 250029"/>
                <a:gd name="T80" fmla="*/ 181516 w 210528"/>
                <a:gd name="T81" fmla="*/ 47881 h 250029"/>
                <a:gd name="T82" fmla="*/ 197695 w 210528"/>
                <a:gd name="T83" fmla="*/ 69211 h 250029"/>
                <a:gd name="T84" fmla="*/ 207633 w 210528"/>
                <a:gd name="T85" fmla="*/ 110062 h 250029"/>
                <a:gd name="T86" fmla="*/ 210414 w 210528"/>
                <a:gd name="T87" fmla="*/ 144488 h 250029"/>
                <a:gd name="T88" fmla="*/ 210526 w 210528"/>
                <a:gd name="T89" fmla="*/ 186953 h 250029"/>
                <a:gd name="T90" fmla="*/ 210527 w 210528"/>
                <a:gd name="T91" fmla="*/ 199314 h 250029"/>
                <a:gd name="T92" fmla="*/ 207881 w 210528"/>
                <a:gd name="T93" fmla="*/ 205330 h 250029"/>
                <a:gd name="T94" fmla="*/ 204390 w 210528"/>
                <a:gd name="T95" fmla="*/ 211310 h 250029"/>
                <a:gd name="T96" fmla="*/ 201965 w 210528"/>
                <a:gd name="T97" fmla="*/ 221472 h 250029"/>
                <a:gd name="T98" fmla="*/ 201598 w 210528"/>
                <a:gd name="T99" fmla="*/ 250028 h 250029"/>
                <a:gd name="T100" fmla="*/ 201598 w 210528"/>
                <a:gd name="T101" fmla="*/ 245287 h 250029"/>
                <a:gd name="T102" fmla="*/ 202590 w 210528"/>
                <a:gd name="T103" fmla="*/ 243891 h 250029"/>
                <a:gd name="T104" fmla="*/ 210527 w 210528"/>
                <a:gd name="T105" fmla="*/ 241098 h 25002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10528"/>
                <a:gd name="T160" fmla="*/ 0 h 250029"/>
                <a:gd name="T161" fmla="*/ 210528 w 210528"/>
                <a:gd name="T162" fmla="*/ 250029 h 25002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10528" h="250029">
                  <a:moveTo>
                    <a:pt x="5144" y="53575"/>
                  </a:moveTo>
                  <a:lnTo>
                    <a:pt x="5144" y="53575"/>
                  </a:lnTo>
                  <a:lnTo>
                    <a:pt x="5144" y="66877"/>
                  </a:lnTo>
                  <a:lnTo>
                    <a:pt x="7790" y="72055"/>
                  </a:lnTo>
                  <a:lnTo>
                    <a:pt x="11281" y="77663"/>
                  </a:lnTo>
                  <a:lnTo>
                    <a:pt x="13523" y="89348"/>
                  </a:lnTo>
                  <a:lnTo>
                    <a:pt x="14070" y="132081"/>
                  </a:lnTo>
                  <a:lnTo>
                    <a:pt x="14074" y="175757"/>
                  </a:lnTo>
                  <a:lnTo>
                    <a:pt x="14074" y="219319"/>
                  </a:lnTo>
                  <a:lnTo>
                    <a:pt x="14074" y="232158"/>
                  </a:lnTo>
                  <a:lnTo>
                    <a:pt x="6386" y="232168"/>
                  </a:lnTo>
                  <a:lnTo>
                    <a:pt x="5972" y="231176"/>
                  </a:lnTo>
                  <a:lnTo>
                    <a:pt x="5145" y="188696"/>
                  </a:lnTo>
                  <a:lnTo>
                    <a:pt x="5145" y="176844"/>
                  </a:lnTo>
                  <a:lnTo>
                    <a:pt x="2499" y="170208"/>
                  </a:lnTo>
                  <a:lnTo>
                    <a:pt x="404" y="167049"/>
                  </a:lnTo>
                  <a:lnTo>
                    <a:pt x="0" y="162959"/>
                  </a:lnTo>
                  <a:lnTo>
                    <a:pt x="4972" y="122104"/>
                  </a:lnTo>
                  <a:lnTo>
                    <a:pt x="5142" y="78664"/>
                  </a:lnTo>
                  <a:lnTo>
                    <a:pt x="7789" y="72001"/>
                  </a:lnTo>
                  <a:lnTo>
                    <a:pt x="9884" y="68836"/>
                  </a:lnTo>
                  <a:lnTo>
                    <a:pt x="12833" y="54900"/>
                  </a:lnTo>
                  <a:lnTo>
                    <a:pt x="14821" y="39542"/>
                  </a:lnTo>
                  <a:lnTo>
                    <a:pt x="18706" y="33116"/>
                  </a:lnTo>
                  <a:lnTo>
                    <a:pt x="23739" y="29599"/>
                  </a:lnTo>
                  <a:lnTo>
                    <a:pt x="29284" y="27044"/>
                  </a:lnTo>
                  <a:lnTo>
                    <a:pt x="35055" y="22601"/>
                  </a:lnTo>
                  <a:lnTo>
                    <a:pt x="38282" y="17319"/>
                  </a:lnTo>
                  <a:lnTo>
                    <a:pt x="39142" y="14522"/>
                  </a:lnTo>
                  <a:lnTo>
                    <a:pt x="41700" y="12657"/>
                  </a:lnTo>
                  <a:lnTo>
                    <a:pt x="57418" y="7017"/>
                  </a:lnTo>
                  <a:lnTo>
                    <a:pt x="64096" y="3117"/>
                  </a:lnTo>
                  <a:lnTo>
                    <a:pt x="76467" y="613"/>
                  </a:lnTo>
                  <a:lnTo>
                    <a:pt x="119368" y="1"/>
                  </a:lnTo>
                  <a:lnTo>
                    <a:pt x="122965" y="0"/>
                  </a:lnTo>
                  <a:lnTo>
                    <a:pt x="129608" y="2644"/>
                  </a:lnTo>
                  <a:lnTo>
                    <a:pt x="145962" y="14236"/>
                  </a:lnTo>
                  <a:lnTo>
                    <a:pt x="164003" y="19787"/>
                  </a:lnTo>
                  <a:lnTo>
                    <a:pt x="167605" y="22120"/>
                  </a:lnTo>
                  <a:lnTo>
                    <a:pt x="171607" y="27358"/>
                  </a:lnTo>
                  <a:lnTo>
                    <a:pt x="181516" y="47881"/>
                  </a:lnTo>
                  <a:lnTo>
                    <a:pt x="197695" y="69211"/>
                  </a:lnTo>
                  <a:lnTo>
                    <a:pt x="207633" y="110062"/>
                  </a:lnTo>
                  <a:lnTo>
                    <a:pt x="210414" y="144488"/>
                  </a:lnTo>
                  <a:lnTo>
                    <a:pt x="210526" y="186953"/>
                  </a:lnTo>
                  <a:lnTo>
                    <a:pt x="210527" y="199314"/>
                  </a:lnTo>
                  <a:lnTo>
                    <a:pt x="207881" y="205330"/>
                  </a:lnTo>
                  <a:lnTo>
                    <a:pt x="204390" y="211310"/>
                  </a:lnTo>
                  <a:lnTo>
                    <a:pt x="201965" y="221472"/>
                  </a:lnTo>
                  <a:lnTo>
                    <a:pt x="201598" y="250028"/>
                  </a:lnTo>
                  <a:lnTo>
                    <a:pt x="201598" y="245287"/>
                  </a:lnTo>
                  <a:lnTo>
                    <a:pt x="202590" y="243891"/>
                  </a:lnTo>
                  <a:lnTo>
                    <a:pt x="210527" y="241098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8" name="SMARTInkShape-189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2964667" y="1937742"/>
              <a:ext cx="150428" cy="151769"/>
            </a:xfrm>
            <a:custGeom>
              <a:avLst/>
              <a:gdLst>
                <a:gd name="T0" fmla="*/ 26778 w 150428"/>
                <a:gd name="T1" fmla="*/ 8930 h 151769"/>
                <a:gd name="T2" fmla="*/ 26778 w 150428"/>
                <a:gd name="T3" fmla="*/ 8930 h 151769"/>
                <a:gd name="T4" fmla="*/ 22038 w 150428"/>
                <a:gd name="T5" fmla="*/ 13670 h 151769"/>
                <a:gd name="T6" fmla="*/ 19711 w 150428"/>
                <a:gd name="T7" fmla="*/ 21289 h 151769"/>
                <a:gd name="T8" fmla="*/ 17684 w 150428"/>
                <a:gd name="T9" fmla="*/ 30298 h 151769"/>
                <a:gd name="T10" fmla="*/ 10944 w 150428"/>
                <a:gd name="T11" fmla="*/ 44166 h 151769"/>
                <a:gd name="T12" fmla="*/ 258 w 150428"/>
                <a:gd name="T13" fmla="*/ 86070 h 151769"/>
                <a:gd name="T14" fmla="*/ 0 w 150428"/>
                <a:gd name="T15" fmla="*/ 110123 h 151769"/>
                <a:gd name="T16" fmla="*/ 2640 w 150428"/>
                <a:gd name="T17" fmla="*/ 116082 h 151769"/>
                <a:gd name="T18" fmla="*/ 14229 w 150428"/>
                <a:gd name="T19" fmla="*/ 130968 h 151769"/>
                <a:gd name="T20" fmla="*/ 16240 w 150428"/>
                <a:gd name="T21" fmla="*/ 136922 h 151769"/>
                <a:gd name="T22" fmla="*/ 17768 w 150428"/>
                <a:gd name="T23" fmla="*/ 138906 h 151769"/>
                <a:gd name="T24" fmla="*/ 34877 w 150428"/>
                <a:gd name="T25" fmla="*/ 147093 h 151769"/>
                <a:gd name="T26" fmla="*/ 49839 w 150428"/>
                <a:gd name="T27" fmla="*/ 150874 h 151769"/>
                <a:gd name="T28" fmla="*/ 82063 w 150428"/>
                <a:gd name="T29" fmla="*/ 151768 h 151769"/>
                <a:gd name="T30" fmla="*/ 88722 w 150428"/>
                <a:gd name="T31" fmla="*/ 149143 h 151769"/>
                <a:gd name="T32" fmla="*/ 94988 w 150428"/>
                <a:gd name="T33" fmla="*/ 145661 h 151769"/>
                <a:gd name="T34" fmla="*/ 114829 w 150428"/>
                <a:gd name="T35" fmla="*/ 138502 h 151769"/>
                <a:gd name="T36" fmla="*/ 126730 w 150428"/>
                <a:gd name="T37" fmla="*/ 130555 h 151769"/>
                <a:gd name="T38" fmla="*/ 130733 w 150428"/>
                <a:gd name="T39" fmla="*/ 124832 h 151769"/>
                <a:gd name="T40" fmla="*/ 133504 w 150428"/>
                <a:gd name="T41" fmla="*/ 118981 h 151769"/>
                <a:gd name="T42" fmla="*/ 138042 w 150428"/>
                <a:gd name="T43" fmla="*/ 113073 h 151769"/>
                <a:gd name="T44" fmla="*/ 140721 w 150428"/>
                <a:gd name="T45" fmla="*/ 104495 h 151769"/>
                <a:gd name="T46" fmla="*/ 142904 w 150428"/>
                <a:gd name="T47" fmla="*/ 95059 h 151769"/>
                <a:gd name="T48" fmla="*/ 149744 w 150428"/>
                <a:gd name="T49" fmla="*/ 80918 h 151769"/>
                <a:gd name="T50" fmla="*/ 150427 w 150428"/>
                <a:gd name="T51" fmla="*/ 77758 h 151769"/>
                <a:gd name="T52" fmla="*/ 149891 w 150428"/>
                <a:gd name="T53" fmla="*/ 74659 h 151769"/>
                <a:gd name="T54" fmla="*/ 145387 w 150428"/>
                <a:gd name="T55" fmla="*/ 64565 h 151769"/>
                <a:gd name="T56" fmla="*/ 142619 w 150428"/>
                <a:gd name="T57" fmla="*/ 51432 h 151769"/>
                <a:gd name="T58" fmla="*/ 140717 w 150428"/>
                <a:gd name="T59" fmla="*/ 49171 h 151769"/>
                <a:gd name="T60" fmla="*/ 107129 w 150428"/>
                <a:gd name="T61" fmla="*/ 20471 h 151769"/>
                <a:gd name="T62" fmla="*/ 101185 w 150428"/>
                <a:gd name="T63" fmla="*/ 18028 h 151769"/>
                <a:gd name="T64" fmla="*/ 95236 w 150428"/>
                <a:gd name="T65" fmla="*/ 13635 h 151769"/>
                <a:gd name="T66" fmla="*/ 86639 w 150428"/>
                <a:gd name="T67" fmla="*/ 11021 h 151769"/>
                <a:gd name="T68" fmla="*/ 77196 w 150428"/>
                <a:gd name="T69" fmla="*/ 8867 h 151769"/>
                <a:gd name="T70" fmla="*/ 63049 w 150428"/>
                <a:gd name="T71" fmla="*/ 2046 h 151769"/>
                <a:gd name="T72" fmla="*/ 17849 w 150428"/>
                <a:gd name="T73" fmla="*/ 0 h 15176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428"/>
                <a:gd name="T112" fmla="*/ 0 h 151769"/>
                <a:gd name="T113" fmla="*/ 150428 w 150428"/>
                <a:gd name="T114" fmla="*/ 151769 h 15176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428" h="151769">
                  <a:moveTo>
                    <a:pt x="26778" y="8930"/>
                  </a:moveTo>
                  <a:lnTo>
                    <a:pt x="26778" y="8930"/>
                  </a:lnTo>
                  <a:lnTo>
                    <a:pt x="22038" y="13670"/>
                  </a:lnTo>
                  <a:lnTo>
                    <a:pt x="19711" y="21289"/>
                  </a:lnTo>
                  <a:lnTo>
                    <a:pt x="17684" y="30298"/>
                  </a:lnTo>
                  <a:lnTo>
                    <a:pt x="10944" y="44166"/>
                  </a:lnTo>
                  <a:lnTo>
                    <a:pt x="258" y="86070"/>
                  </a:lnTo>
                  <a:lnTo>
                    <a:pt x="0" y="110123"/>
                  </a:lnTo>
                  <a:lnTo>
                    <a:pt x="2640" y="116082"/>
                  </a:lnTo>
                  <a:lnTo>
                    <a:pt x="14229" y="130968"/>
                  </a:lnTo>
                  <a:lnTo>
                    <a:pt x="16240" y="136922"/>
                  </a:lnTo>
                  <a:lnTo>
                    <a:pt x="17768" y="138906"/>
                  </a:lnTo>
                  <a:lnTo>
                    <a:pt x="34877" y="147093"/>
                  </a:lnTo>
                  <a:lnTo>
                    <a:pt x="49839" y="150874"/>
                  </a:lnTo>
                  <a:lnTo>
                    <a:pt x="82063" y="151768"/>
                  </a:lnTo>
                  <a:lnTo>
                    <a:pt x="88722" y="149143"/>
                  </a:lnTo>
                  <a:lnTo>
                    <a:pt x="94988" y="145661"/>
                  </a:lnTo>
                  <a:lnTo>
                    <a:pt x="114829" y="138502"/>
                  </a:lnTo>
                  <a:lnTo>
                    <a:pt x="126730" y="130555"/>
                  </a:lnTo>
                  <a:lnTo>
                    <a:pt x="130733" y="124832"/>
                  </a:lnTo>
                  <a:lnTo>
                    <a:pt x="133504" y="118981"/>
                  </a:lnTo>
                  <a:lnTo>
                    <a:pt x="138042" y="113073"/>
                  </a:lnTo>
                  <a:lnTo>
                    <a:pt x="140721" y="104495"/>
                  </a:lnTo>
                  <a:lnTo>
                    <a:pt x="142904" y="95059"/>
                  </a:lnTo>
                  <a:lnTo>
                    <a:pt x="149744" y="80918"/>
                  </a:lnTo>
                  <a:lnTo>
                    <a:pt x="150427" y="77758"/>
                  </a:lnTo>
                  <a:lnTo>
                    <a:pt x="149891" y="74659"/>
                  </a:lnTo>
                  <a:lnTo>
                    <a:pt x="145387" y="64565"/>
                  </a:lnTo>
                  <a:lnTo>
                    <a:pt x="142619" y="51432"/>
                  </a:lnTo>
                  <a:lnTo>
                    <a:pt x="140717" y="49171"/>
                  </a:lnTo>
                  <a:lnTo>
                    <a:pt x="107129" y="20471"/>
                  </a:lnTo>
                  <a:lnTo>
                    <a:pt x="101185" y="18028"/>
                  </a:lnTo>
                  <a:lnTo>
                    <a:pt x="95236" y="13635"/>
                  </a:lnTo>
                  <a:lnTo>
                    <a:pt x="86639" y="11021"/>
                  </a:lnTo>
                  <a:lnTo>
                    <a:pt x="77196" y="8867"/>
                  </a:lnTo>
                  <a:lnTo>
                    <a:pt x="63049" y="2046"/>
                  </a:lnTo>
                  <a:lnTo>
                    <a:pt x="17849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9" name="SMARTInkShape-190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2812852" y="1946672"/>
              <a:ext cx="1" cy="151806"/>
            </a:xfrm>
            <a:custGeom>
              <a:avLst/>
              <a:gdLst>
                <a:gd name="T0" fmla="*/ 0 w 1"/>
                <a:gd name="T1" fmla="*/ 0 h 151806"/>
                <a:gd name="T2" fmla="*/ 0 w 1"/>
                <a:gd name="T3" fmla="*/ 0 h 151806"/>
                <a:gd name="T4" fmla="*/ 0 w 1"/>
                <a:gd name="T5" fmla="*/ 43472 h 151806"/>
                <a:gd name="T6" fmla="*/ 0 w 1"/>
                <a:gd name="T7" fmla="*/ 87387 h 151806"/>
                <a:gd name="T8" fmla="*/ 0 w 1"/>
                <a:gd name="T9" fmla="*/ 130701 h 151806"/>
                <a:gd name="T10" fmla="*/ 0 w 1"/>
                <a:gd name="T11" fmla="*/ 151805 h 1518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51806"/>
                <a:gd name="T20" fmla="*/ 1 w 1"/>
                <a:gd name="T21" fmla="*/ 151806 h 1518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51806">
                  <a:moveTo>
                    <a:pt x="0" y="0"/>
                  </a:moveTo>
                  <a:lnTo>
                    <a:pt x="0" y="0"/>
                  </a:lnTo>
                  <a:lnTo>
                    <a:pt x="0" y="43472"/>
                  </a:lnTo>
                  <a:lnTo>
                    <a:pt x="0" y="87387"/>
                  </a:lnTo>
                  <a:lnTo>
                    <a:pt x="0" y="130701"/>
                  </a:lnTo>
                  <a:lnTo>
                    <a:pt x="0" y="151805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0" name="SMARTInkShape-191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1848445" y="2000250"/>
              <a:ext cx="267892" cy="8931"/>
            </a:xfrm>
            <a:custGeom>
              <a:avLst/>
              <a:gdLst>
                <a:gd name="T0" fmla="*/ 0 w 267892"/>
                <a:gd name="T1" fmla="*/ 8930 h 8931"/>
                <a:gd name="T2" fmla="*/ 0 w 267892"/>
                <a:gd name="T3" fmla="*/ 8930 h 8931"/>
                <a:gd name="T4" fmla="*/ 41696 w 267892"/>
                <a:gd name="T5" fmla="*/ 8930 h 8931"/>
                <a:gd name="T6" fmla="*/ 56558 w 267892"/>
                <a:gd name="T7" fmla="*/ 8930 h 8931"/>
                <a:gd name="T8" fmla="*/ 101142 w 267892"/>
                <a:gd name="T9" fmla="*/ 245 h 8931"/>
                <a:gd name="T10" fmla="*/ 144917 w 267892"/>
                <a:gd name="T11" fmla="*/ 4 h 8931"/>
                <a:gd name="T12" fmla="*/ 189140 w 267892"/>
                <a:gd name="T13" fmla="*/ 0 h 8931"/>
                <a:gd name="T14" fmla="*/ 232168 w 267892"/>
                <a:gd name="T15" fmla="*/ 0 h 8931"/>
                <a:gd name="T16" fmla="*/ 248267 w 267892"/>
                <a:gd name="T17" fmla="*/ 0 h 8931"/>
                <a:gd name="T18" fmla="*/ 257565 w 267892"/>
                <a:gd name="T19" fmla="*/ 7688 h 8931"/>
                <a:gd name="T20" fmla="*/ 267891 w 267892"/>
                <a:gd name="T21" fmla="*/ 8930 h 89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7892"/>
                <a:gd name="T34" fmla="*/ 0 h 8931"/>
                <a:gd name="T35" fmla="*/ 267892 w 267892"/>
                <a:gd name="T36" fmla="*/ 8931 h 89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7892" h="8931">
                  <a:moveTo>
                    <a:pt x="0" y="8930"/>
                  </a:moveTo>
                  <a:lnTo>
                    <a:pt x="0" y="8930"/>
                  </a:lnTo>
                  <a:lnTo>
                    <a:pt x="41696" y="8930"/>
                  </a:lnTo>
                  <a:lnTo>
                    <a:pt x="56558" y="8930"/>
                  </a:lnTo>
                  <a:lnTo>
                    <a:pt x="101142" y="245"/>
                  </a:lnTo>
                  <a:lnTo>
                    <a:pt x="144917" y="4"/>
                  </a:lnTo>
                  <a:lnTo>
                    <a:pt x="189140" y="0"/>
                  </a:lnTo>
                  <a:lnTo>
                    <a:pt x="232168" y="0"/>
                  </a:lnTo>
                  <a:lnTo>
                    <a:pt x="248267" y="0"/>
                  </a:lnTo>
                  <a:lnTo>
                    <a:pt x="257565" y="7688"/>
                  </a:lnTo>
                  <a:lnTo>
                    <a:pt x="267891" y="893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1" name="SMARTInkShape-192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1473398" y="1884286"/>
              <a:ext cx="303611" cy="258840"/>
            </a:xfrm>
            <a:custGeom>
              <a:avLst/>
              <a:gdLst>
                <a:gd name="T0" fmla="*/ 0 w 303611"/>
                <a:gd name="T1" fmla="*/ 26667 h 258840"/>
                <a:gd name="T2" fmla="*/ 2646 w 303611"/>
                <a:gd name="T3" fmla="*/ 53640 h 258840"/>
                <a:gd name="T4" fmla="*/ 8378 w 303611"/>
                <a:gd name="T5" fmla="*/ 71332 h 258840"/>
                <a:gd name="T6" fmla="*/ 16616 w 303611"/>
                <a:gd name="T7" fmla="*/ 117699 h 258840"/>
                <a:gd name="T8" fmla="*/ 24879 w 303611"/>
                <a:gd name="T9" fmla="*/ 153728 h 258840"/>
                <a:gd name="T10" fmla="*/ 34445 w 303611"/>
                <a:gd name="T11" fmla="*/ 197947 h 258840"/>
                <a:gd name="T12" fmla="*/ 35719 w 303611"/>
                <a:gd name="T13" fmla="*/ 258829 h 258840"/>
                <a:gd name="T14" fmla="*/ 33073 w 303611"/>
                <a:gd name="T15" fmla="*/ 223066 h 258840"/>
                <a:gd name="T16" fmla="*/ 27617 w 303611"/>
                <a:gd name="T17" fmla="*/ 207238 h 258840"/>
                <a:gd name="T18" fmla="*/ 19111 w 303611"/>
                <a:gd name="T19" fmla="*/ 158986 h 258840"/>
                <a:gd name="T20" fmla="*/ 17860 w 303611"/>
                <a:gd name="T21" fmla="*/ 77337 h 258840"/>
                <a:gd name="T22" fmla="*/ 20506 w 303611"/>
                <a:gd name="T23" fmla="*/ 53634 h 258840"/>
                <a:gd name="T24" fmla="*/ 26238 w 303611"/>
                <a:gd name="T25" fmla="*/ 35613 h 258840"/>
                <a:gd name="T26" fmla="*/ 29272 w 303611"/>
                <a:gd name="T27" fmla="*/ 26672 h 258840"/>
                <a:gd name="T28" fmla="*/ 45265 w 303611"/>
                <a:gd name="T29" fmla="*/ 10902 h 258840"/>
                <a:gd name="T30" fmla="*/ 66838 w 303611"/>
                <a:gd name="T31" fmla="*/ 8819 h 258840"/>
                <a:gd name="T32" fmla="*/ 92652 w 303611"/>
                <a:gd name="T33" fmla="*/ 30057 h 258840"/>
                <a:gd name="T34" fmla="*/ 98118 w 303611"/>
                <a:gd name="T35" fmla="*/ 47769 h 258840"/>
                <a:gd name="T36" fmla="*/ 110511 w 303611"/>
                <a:gd name="T37" fmla="*/ 65005 h 258840"/>
                <a:gd name="T38" fmla="*/ 115977 w 303611"/>
                <a:gd name="T39" fmla="*/ 83335 h 258840"/>
                <a:gd name="T40" fmla="*/ 132583 w 303611"/>
                <a:gd name="T41" fmla="*/ 139898 h 258840"/>
                <a:gd name="T42" fmla="*/ 140998 w 303611"/>
                <a:gd name="T43" fmla="*/ 189428 h 258840"/>
                <a:gd name="T44" fmla="*/ 142875 w 303611"/>
                <a:gd name="T45" fmla="*/ 249505 h 258840"/>
                <a:gd name="T46" fmla="*/ 141883 w 303611"/>
                <a:gd name="T47" fmla="*/ 235081 h 258840"/>
                <a:gd name="T48" fmla="*/ 138135 w 303611"/>
                <a:gd name="T49" fmla="*/ 233397 h 258840"/>
                <a:gd name="T50" fmla="*/ 134191 w 303611"/>
                <a:gd name="T51" fmla="*/ 208795 h 258840"/>
                <a:gd name="T52" fmla="*/ 134938 w 303611"/>
                <a:gd name="T53" fmla="*/ 127973 h 258840"/>
                <a:gd name="T54" fmla="*/ 143622 w 303611"/>
                <a:gd name="T55" fmla="*/ 86288 h 258840"/>
                <a:gd name="T56" fmla="*/ 160825 w 303611"/>
                <a:gd name="T57" fmla="*/ 39424 h 258840"/>
                <a:gd name="T58" fmla="*/ 170270 w 303611"/>
                <a:gd name="T59" fmla="*/ 29481 h 258840"/>
                <a:gd name="T60" fmla="*/ 174895 w 303611"/>
                <a:gd name="T61" fmla="*/ 26926 h 258840"/>
                <a:gd name="T62" fmla="*/ 188091 w 303611"/>
                <a:gd name="T63" fmla="*/ 11294 h 258840"/>
                <a:gd name="T64" fmla="*/ 202481 w 303611"/>
                <a:gd name="T65" fmla="*/ 2998 h 258840"/>
                <a:gd name="T66" fmla="*/ 226222 w 303611"/>
                <a:gd name="T67" fmla="*/ 0 h 258840"/>
                <a:gd name="T68" fmla="*/ 238126 w 303611"/>
                <a:gd name="T69" fmla="*/ 6039 h 258840"/>
                <a:gd name="T70" fmla="*/ 246063 w 303611"/>
                <a:gd name="T71" fmla="*/ 8979 h 258840"/>
                <a:gd name="T72" fmla="*/ 248268 w 303611"/>
                <a:gd name="T73" fmla="*/ 13184 h 258840"/>
                <a:gd name="T74" fmla="*/ 254250 w 303611"/>
                <a:gd name="T75" fmla="*/ 16388 h 258840"/>
                <a:gd name="T76" fmla="*/ 264167 w 303611"/>
                <a:gd name="T77" fmla="*/ 30737 h 258840"/>
                <a:gd name="T78" fmla="*/ 273701 w 303611"/>
                <a:gd name="T79" fmla="*/ 51307 h 258840"/>
                <a:gd name="T80" fmla="*/ 288343 w 303611"/>
                <a:gd name="T81" fmla="*/ 133993 h 258840"/>
                <a:gd name="T82" fmla="*/ 294648 w 303611"/>
                <a:gd name="T83" fmla="*/ 194706 h 258840"/>
                <a:gd name="T84" fmla="*/ 297322 w 303611"/>
                <a:gd name="T85" fmla="*/ 213584 h 258840"/>
                <a:gd name="T86" fmla="*/ 303364 w 303611"/>
                <a:gd name="T87" fmla="*/ 231843 h 258840"/>
                <a:gd name="T88" fmla="*/ 303610 w 303611"/>
                <a:gd name="T89" fmla="*/ 249909 h 2588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3611"/>
                <a:gd name="T136" fmla="*/ 0 h 258840"/>
                <a:gd name="T137" fmla="*/ 303611 w 303611"/>
                <a:gd name="T138" fmla="*/ 258840 h 25884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3611" h="258840">
                  <a:moveTo>
                    <a:pt x="0" y="26667"/>
                  </a:moveTo>
                  <a:lnTo>
                    <a:pt x="0" y="26667"/>
                  </a:lnTo>
                  <a:lnTo>
                    <a:pt x="0" y="47917"/>
                  </a:lnTo>
                  <a:lnTo>
                    <a:pt x="2646" y="53640"/>
                  </a:lnTo>
                  <a:lnTo>
                    <a:pt x="6137" y="59491"/>
                  </a:lnTo>
                  <a:lnTo>
                    <a:pt x="8378" y="71332"/>
                  </a:lnTo>
                  <a:lnTo>
                    <a:pt x="9901" y="96121"/>
                  </a:lnTo>
                  <a:lnTo>
                    <a:pt x="16616" y="117699"/>
                  </a:lnTo>
                  <a:lnTo>
                    <a:pt x="18606" y="136739"/>
                  </a:lnTo>
                  <a:lnTo>
                    <a:pt x="24879" y="153728"/>
                  </a:lnTo>
                  <a:lnTo>
                    <a:pt x="29268" y="180513"/>
                  </a:lnTo>
                  <a:lnTo>
                    <a:pt x="34445" y="197947"/>
                  </a:lnTo>
                  <a:lnTo>
                    <a:pt x="35717" y="240794"/>
                  </a:lnTo>
                  <a:lnTo>
                    <a:pt x="35719" y="258829"/>
                  </a:lnTo>
                  <a:lnTo>
                    <a:pt x="35719" y="228951"/>
                  </a:lnTo>
                  <a:lnTo>
                    <a:pt x="33073" y="223066"/>
                  </a:lnTo>
                  <a:lnTo>
                    <a:pt x="29582" y="217143"/>
                  </a:lnTo>
                  <a:lnTo>
                    <a:pt x="27617" y="207238"/>
                  </a:lnTo>
                  <a:lnTo>
                    <a:pt x="25870" y="181283"/>
                  </a:lnTo>
                  <a:lnTo>
                    <a:pt x="19111" y="158986"/>
                  </a:lnTo>
                  <a:lnTo>
                    <a:pt x="17882" y="118217"/>
                  </a:lnTo>
                  <a:lnTo>
                    <a:pt x="17860" y="77337"/>
                  </a:lnTo>
                  <a:lnTo>
                    <a:pt x="17860" y="59810"/>
                  </a:lnTo>
                  <a:lnTo>
                    <a:pt x="20506" y="53634"/>
                  </a:lnTo>
                  <a:lnTo>
                    <a:pt x="23997" y="47582"/>
                  </a:lnTo>
                  <a:lnTo>
                    <a:pt x="26238" y="35613"/>
                  </a:lnTo>
                  <a:lnTo>
                    <a:pt x="26422" y="32631"/>
                  </a:lnTo>
                  <a:lnTo>
                    <a:pt x="29272" y="26672"/>
                  </a:lnTo>
                  <a:lnTo>
                    <a:pt x="40082" y="13520"/>
                  </a:lnTo>
                  <a:lnTo>
                    <a:pt x="45265" y="10902"/>
                  </a:lnTo>
                  <a:lnTo>
                    <a:pt x="61123" y="8844"/>
                  </a:lnTo>
                  <a:lnTo>
                    <a:pt x="66838" y="8819"/>
                  </a:lnTo>
                  <a:lnTo>
                    <a:pt x="72039" y="11458"/>
                  </a:lnTo>
                  <a:lnTo>
                    <a:pt x="92652" y="30057"/>
                  </a:lnTo>
                  <a:lnTo>
                    <a:pt x="95749" y="38426"/>
                  </a:lnTo>
                  <a:lnTo>
                    <a:pt x="98118" y="47769"/>
                  </a:lnTo>
                  <a:lnTo>
                    <a:pt x="107723" y="61850"/>
                  </a:lnTo>
                  <a:lnTo>
                    <a:pt x="110511" y="65005"/>
                  </a:lnTo>
                  <a:lnTo>
                    <a:pt x="113608" y="73803"/>
                  </a:lnTo>
                  <a:lnTo>
                    <a:pt x="115977" y="83335"/>
                  </a:lnTo>
                  <a:lnTo>
                    <a:pt x="121897" y="95272"/>
                  </a:lnTo>
                  <a:lnTo>
                    <a:pt x="132583" y="139898"/>
                  </a:lnTo>
                  <a:lnTo>
                    <a:pt x="134858" y="172361"/>
                  </a:lnTo>
                  <a:lnTo>
                    <a:pt x="140998" y="189428"/>
                  </a:lnTo>
                  <a:lnTo>
                    <a:pt x="142874" y="233922"/>
                  </a:lnTo>
                  <a:lnTo>
                    <a:pt x="142875" y="249505"/>
                  </a:lnTo>
                  <a:lnTo>
                    <a:pt x="142875" y="236597"/>
                  </a:lnTo>
                  <a:lnTo>
                    <a:pt x="141883" y="235081"/>
                  </a:lnTo>
                  <a:lnTo>
                    <a:pt x="140230" y="234071"/>
                  </a:lnTo>
                  <a:lnTo>
                    <a:pt x="138135" y="233397"/>
                  </a:lnTo>
                  <a:lnTo>
                    <a:pt x="136739" y="230964"/>
                  </a:lnTo>
                  <a:lnTo>
                    <a:pt x="134191" y="208795"/>
                  </a:lnTo>
                  <a:lnTo>
                    <a:pt x="133950" y="167458"/>
                  </a:lnTo>
                  <a:lnTo>
                    <a:pt x="134938" y="127973"/>
                  </a:lnTo>
                  <a:lnTo>
                    <a:pt x="141634" y="105443"/>
                  </a:lnTo>
                  <a:lnTo>
                    <a:pt x="143622" y="86288"/>
                  </a:lnTo>
                  <a:lnTo>
                    <a:pt x="158705" y="46442"/>
                  </a:lnTo>
                  <a:lnTo>
                    <a:pt x="160825" y="39424"/>
                  </a:lnTo>
                  <a:lnTo>
                    <a:pt x="165074" y="32999"/>
                  </a:lnTo>
                  <a:lnTo>
                    <a:pt x="170270" y="29481"/>
                  </a:lnTo>
                  <a:lnTo>
                    <a:pt x="173045" y="28543"/>
                  </a:lnTo>
                  <a:lnTo>
                    <a:pt x="174895" y="26926"/>
                  </a:lnTo>
                  <a:lnTo>
                    <a:pt x="182847" y="14403"/>
                  </a:lnTo>
                  <a:lnTo>
                    <a:pt x="188091" y="11294"/>
                  </a:lnTo>
                  <a:lnTo>
                    <a:pt x="193729" y="8921"/>
                  </a:lnTo>
                  <a:lnTo>
                    <a:pt x="202481" y="2998"/>
                  </a:lnTo>
                  <a:lnTo>
                    <a:pt x="211358" y="803"/>
                  </a:lnTo>
                  <a:lnTo>
                    <a:pt x="226222" y="0"/>
                  </a:lnTo>
                  <a:lnTo>
                    <a:pt x="232174" y="2578"/>
                  </a:lnTo>
                  <a:lnTo>
                    <a:pt x="238126" y="6039"/>
                  </a:lnTo>
                  <a:lnTo>
                    <a:pt x="244079" y="7577"/>
                  </a:lnTo>
                  <a:lnTo>
                    <a:pt x="246063" y="8979"/>
                  </a:lnTo>
                  <a:lnTo>
                    <a:pt x="247386" y="10907"/>
                  </a:lnTo>
                  <a:lnTo>
                    <a:pt x="248268" y="13184"/>
                  </a:lnTo>
                  <a:lnTo>
                    <a:pt x="249848" y="14702"/>
                  </a:lnTo>
                  <a:lnTo>
                    <a:pt x="254250" y="16388"/>
                  </a:lnTo>
                  <a:lnTo>
                    <a:pt x="259513" y="22429"/>
                  </a:lnTo>
                  <a:lnTo>
                    <a:pt x="264167" y="30737"/>
                  </a:lnTo>
                  <a:lnTo>
                    <a:pt x="267780" y="40992"/>
                  </a:lnTo>
                  <a:lnTo>
                    <a:pt x="273701" y="51307"/>
                  </a:lnTo>
                  <a:lnTo>
                    <a:pt x="284842" y="95043"/>
                  </a:lnTo>
                  <a:lnTo>
                    <a:pt x="288343" y="133993"/>
                  </a:lnTo>
                  <a:lnTo>
                    <a:pt x="293428" y="152929"/>
                  </a:lnTo>
                  <a:lnTo>
                    <a:pt x="294648" y="194706"/>
                  </a:lnTo>
                  <a:lnTo>
                    <a:pt x="294670" y="206874"/>
                  </a:lnTo>
                  <a:lnTo>
                    <a:pt x="297322" y="213584"/>
                  </a:lnTo>
                  <a:lnTo>
                    <a:pt x="300815" y="219874"/>
                  </a:lnTo>
                  <a:lnTo>
                    <a:pt x="303364" y="231843"/>
                  </a:lnTo>
                  <a:lnTo>
                    <a:pt x="303610" y="258839"/>
                  </a:lnTo>
                  <a:lnTo>
                    <a:pt x="303610" y="249909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2" name="SMARTInkShape-193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527102" y="2000250"/>
              <a:ext cx="125016" cy="17860"/>
            </a:xfrm>
            <a:custGeom>
              <a:avLst/>
              <a:gdLst>
                <a:gd name="T0" fmla="*/ 0 w 125016"/>
                <a:gd name="T1" fmla="*/ 17859 h 17860"/>
                <a:gd name="T2" fmla="*/ 0 w 125016"/>
                <a:gd name="T3" fmla="*/ 17859 h 17860"/>
                <a:gd name="T4" fmla="*/ 43472 w 125016"/>
                <a:gd name="T5" fmla="*/ 17859 h 17860"/>
                <a:gd name="T6" fmla="*/ 51732 w 125016"/>
                <a:gd name="T7" fmla="*/ 15214 h 17860"/>
                <a:gd name="T8" fmla="*/ 59703 w 125016"/>
                <a:gd name="T9" fmla="*/ 11723 h 17860"/>
                <a:gd name="T10" fmla="*/ 102112 w 125016"/>
                <a:gd name="T11" fmla="*/ 2866 h 17860"/>
                <a:gd name="T12" fmla="*/ 125015 w 125016"/>
                <a:gd name="T13" fmla="*/ 0 h 178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016"/>
                <a:gd name="T22" fmla="*/ 0 h 17860"/>
                <a:gd name="T23" fmla="*/ 125016 w 125016"/>
                <a:gd name="T24" fmla="*/ 17860 h 178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016" h="17860">
                  <a:moveTo>
                    <a:pt x="0" y="17859"/>
                  </a:moveTo>
                  <a:lnTo>
                    <a:pt x="0" y="17859"/>
                  </a:lnTo>
                  <a:lnTo>
                    <a:pt x="43472" y="17859"/>
                  </a:lnTo>
                  <a:lnTo>
                    <a:pt x="51732" y="15214"/>
                  </a:lnTo>
                  <a:lnTo>
                    <a:pt x="59703" y="11723"/>
                  </a:lnTo>
                  <a:lnTo>
                    <a:pt x="102112" y="2866"/>
                  </a:lnTo>
                  <a:lnTo>
                    <a:pt x="125015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3" name="SMARTInkShape-194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3518308" y="1885405"/>
              <a:ext cx="258951" cy="203652"/>
            </a:xfrm>
            <a:custGeom>
              <a:avLst/>
              <a:gdLst>
                <a:gd name="T0" fmla="*/ 151794 w 258951"/>
                <a:gd name="T1" fmla="*/ 7689 h 203652"/>
                <a:gd name="T2" fmla="*/ 151794 w 258951"/>
                <a:gd name="T3" fmla="*/ 7689 h 203652"/>
                <a:gd name="T4" fmla="*/ 147053 w 258951"/>
                <a:gd name="T5" fmla="*/ 2948 h 203652"/>
                <a:gd name="T6" fmla="*/ 142080 w 258951"/>
                <a:gd name="T7" fmla="*/ 621 h 203652"/>
                <a:gd name="T8" fmla="*/ 139365 w 258951"/>
                <a:gd name="T9" fmla="*/ 0 h 203652"/>
                <a:gd name="T10" fmla="*/ 95344 w 258951"/>
                <a:gd name="T11" fmla="*/ 7589 h 203652"/>
                <a:gd name="T12" fmla="*/ 81600 w 258951"/>
                <a:gd name="T13" fmla="*/ 12400 h 203652"/>
                <a:gd name="T14" fmla="*/ 63052 w 258951"/>
                <a:gd name="T15" fmla="*/ 25777 h 203652"/>
                <a:gd name="T16" fmla="*/ 18404 w 258951"/>
                <a:gd name="T17" fmla="*/ 68337 h 203652"/>
                <a:gd name="T18" fmla="*/ 15242 w 258951"/>
                <a:gd name="T19" fmla="*/ 71933 h 203652"/>
                <a:gd name="T20" fmla="*/ 11729 w 258951"/>
                <a:gd name="T21" fmla="*/ 81221 h 203652"/>
                <a:gd name="T22" fmla="*/ 9176 w 258951"/>
                <a:gd name="T23" fmla="*/ 90971 h 203652"/>
                <a:gd name="T24" fmla="*/ 3152 w 258951"/>
                <a:gd name="T25" fmla="*/ 103031 h 203652"/>
                <a:gd name="T26" fmla="*/ 44 w 258951"/>
                <a:gd name="T27" fmla="*/ 144101 h 203652"/>
                <a:gd name="T28" fmla="*/ 0 w 258951"/>
                <a:gd name="T29" fmla="*/ 161194 h 203652"/>
                <a:gd name="T30" fmla="*/ 2639 w 258951"/>
                <a:gd name="T31" fmla="*/ 167856 h 203652"/>
                <a:gd name="T32" fmla="*/ 6128 w 258951"/>
                <a:gd name="T33" fmla="*/ 174124 h 203652"/>
                <a:gd name="T34" fmla="*/ 7678 w 258951"/>
                <a:gd name="T35" fmla="*/ 180217 h 203652"/>
                <a:gd name="T36" fmla="*/ 9084 w 258951"/>
                <a:gd name="T37" fmla="*/ 182239 h 203652"/>
                <a:gd name="T38" fmla="*/ 11013 w 258951"/>
                <a:gd name="T39" fmla="*/ 183587 h 203652"/>
                <a:gd name="T40" fmla="*/ 15803 w 258951"/>
                <a:gd name="T41" fmla="*/ 186077 h 203652"/>
                <a:gd name="T42" fmla="*/ 33805 w 258951"/>
                <a:gd name="T43" fmla="*/ 200416 h 203652"/>
                <a:gd name="T44" fmla="*/ 55313 w 258951"/>
                <a:gd name="T45" fmla="*/ 203651 h 203652"/>
                <a:gd name="T46" fmla="*/ 75336 w 258951"/>
                <a:gd name="T47" fmla="*/ 203053 h 203652"/>
                <a:gd name="T48" fmla="*/ 113483 w 258951"/>
                <a:gd name="T49" fmla="*/ 193112 h 203652"/>
                <a:gd name="T50" fmla="*/ 121868 w 258951"/>
                <a:gd name="T51" fmla="*/ 189318 h 203652"/>
                <a:gd name="T52" fmla="*/ 160888 w 258951"/>
                <a:gd name="T53" fmla="*/ 179392 h 203652"/>
                <a:gd name="T54" fmla="*/ 178631 w 258951"/>
                <a:gd name="T55" fmla="*/ 175311 h 203652"/>
                <a:gd name="T56" fmla="*/ 197664 w 258951"/>
                <a:gd name="T57" fmla="*/ 169784 h 203652"/>
                <a:gd name="T58" fmla="*/ 238830 w 258951"/>
                <a:gd name="T59" fmla="*/ 168447 h 203652"/>
                <a:gd name="T60" fmla="*/ 258950 w 258951"/>
                <a:gd name="T61" fmla="*/ 168423 h 2036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58951"/>
                <a:gd name="T94" fmla="*/ 0 h 203652"/>
                <a:gd name="T95" fmla="*/ 258951 w 258951"/>
                <a:gd name="T96" fmla="*/ 203652 h 2036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58951" h="203652">
                  <a:moveTo>
                    <a:pt x="151794" y="7689"/>
                  </a:moveTo>
                  <a:lnTo>
                    <a:pt x="151794" y="7689"/>
                  </a:lnTo>
                  <a:lnTo>
                    <a:pt x="147053" y="2948"/>
                  </a:lnTo>
                  <a:lnTo>
                    <a:pt x="142080" y="621"/>
                  </a:lnTo>
                  <a:lnTo>
                    <a:pt x="139365" y="0"/>
                  </a:lnTo>
                  <a:lnTo>
                    <a:pt x="95344" y="7589"/>
                  </a:lnTo>
                  <a:lnTo>
                    <a:pt x="81600" y="12400"/>
                  </a:lnTo>
                  <a:lnTo>
                    <a:pt x="63052" y="25777"/>
                  </a:lnTo>
                  <a:lnTo>
                    <a:pt x="18404" y="68337"/>
                  </a:lnTo>
                  <a:lnTo>
                    <a:pt x="15242" y="71933"/>
                  </a:lnTo>
                  <a:lnTo>
                    <a:pt x="11729" y="81221"/>
                  </a:lnTo>
                  <a:lnTo>
                    <a:pt x="9176" y="90971"/>
                  </a:lnTo>
                  <a:lnTo>
                    <a:pt x="3152" y="103031"/>
                  </a:lnTo>
                  <a:lnTo>
                    <a:pt x="44" y="144101"/>
                  </a:lnTo>
                  <a:lnTo>
                    <a:pt x="0" y="161194"/>
                  </a:lnTo>
                  <a:lnTo>
                    <a:pt x="2639" y="167856"/>
                  </a:lnTo>
                  <a:lnTo>
                    <a:pt x="6128" y="174124"/>
                  </a:lnTo>
                  <a:lnTo>
                    <a:pt x="7678" y="180217"/>
                  </a:lnTo>
                  <a:lnTo>
                    <a:pt x="9084" y="182239"/>
                  </a:lnTo>
                  <a:lnTo>
                    <a:pt x="11013" y="183587"/>
                  </a:lnTo>
                  <a:lnTo>
                    <a:pt x="15803" y="186077"/>
                  </a:lnTo>
                  <a:lnTo>
                    <a:pt x="33805" y="200416"/>
                  </a:lnTo>
                  <a:lnTo>
                    <a:pt x="55313" y="203651"/>
                  </a:lnTo>
                  <a:lnTo>
                    <a:pt x="75336" y="203053"/>
                  </a:lnTo>
                  <a:lnTo>
                    <a:pt x="113483" y="193112"/>
                  </a:lnTo>
                  <a:lnTo>
                    <a:pt x="121868" y="189318"/>
                  </a:lnTo>
                  <a:lnTo>
                    <a:pt x="160888" y="179392"/>
                  </a:lnTo>
                  <a:lnTo>
                    <a:pt x="178631" y="175311"/>
                  </a:lnTo>
                  <a:lnTo>
                    <a:pt x="197664" y="169784"/>
                  </a:lnTo>
                  <a:lnTo>
                    <a:pt x="238830" y="168447"/>
                  </a:lnTo>
                  <a:lnTo>
                    <a:pt x="258950" y="168423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8" name="SMARTInkShape-Group54"/>
          <p:cNvGrpSpPr>
            <a:grpSpLocks/>
          </p:cNvGrpSpPr>
          <p:nvPr/>
        </p:nvGrpSpPr>
        <p:grpSpPr bwMode="auto">
          <a:xfrm>
            <a:off x="1500188" y="2214563"/>
            <a:ext cx="2741612" cy="401637"/>
            <a:chOff x="1500190" y="2214563"/>
            <a:chExt cx="2741413" cy="401826"/>
          </a:xfrm>
        </p:grpSpPr>
        <p:sp>
          <p:nvSpPr>
            <p:cNvPr id="90136" name="SMARTInkShape-195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1500190" y="2375678"/>
              <a:ext cx="214311" cy="240711"/>
            </a:xfrm>
            <a:custGeom>
              <a:avLst/>
              <a:gdLst>
                <a:gd name="T0" fmla="*/ 8927 w 214311"/>
                <a:gd name="T1" fmla="*/ 35338 h 240711"/>
                <a:gd name="T2" fmla="*/ 8927 w 214311"/>
                <a:gd name="T3" fmla="*/ 35338 h 240711"/>
                <a:gd name="T4" fmla="*/ 4187 w 214311"/>
                <a:gd name="T5" fmla="*/ 35338 h 240711"/>
                <a:gd name="T6" fmla="*/ 2790 w 214311"/>
                <a:gd name="T7" fmla="*/ 36330 h 240711"/>
                <a:gd name="T8" fmla="*/ 1859 w 214311"/>
                <a:gd name="T9" fmla="*/ 37984 h 240711"/>
                <a:gd name="T10" fmla="*/ 365 w 214311"/>
                <a:gd name="T11" fmla="*/ 47767 h 240711"/>
                <a:gd name="T12" fmla="*/ 0 w 214311"/>
                <a:gd name="T13" fmla="*/ 82967 h 240711"/>
                <a:gd name="T14" fmla="*/ 8682 w 214311"/>
                <a:gd name="T15" fmla="*/ 127550 h 240711"/>
                <a:gd name="T16" fmla="*/ 8818 w 214311"/>
                <a:gd name="T17" fmla="*/ 135190 h 240711"/>
                <a:gd name="T18" fmla="*/ 11525 w 214311"/>
                <a:gd name="T19" fmla="*/ 141894 h 240711"/>
                <a:gd name="T20" fmla="*/ 13635 w 214311"/>
                <a:gd name="T21" fmla="*/ 145070 h 240711"/>
                <a:gd name="T22" fmla="*/ 16606 w 214311"/>
                <a:gd name="T23" fmla="*/ 159022 h 240711"/>
                <a:gd name="T24" fmla="*/ 18827 w 214311"/>
                <a:gd name="T25" fmla="*/ 201123 h 240711"/>
                <a:gd name="T26" fmla="*/ 24920 w 214311"/>
                <a:gd name="T27" fmla="*/ 213753 h 240711"/>
                <a:gd name="T28" fmla="*/ 26787 w 214311"/>
                <a:gd name="T29" fmla="*/ 240710 h 240711"/>
                <a:gd name="T30" fmla="*/ 26787 w 214311"/>
                <a:gd name="T31" fmla="*/ 198047 h 240711"/>
                <a:gd name="T32" fmla="*/ 25794 w 214311"/>
                <a:gd name="T33" fmla="*/ 172094 h 240711"/>
                <a:gd name="T34" fmla="*/ 19098 w 214311"/>
                <a:gd name="T35" fmla="*/ 149797 h 240711"/>
                <a:gd name="T36" fmla="*/ 17889 w 214311"/>
                <a:gd name="T37" fmla="*/ 108391 h 240711"/>
                <a:gd name="T38" fmla="*/ 17858 w 214311"/>
                <a:gd name="T39" fmla="*/ 69441 h 240711"/>
                <a:gd name="T40" fmla="*/ 20503 w 214311"/>
                <a:gd name="T41" fmla="*/ 62732 h 240711"/>
                <a:gd name="T42" fmla="*/ 23994 w 214311"/>
                <a:gd name="T43" fmla="*/ 56443 h 240711"/>
                <a:gd name="T44" fmla="*/ 26235 w 214311"/>
                <a:gd name="T45" fmla="*/ 44320 h 240711"/>
                <a:gd name="T46" fmla="*/ 26419 w 214311"/>
                <a:gd name="T47" fmla="*/ 41326 h 240711"/>
                <a:gd name="T48" fmla="*/ 29269 w 214311"/>
                <a:gd name="T49" fmla="*/ 35353 h 240711"/>
                <a:gd name="T50" fmla="*/ 47768 w 214311"/>
                <a:gd name="T51" fmla="*/ 14503 h 240711"/>
                <a:gd name="T52" fmla="*/ 53640 w 214311"/>
                <a:gd name="T53" fmla="*/ 11195 h 240711"/>
                <a:gd name="T54" fmla="*/ 68467 w 214311"/>
                <a:gd name="T55" fmla="*/ 7905 h 240711"/>
                <a:gd name="T56" fmla="*/ 80366 w 214311"/>
                <a:gd name="T57" fmla="*/ 1549 h 240711"/>
                <a:gd name="T58" fmla="*/ 92271 w 214311"/>
                <a:gd name="T59" fmla="*/ 0 h 240711"/>
                <a:gd name="T60" fmla="*/ 98224 w 214311"/>
                <a:gd name="T61" fmla="*/ 2434 h 240711"/>
                <a:gd name="T62" fmla="*/ 101201 w 214311"/>
                <a:gd name="T63" fmla="*/ 4472 h 240711"/>
                <a:gd name="T64" fmla="*/ 114871 w 214311"/>
                <a:gd name="T65" fmla="*/ 7341 h 240711"/>
                <a:gd name="T66" fmla="*/ 126748 w 214311"/>
                <a:gd name="T67" fmla="*/ 8191 h 240711"/>
                <a:gd name="T68" fmla="*/ 133391 w 214311"/>
                <a:gd name="T69" fmla="*/ 11035 h 240711"/>
                <a:gd name="T70" fmla="*/ 154747 w 214311"/>
                <a:gd name="T71" fmla="*/ 29530 h 240711"/>
                <a:gd name="T72" fmla="*/ 181567 w 214311"/>
                <a:gd name="T73" fmla="*/ 69480 h 240711"/>
                <a:gd name="T74" fmla="*/ 194356 w 214311"/>
                <a:gd name="T75" fmla="*/ 104735 h 240711"/>
                <a:gd name="T76" fmla="*/ 205463 w 214311"/>
                <a:gd name="T77" fmla="*/ 144747 h 240711"/>
                <a:gd name="T78" fmla="*/ 212269 w 214311"/>
                <a:gd name="T79" fmla="*/ 159622 h 240711"/>
                <a:gd name="T80" fmla="*/ 214300 w 214311"/>
                <a:gd name="T81" fmla="*/ 203125 h 240711"/>
                <a:gd name="T82" fmla="*/ 214310 w 214311"/>
                <a:gd name="T83" fmla="*/ 222861 h 2407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4311"/>
                <a:gd name="T127" fmla="*/ 0 h 240711"/>
                <a:gd name="T128" fmla="*/ 214311 w 214311"/>
                <a:gd name="T129" fmla="*/ 240711 h 2407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4311" h="240711">
                  <a:moveTo>
                    <a:pt x="8927" y="35338"/>
                  </a:moveTo>
                  <a:lnTo>
                    <a:pt x="8927" y="35338"/>
                  </a:lnTo>
                  <a:lnTo>
                    <a:pt x="4187" y="35338"/>
                  </a:lnTo>
                  <a:lnTo>
                    <a:pt x="2790" y="36330"/>
                  </a:lnTo>
                  <a:lnTo>
                    <a:pt x="1859" y="37984"/>
                  </a:lnTo>
                  <a:lnTo>
                    <a:pt x="365" y="47767"/>
                  </a:lnTo>
                  <a:lnTo>
                    <a:pt x="0" y="82967"/>
                  </a:lnTo>
                  <a:lnTo>
                    <a:pt x="8682" y="127550"/>
                  </a:lnTo>
                  <a:lnTo>
                    <a:pt x="8818" y="135190"/>
                  </a:lnTo>
                  <a:lnTo>
                    <a:pt x="11525" y="141894"/>
                  </a:lnTo>
                  <a:lnTo>
                    <a:pt x="13635" y="145070"/>
                  </a:lnTo>
                  <a:lnTo>
                    <a:pt x="16606" y="159022"/>
                  </a:lnTo>
                  <a:lnTo>
                    <a:pt x="18827" y="201123"/>
                  </a:lnTo>
                  <a:lnTo>
                    <a:pt x="24920" y="213753"/>
                  </a:lnTo>
                  <a:lnTo>
                    <a:pt x="26787" y="240710"/>
                  </a:lnTo>
                  <a:lnTo>
                    <a:pt x="26787" y="198047"/>
                  </a:lnTo>
                  <a:lnTo>
                    <a:pt x="25794" y="172094"/>
                  </a:lnTo>
                  <a:lnTo>
                    <a:pt x="19098" y="149797"/>
                  </a:lnTo>
                  <a:lnTo>
                    <a:pt x="17889" y="108391"/>
                  </a:lnTo>
                  <a:lnTo>
                    <a:pt x="17858" y="69441"/>
                  </a:lnTo>
                  <a:lnTo>
                    <a:pt x="20503" y="62732"/>
                  </a:lnTo>
                  <a:lnTo>
                    <a:pt x="23994" y="56443"/>
                  </a:lnTo>
                  <a:lnTo>
                    <a:pt x="26235" y="44320"/>
                  </a:lnTo>
                  <a:lnTo>
                    <a:pt x="26419" y="41326"/>
                  </a:lnTo>
                  <a:lnTo>
                    <a:pt x="29269" y="35353"/>
                  </a:lnTo>
                  <a:lnTo>
                    <a:pt x="47768" y="14503"/>
                  </a:lnTo>
                  <a:lnTo>
                    <a:pt x="53640" y="11195"/>
                  </a:lnTo>
                  <a:lnTo>
                    <a:pt x="68467" y="7905"/>
                  </a:lnTo>
                  <a:lnTo>
                    <a:pt x="80366" y="1549"/>
                  </a:lnTo>
                  <a:lnTo>
                    <a:pt x="92271" y="0"/>
                  </a:lnTo>
                  <a:lnTo>
                    <a:pt x="98224" y="2434"/>
                  </a:lnTo>
                  <a:lnTo>
                    <a:pt x="101201" y="4472"/>
                  </a:lnTo>
                  <a:lnTo>
                    <a:pt x="114871" y="7341"/>
                  </a:lnTo>
                  <a:lnTo>
                    <a:pt x="126748" y="8191"/>
                  </a:lnTo>
                  <a:lnTo>
                    <a:pt x="133391" y="11035"/>
                  </a:lnTo>
                  <a:lnTo>
                    <a:pt x="154747" y="29530"/>
                  </a:lnTo>
                  <a:lnTo>
                    <a:pt x="181567" y="69480"/>
                  </a:lnTo>
                  <a:lnTo>
                    <a:pt x="194356" y="104735"/>
                  </a:lnTo>
                  <a:lnTo>
                    <a:pt x="205463" y="144747"/>
                  </a:lnTo>
                  <a:lnTo>
                    <a:pt x="212269" y="159622"/>
                  </a:lnTo>
                  <a:lnTo>
                    <a:pt x="214300" y="203125"/>
                  </a:lnTo>
                  <a:lnTo>
                    <a:pt x="214310" y="222861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7" name="SMARTInkShape-196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1777008" y="2428875"/>
              <a:ext cx="214313" cy="35720"/>
            </a:xfrm>
            <a:custGeom>
              <a:avLst/>
              <a:gdLst>
                <a:gd name="T0" fmla="*/ 0 w 214313"/>
                <a:gd name="T1" fmla="*/ 35719 h 35720"/>
                <a:gd name="T2" fmla="*/ 0 w 214313"/>
                <a:gd name="T3" fmla="*/ 35719 h 35720"/>
                <a:gd name="T4" fmla="*/ 0 w 214313"/>
                <a:gd name="T5" fmla="*/ 30978 h 35720"/>
                <a:gd name="T6" fmla="*/ 992 w 214313"/>
                <a:gd name="T7" fmla="*/ 29582 h 35720"/>
                <a:gd name="T8" fmla="*/ 2646 w 214313"/>
                <a:gd name="T9" fmla="*/ 28651 h 35720"/>
                <a:gd name="T10" fmla="*/ 12429 w 214313"/>
                <a:gd name="T11" fmla="*/ 27157 h 35720"/>
                <a:gd name="T12" fmla="*/ 20991 w 214313"/>
                <a:gd name="T13" fmla="*/ 26898 h 35720"/>
                <a:gd name="T14" fmla="*/ 26858 w 214313"/>
                <a:gd name="T15" fmla="*/ 24192 h 35720"/>
                <a:gd name="T16" fmla="*/ 29811 w 214313"/>
                <a:gd name="T17" fmla="*/ 22081 h 35720"/>
                <a:gd name="T18" fmla="*/ 43449 w 214313"/>
                <a:gd name="T19" fmla="*/ 19110 h 35720"/>
                <a:gd name="T20" fmla="*/ 86734 w 214313"/>
                <a:gd name="T21" fmla="*/ 17892 h 35720"/>
                <a:gd name="T22" fmla="*/ 95765 w 214313"/>
                <a:gd name="T23" fmla="*/ 15228 h 35720"/>
                <a:gd name="T24" fmla="*/ 104078 w 214313"/>
                <a:gd name="T25" fmla="*/ 11729 h 35720"/>
                <a:gd name="T26" fmla="*/ 145761 w 214313"/>
                <a:gd name="T27" fmla="*/ 9003 h 35720"/>
                <a:gd name="T28" fmla="*/ 181535 w 214313"/>
                <a:gd name="T29" fmla="*/ 8930 h 35720"/>
                <a:gd name="T30" fmla="*/ 214312 w 214313"/>
                <a:gd name="T31" fmla="*/ 0 h 35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14313"/>
                <a:gd name="T49" fmla="*/ 0 h 35720"/>
                <a:gd name="T50" fmla="*/ 214313 w 214313"/>
                <a:gd name="T51" fmla="*/ 35720 h 35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14313" h="35720">
                  <a:moveTo>
                    <a:pt x="0" y="35719"/>
                  </a:moveTo>
                  <a:lnTo>
                    <a:pt x="0" y="35719"/>
                  </a:lnTo>
                  <a:lnTo>
                    <a:pt x="0" y="30978"/>
                  </a:lnTo>
                  <a:lnTo>
                    <a:pt x="992" y="29582"/>
                  </a:lnTo>
                  <a:lnTo>
                    <a:pt x="2646" y="28651"/>
                  </a:lnTo>
                  <a:lnTo>
                    <a:pt x="12429" y="27157"/>
                  </a:lnTo>
                  <a:lnTo>
                    <a:pt x="20991" y="26898"/>
                  </a:lnTo>
                  <a:lnTo>
                    <a:pt x="26858" y="24192"/>
                  </a:lnTo>
                  <a:lnTo>
                    <a:pt x="29811" y="22081"/>
                  </a:lnTo>
                  <a:lnTo>
                    <a:pt x="43449" y="19110"/>
                  </a:lnTo>
                  <a:lnTo>
                    <a:pt x="86734" y="17892"/>
                  </a:lnTo>
                  <a:lnTo>
                    <a:pt x="95765" y="15228"/>
                  </a:lnTo>
                  <a:lnTo>
                    <a:pt x="104078" y="11729"/>
                  </a:lnTo>
                  <a:lnTo>
                    <a:pt x="145761" y="9003"/>
                  </a:lnTo>
                  <a:lnTo>
                    <a:pt x="181535" y="8930"/>
                  </a:lnTo>
                  <a:lnTo>
                    <a:pt x="214312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8" name="SMARTInkShape-197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1857484" y="2357438"/>
              <a:ext cx="53470" cy="214313"/>
            </a:xfrm>
            <a:custGeom>
              <a:avLst/>
              <a:gdLst>
                <a:gd name="T0" fmla="*/ 8821 w 53470"/>
                <a:gd name="T1" fmla="*/ 0 h 214313"/>
                <a:gd name="T2" fmla="*/ 8821 w 53470"/>
                <a:gd name="T3" fmla="*/ 0 h 214313"/>
                <a:gd name="T4" fmla="*/ 4080 w 53470"/>
                <a:gd name="T5" fmla="*/ 0 h 214313"/>
                <a:gd name="T6" fmla="*/ 2684 w 53470"/>
                <a:gd name="T7" fmla="*/ 992 h 214313"/>
                <a:gd name="T8" fmla="*/ 1753 w 53470"/>
                <a:gd name="T9" fmla="*/ 2645 h 214313"/>
                <a:gd name="T10" fmla="*/ 0 w 53470"/>
                <a:gd name="T11" fmla="*/ 8561 h 214313"/>
                <a:gd name="T12" fmla="*/ 6049 w 53470"/>
                <a:gd name="T13" fmla="*/ 15986 h 214313"/>
                <a:gd name="T14" fmla="*/ 8456 w 53470"/>
                <a:gd name="T15" fmla="*/ 25170 h 214313"/>
                <a:gd name="T16" fmla="*/ 9741 w 53470"/>
                <a:gd name="T17" fmla="*/ 39735 h 214313"/>
                <a:gd name="T18" fmla="*/ 15874 w 53470"/>
                <a:gd name="T19" fmla="*/ 53195 h 214313"/>
                <a:gd name="T20" fmla="*/ 18495 w 53470"/>
                <a:gd name="T21" fmla="*/ 68410 h 214313"/>
                <a:gd name="T22" fmla="*/ 23814 w 53470"/>
                <a:gd name="T23" fmla="*/ 78367 h 214313"/>
                <a:gd name="T24" fmla="*/ 26823 w 53470"/>
                <a:gd name="T25" fmla="*/ 92452 h 214313"/>
                <a:gd name="T26" fmla="*/ 33580 w 53470"/>
                <a:gd name="T27" fmla="*/ 106603 h 214313"/>
                <a:gd name="T28" fmla="*/ 36578 w 53470"/>
                <a:gd name="T29" fmla="*/ 148576 h 214313"/>
                <a:gd name="T30" fmla="*/ 42673 w 53470"/>
                <a:gd name="T31" fmla="*/ 160684 h 214313"/>
                <a:gd name="T32" fmla="*/ 44537 w 53470"/>
                <a:gd name="T33" fmla="*/ 195057 h 214313"/>
                <a:gd name="T34" fmla="*/ 53468 w 53470"/>
                <a:gd name="T35" fmla="*/ 205382 h 214313"/>
                <a:gd name="T36" fmla="*/ 53469 w 53470"/>
                <a:gd name="T37" fmla="*/ 214312 h 2143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3470"/>
                <a:gd name="T58" fmla="*/ 0 h 214313"/>
                <a:gd name="T59" fmla="*/ 53470 w 53470"/>
                <a:gd name="T60" fmla="*/ 214313 h 2143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3470" h="214313">
                  <a:moveTo>
                    <a:pt x="8821" y="0"/>
                  </a:moveTo>
                  <a:lnTo>
                    <a:pt x="8821" y="0"/>
                  </a:lnTo>
                  <a:lnTo>
                    <a:pt x="4080" y="0"/>
                  </a:lnTo>
                  <a:lnTo>
                    <a:pt x="2684" y="992"/>
                  </a:lnTo>
                  <a:lnTo>
                    <a:pt x="1753" y="2645"/>
                  </a:lnTo>
                  <a:lnTo>
                    <a:pt x="0" y="8561"/>
                  </a:lnTo>
                  <a:lnTo>
                    <a:pt x="6049" y="15986"/>
                  </a:lnTo>
                  <a:lnTo>
                    <a:pt x="8456" y="25170"/>
                  </a:lnTo>
                  <a:lnTo>
                    <a:pt x="9741" y="39735"/>
                  </a:lnTo>
                  <a:lnTo>
                    <a:pt x="15874" y="53195"/>
                  </a:lnTo>
                  <a:lnTo>
                    <a:pt x="18495" y="68410"/>
                  </a:lnTo>
                  <a:lnTo>
                    <a:pt x="23814" y="78367"/>
                  </a:lnTo>
                  <a:lnTo>
                    <a:pt x="26823" y="92452"/>
                  </a:lnTo>
                  <a:lnTo>
                    <a:pt x="33580" y="106603"/>
                  </a:lnTo>
                  <a:lnTo>
                    <a:pt x="36578" y="148576"/>
                  </a:lnTo>
                  <a:lnTo>
                    <a:pt x="42673" y="160684"/>
                  </a:lnTo>
                  <a:lnTo>
                    <a:pt x="44537" y="195057"/>
                  </a:lnTo>
                  <a:lnTo>
                    <a:pt x="53468" y="205382"/>
                  </a:lnTo>
                  <a:lnTo>
                    <a:pt x="53469" y="214312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9" name="SMARTInkShape-198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2053828" y="2357560"/>
              <a:ext cx="223243" cy="214190"/>
            </a:xfrm>
            <a:custGeom>
              <a:avLst/>
              <a:gdLst>
                <a:gd name="T0" fmla="*/ 0 w 223243"/>
                <a:gd name="T1" fmla="*/ 80245 h 214190"/>
                <a:gd name="T2" fmla="*/ 0 w 223243"/>
                <a:gd name="T3" fmla="*/ 80245 h 214190"/>
                <a:gd name="T4" fmla="*/ 7689 w 223243"/>
                <a:gd name="T5" fmla="*/ 87933 h 214190"/>
                <a:gd name="T6" fmla="*/ 9677 w 223243"/>
                <a:gd name="T7" fmla="*/ 96058 h 214190"/>
                <a:gd name="T8" fmla="*/ 14994 w 223243"/>
                <a:gd name="T9" fmla="*/ 104333 h 214190"/>
                <a:gd name="T10" fmla="*/ 17011 w 223243"/>
                <a:gd name="T11" fmla="*/ 113069 h 214190"/>
                <a:gd name="T12" fmla="*/ 17482 w 223243"/>
                <a:gd name="T13" fmla="*/ 118976 h 214190"/>
                <a:gd name="T14" fmla="*/ 20338 w 223243"/>
                <a:gd name="T15" fmla="*/ 124909 h 214190"/>
                <a:gd name="T16" fmla="*/ 22488 w 223243"/>
                <a:gd name="T17" fmla="*/ 127881 h 214190"/>
                <a:gd name="T18" fmla="*/ 25515 w 223243"/>
                <a:gd name="T19" fmla="*/ 141543 h 214190"/>
                <a:gd name="T20" fmla="*/ 26783 w 223243"/>
                <a:gd name="T21" fmla="*/ 184403 h 214190"/>
                <a:gd name="T22" fmla="*/ 26789 w 223243"/>
                <a:gd name="T23" fmla="*/ 214187 h 214190"/>
                <a:gd name="T24" fmla="*/ 22049 w 223243"/>
                <a:gd name="T25" fmla="*/ 214189 h 214190"/>
                <a:gd name="T26" fmla="*/ 20652 w 223243"/>
                <a:gd name="T27" fmla="*/ 213197 h 214190"/>
                <a:gd name="T28" fmla="*/ 19721 w 223243"/>
                <a:gd name="T29" fmla="*/ 211544 h 214190"/>
                <a:gd name="T30" fmla="*/ 18227 w 223243"/>
                <a:gd name="T31" fmla="*/ 201761 h 214190"/>
                <a:gd name="T32" fmla="*/ 17861 w 223243"/>
                <a:gd name="T33" fmla="*/ 157449 h 214190"/>
                <a:gd name="T34" fmla="*/ 17860 w 223243"/>
                <a:gd name="T35" fmla="*/ 114260 h 214190"/>
                <a:gd name="T36" fmla="*/ 18852 w 223243"/>
                <a:gd name="T37" fmla="*/ 83131 h 214190"/>
                <a:gd name="T38" fmla="*/ 28883 w 223243"/>
                <a:gd name="T39" fmla="*/ 54060 h 214190"/>
                <a:gd name="T40" fmla="*/ 40955 w 223243"/>
                <a:gd name="T41" fmla="*/ 38652 h 214190"/>
                <a:gd name="T42" fmla="*/ 46565 w 223243"/>
                <a:gd name="T43" fmla="*/ 26682 h 214190"/>
                <a:gd name="T44" fmla="*/ 56933 w 223243"/>
                <a:gd name="T45" fmla="*/ 14763 h 214190"/>
                <a:gd name="T46" fmla="*/ 62676 w 223243"/>
                <a:gd name="T47" fmla="*/ 11454 h 214190"/>
                <a:gd name="T48" fmla="*/ 68536 w 223243"/>
                <a:gd name="T49" fmla="*/ 8991 h 214190"/>
                <a:gd name="T50" fmla="*/ 77413 w 223243"/>
                <a:gd name="T51" fmla="*/ 3019 h 214190"/>
                <a:gd name="T52" fmla="*/ 86327 w 223243"/>
                <a:gd name="T53" fmla="*/ 808 h 214190"/>
                <a:gd name="T54" fmla="*/ 101204 w 223243"/>
                <a:gd name="T55" fmla="*/ 0 h 214190"/>
                <a:gd name="T56" fmla="*/ 107157 w 223243"/>
                <a:gd name="T57" fmla="*/ 2578 h 214190"/>
                <a:gd name="T58" fmla="*/ 113110 w 223243"/>
                <a:gd name="T59" fmla="*/ 6039 h 214190"/>
                <a:gd name="T60" fmla="*/ 122039 w 223243"/>
                <a:gd name="T61" fmla="*/ 8979 h 214190"/>
                <a:gd name="T62" fmla="*/ 154781 w 223243"/>
                <a:gd name="T63" fmla="*/ 38609 h 214190"/>
                <a:gd name="T64" fmla="*/ 158089 w 223243"/>
                <a:gd name="T65" fmla="*/ 47188 h 214190"/>
                <a:gd name="T66" fmla="*/ 160551 w 223243"/>
                <a:gd name="T67" fmla="*/ 56623 h 214190"/>
                <a:gd name="T68" fmla="*/ 170216 w 223243"/>
                <a:gd name="T69" fmla="*/ 70765 h 214190"/>
                <a:gd name="T70" fmla="*/ 173009 w 223243"/>
                <a:gd name="T71" fmla="*/ 73925 h 214190"/>
                <a:gd name="T72" fmla="*/ 176111 w 223243"/>
                <a:gd name="T73" fmla="*/ 82727 h 214190"/>
                <a:gd name="T74" fmla="*/ 178483 w 223243"/>
                <a:gd name="T75" fmla="*/ 92262 h 214190"/>
                <a:gd name="T76" fmla="*/ 188090 w 223243"/>
                <a:gd name="T77" fmla="*/ 106468 h 214190"/>
                <a:gd name="T78" fmla="*/ 190878 w 223243"/>
                <a:gd name="T79" fmla="*/ 109633 h 214190"/>
                <a:gd name="T80" fmla="*/ 193975 w 223243"/>
                <a:gd name="T81" fmla="*/ 118442 h 214190"/>
                <a:gd name="T82" fmla="*/ 196344 w 223243"/>
                <a:gd name="T83" fmla="*/ 127979 h 214190"/>
                <a:gd name="T84" fmla="*/ 203304 w 223243"/>
                <a:gd name="T85" fmla="*/ 142186 h 214190"/>
                <a:gd name="T86" fmla="*/ 205451 w 223243"/>
                <a:gd name="T87" fmla="*/ 148454 h 214190"/>
                <a:gd name="T88" fmla="*/ 211246 w 223243"/>
                <a:gd name="T89" fmla="*/ 157561 h 214190"/>
                <a:gd name="T90" fmla="*/ 213909 w 223243"/>
                <a:gd name="T91" fmla="*/ 167768 h 214190"/>
                <a:gd name="T92" fmla="*/ 214193 w 223243"/>
                <a:gd name="T93" fmla="*/ 173756 h 214190"/>
                <a:gd name="T94" fmla="*/ 216905 w 223243"/>
                <a:gd name="T95" fmla="*/ 179022 h 214190"/>
                <a:gd name="T96" fmla="*/ 223132 w 223243"/>
                <a:gd name="T97" fmla="*/ 187256 h 214190"/>
                <a:gd name="T98" fmla="*/ 223242 w 223243"/>
                <a:gd name="T99" fmla="*/ 196331 h 2141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3243"/>
                <a:gd name="T151" fmla="*/ 0 h 214190"/>
                <a:gd name="T152" fmla="*/ 223243 w 223243"/>
                <a:gd name="T153" fmla="*/ 214190 h 2141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3243" h="214190">
                  <a:moveTo>
                    <a:pt x="0" y="80245"/>
                  </a:moveTo>
                  <a:lnTo>
                    <a:pt x="0" y="80245"/>
                  </a:lnTo>
                  <a:lnTo>
                    <a:pt x="7689" y="87933"/>
                  </a:lnTo>
                  <a:lnTo>
                    <a:pt x="9677" y="96058"/>
                  </a:lnTo>
                  <a:lnTo>
                    <a:pt x="14994" y="104333"/>
                  </a:lnTo>
                  <a:lnTo>
                    <a:pt x="17011" y="113069"/>
                  </a:lnTo>
                  <a:lnTo>
                    <a:pt x="17482" y="118976"/>
                  </a:lnTo>
                  <a:lnTo>
                    <a:pt x="20338" y="124909"/>
                  </a:lnTo>
                  <a:lnTo>
                    <a:pt x="22488" y="127881"/>
                  </a:lnTo>
                  <a:lnTo>
                    <a:pt x="25515" y="141543"/>
                  </a:lnTo>
                  <a:lnTo>
                    <a:pt x="26783" y="184403"/>
                  </a:lnTo>
                  <a:lnTo>
                    <a:pt x="26789" y="214187"/>
                  </a:lnTo>
                  <a:lnTo>
                    <a:pt x="22049" y="214189"/>
                  </a:lnTo>
                  <a:lnTo>
                    <a:pt x="20652" y="213197"/>
                  </a:lnTo>
                  <a:lnTo>
                    <a:pt x="19721" y="211544"/>
                  </a:lnTo>
                  <a:lnTo>
                    <a:pt x="18227" y="201761"/>
                  </a:lnTo>
                  <a:lnTo>
                    <a:pt x="17861" y="157449"/>
                  </a:lnTo>
                  <a:lnTo>
                    <a:pt x="17860" y="114260"/>
                  </a:lnTo>
                  <a:lnTo>
                    <a:pt x="18852" y="83131"/>
                  </a:lnTo>
                  <a:lnTo>
                    <a:pt x="28883" y="54060"/>
                  </a:lnTo>
                  <a:lnTo>
                    <a:pt x="40955" y="38652"/>
                  </a:lnTo>
                  <a:lnTo>
                    <a:pt x="46565" y="26682"/>
                  </a:lnTo>
                  <a:lnTo>
                    <a:pt x="56933" y="14763"/>
                  </a:lnTo>
                  <a:lnTo>
                    <a:pt x="62676" y="11454"/>
                  </a:lnTo>
                  <a:lnTo>
                    <a:pt x="68536" y="8991"/>
                  </a:lnTo>
                  <a:lnTo>
                    <a:pt x="77413" y="3019"/>
                  </a:lnTo>
                  <a:lnTo>
                    <a:pt x="86327" y="808"/>
                  </a:lnTo>
                  <a:lnTo>
                    <a:pt x="101204" y="0"/>
                  </a:lnTo>
                  <a:lnTo>
                    <a:pt x="107157" y="2578"/>
                  </a:lnTo>
                  <a:lnTo>
                    <a:pt x="113110" y="6039"/>
                  </a:lnTo>
                  <a:lnTo>
                    <a:pt x="122039" y="8979"/>
                  </a:lnTo>
                  <a:lnTo>
                    <a:pt x="154781" y="38609"/>
                  </a:lnTo>
                  <a:lnTo>
                    <a:pt x="158089" y="47188"/>
                  </a:lnTo>
                  <a:lnTo>
                    <a:pt x="160551" y="56623"/>
                  </a:lnTo>
                  <a:lnTo>
                    <a:pt x="170216" y="70765"/>
                  </a:lnTo>
                  <a:lnTo>
                    <a:pt x="173009" y="73925"/>
                  </a:lnTo>
                  <a:lnTo>
                    <a:pt x="176111" y="82727"/>
                  </a:lnTo>
                  <a:lnTo>
                    <a:pt x="178483" y="92262"/>
                  </a:lnTo>
                  <a:lnTo>
                    <a:pt x="188090" y="106468"/>
                  </a:lnTo>
                  <a:lnTo>
                    <a:pt x="190878" y="109633"/>
                  </a:lnTo>
                  <a:lnTo>
                    <a:pt x="193975" y="118442"/>
                  </a:lnTo>
                  <a:lnTo>
                    <a:pt x="196344" y="127979"/>
                  </a:lnTo>
                  <a:lnTo>
                    <a:pt x="203304" y="142186"/>
                  </a:lnTo>
                  <a:lnTo>
                    <a:pt x="205451" y="148454"/>
                  </a:lnTo>
                  <a:lnTo>
                    <a:pt x="211246" y="157561"/>
                  </a:lnTo>
                  <a:lnTo>
                    <a:pt x="213909" y="167768"/>
                  </a:lnTo>
                  <a:lnTo>
                    <a:pt x="214193" y="173756"/>
                  </a:lnTo>
                  <a:lnTo>
                    <a:pt x="216905" y="179022"/>
                  </a:lnTo>
                  <a:lnTo>
                    <a:pt x="223132" y="187256"/>
                  </a:lnTo>
                  <a:lnTo>
                    <a:pt x="223242" y="196331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0" name="SMARTInkShape-199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2348508" y="2366367"/>
              <a:ext cx="151806" cy="17861"/>
            </a:xfrm>
            <a:custGeom>
              <a:avLst/>
              <a:gdLst>
                <a:gd name="T0" fmla="*/ 0 w 151806"/>
                <a:gd name="T1" fmla="*/ 17860 h 17861"/>
                <a:gd name="T2" fmla="*/ 0 w 151806"/>
                <a:gd name="T3" fmla="*/ 17860 h 17861"/>
                <a:gd name="T4" fmla="*/ 4740 w 151806"/>
                <a:gd name="T5" fmla="*/ 17860 h 17861"/>
                <a:gd name="T6" fmla="*/ 6137 w 151806"/>
                <a:gd name="T7" fmla="*/ 16867 h 17861"/>
                <a:gd name="T8" fmla="*/ 7068 w 151806"/>
                <a:gd name="T9" fmla="*/ 15214 h 17861"/>
                <a:gd name="T10" fmla="*/ 7688 w 151806"/>
                <a:gd name="T11" fmla="*/ 13119 h 17861"/>
                <a:gd name="T12" fmla="*/ 9094 w 151806"/>
                <a:gd name="T13" fmla="*/ 11723 h 17861"/>
                <a:gd name="T14" fmla="*/ 13302 w 151806"/>
                <a:gd name="T15" fmla="*/ 10171 h 17861"/>
                <a:gd name="T16" fmla="*/ 56558 w 151806"/>
                <a:gd name="T17" fmla="*/ 8933 h 17861"/>
                <a:gd name="T18" fmla="*/ 74414 w 151806"/>
                <a:gd name="T19" fmla="*/ 8930 h 17861"/>
                <a:gd name="T20" fmla="*/ 80367 w 151806"/>
                <a:gd name="T21" fmla="*/ 6284 h 17861"/>
                <a:gd name="T22" fmla="*/ 83344 w 151806"/>
                <a:gd name="T23" fmla="*/ 4189 h 17861"/>
                <a:gd name="T24" fmla="*/ 97014 w 151806"/>
                <a:gd name="T25" fmla="*/ 1242 h 17861"/>
                <a:gd name="T26" fmla="*/ 151805 w 151806"/>
                <a:gd name="T27" fmla="*/ 0 h 178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1806"/>
                <a:gd name="T43" fmla="*/ 0 h 17861"/>
                <a:gd name="T44" fmla="*/ 151806 w 151806"/>
                <a:gd name="T45" fmla="*/ 17861 h 178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1806" h="17861">
                  <a:moveTo>
                    <a:pt x="0" y="17860"/>
                  </a:moveTo>
                  <a:lnTo>
                    <a:pt x="0" y="17860"/>
                  </a:lnTo>
                  <a:lnTo>
                    <a:pt x="4740" y="17860"/>
                  </a:lnTo>
                  <a:lnTo>
                    <a:pt x="6137" y="16867"/>
                  </a:lnTo>
                  <a:lnTo>
                    <a:pt x="7068" y="15214"/>
                  </a:lnTo>
                  <a:lnTo>
                    <a:pt x="7688" y="13119"/>
                  </a:lnTo>
                  <a:lnTo>
                    <a:pt x="9094" y="11723"/>
                  </a:lnTo>
                  <a:lnTo>
                    <a:pt x="13302" y="10171"/>
                  </a:lnTo>
                  <a:lnTo>
                    <a:pt x="56558" y="8933"/>
                  </a:lnTo>
                  <a:lnTo>
                    <a:pt x="74414" y="8930"/>
                  </a:lnTo>
                  <a:lnTo>
                    <a:pt x="80367" y="6284"/>
                  </a:lnTo>
                  <a:lnTo>
                    <a:pt x="83344" y="4189"/>
                  </a:lnTo>
                  <a:lnTo>
                    <a:pt x="97014" y="1242"/>
                  </a:lnTo>
                  <a:lnTo>
                    <a:pt x="151805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1" name="SMARTInkShape-200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2384227" y="2437805"/>
              <a:ext cx="133946" cy="26790"/>
            </a:xfrm>
            <a:custGeom>
              <a:avLst/>
              <a:gdLst>
                <a:gd name="T0" fmla="*/ 0 w 133946"/>
                <a:gd name="T1" fmla="*/ 26789 h 26790"/>
                <a:gd name="T2" fmla="*/ 0 w 133946"/>
                <a:gd name="T3" fmla="*/ 26789 h 26790"/>
                <a:gd name="T4" fmla="*/ 21249 w 133946"/>
                <a:gd name="T5" fmla="*/ 26789 h 26790"/>
                <a:gd name="T6" fmla="*/ 26973 w 133946"/>
                <a:gd name="T7" fmla="*/ 24143 h 26790"/>
                <a:gd name="T8" fmla="*/ 29888 w 133946"/>
                <a:gd name="T9" fmla="*/ 22048 h 26790"/>
                <a:gd name="T10" fmla="*/ 43472 w 133946"/>
                <a:gd name="T11" fmla="*/ 19100 h 26790"/>
                <a:gd name="T12" fmla="*/ 83455 w 133946"/>
                <a:gd name="T13" fmla="*/ 16889 h 26790"/>
                <a:gd name="T14" fmla="*/ 100825 w 133946"/>
                <a:gd name="T15" fmla="*/ 10173 h 26790"/>
                <a:gd name="T16" fmla="*/ 122017 w 133946"/>
                <a:gd name="T17" fmla="*/ 8010 h 26790"/>
                <a:gd name="T18" fmla="*/ 133945 w 133946"/>
                <a:gd name="T19" fmla="*/ 0 h 267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946"/>
                <a:gd name="T31" fmla="*/ 0 h 26790"/>
                <a:gd name="T32" fmla="*/ 133946 w 133946"/>
                <a:gd name="T33" fmla="*/ 26790 h 267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946" h="26790">
                  <a:moveTo>
                    <a:pt x="0" y="26789"/>
                  </a:moveTo>
                  <a:lnTo>
                    <a:pt x="0" y="26789"/>
                  </a:lnTo>
                  <a:lnTo>
                    <a:pt x="21249" y="26789"/>
                  </a:lnTo>
                  <a:lnTo>
                    <a:pt x="26973" y="24143"/>
                  </a:lnTo>
                  <a:lnTo>
                    <a:pt x="29888" y="22048"/>
                  </a:lnTo>
                  <a:lnTo>
                    <a:pt x="43472" y="19100"/>
                  </a:lnTo>
                  <a:lnTo>
                    <a:pt x="83455" y="16889"/>
                  </a:lnTo>
                  <a:lnTo>
                    <a:pt x="100825" y="10173"/>
                  </a:lnTo>
                  <a:lnTo>
                    <a:pt x="122017" y="8010"/>
                  </a:lnTo>
                  <a:lnTo>
                    <a:pt x="133945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2" name="SMARTInkShape-201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634370" y="2384227"/>
              <a:ext cx="89186" cy="151805"/>
            </a:xfrm>
            <a:custGeom>
              <a:avLst/>
              <a:gdLst>
                <a:gd name="T0" fmla="*/ 62396 w 89186"/>
                <a:gd name="T1" fmla="*/ 0 h 151805"/>
                <a:gd name="T2" fmla="*/ 62396 w 89186"/>
                <a:gd name="T3" fmla="*/ 0 h 151805"/>
                <a:gd name="T4" fmla="*/ 36960 w 89186"/>
                <a:gd name="T5" fmla="*/ 0 h 151805"/>
                <a:gd name="T6" fmla="*/ 23296 w 89186"/>
                <a:gd name="T7" fmla="*/ 12428 h 151805"/>
                <a:gd name="T8" fmla="*/ 20214 w 89186"/>
                <a:gd name="T9" fmla="*/ 18091 h 151805"/>
                <a:gd name="T10" fmla="*/ 17851 w 89186"/>
                <a:gd name="T11" fmla="*/ 23915 h 151805"/>
                <a:gd name="T12" fmla="*/ 11935 w 89186"/>
                <a:gd name="T13" fmla="*/ 32772 h 151805"/>
                <a:gd name="T14" fmla="*/ 9741 w 89186"/>
                <a:gd name="T15" fmla="*/ 41680 h 151805"/>
                <a:gd name="T16" fmla="*/ 9228 w 89186"/>
                <a:gd name="T17" fmla="*/ 47629 h 151805"/>
                <a:gd name="T18" fmla="*/ 6354 w 89186"/>
                <a:gd name="T19" fmla="*/ 53579 h 151805"/>
                <a:gd name="T20" fmla="*/ 4199 w 89186"/>
                <a:gd name="T21" fmla="*/ 56555 h 151805"/>
                <a:gd name="T22" fmla="*/ 1165 w 89186"/>
                <a:gd name="T23" fmla="*/ 70225 h 151805"/>
                <a:gd name="T24" fmla="*/ 0 w 89186"/>
                <a:gd name="T25" fmla="*/ 91905 h 151805"/>
                <a:gd name="T26" fmla="*/ 2584 w 89186"/>
                <a:gd name="T27" fmla="*/ 98063 h 151805"/>
                <a:gd name="T28" fmla="*/ 6047 w 89186"/>
                <a:gd name="T29" fmla="*/ 104107 h 151805"/>
                <a:gd name="T30" fmla="*/ 8989 w 89186"/>
                <a:gd name="T31" fmla="*/ 113087 h 151805"/>
                <a:gd name="T32" fmla="*/ 14711 w 89186"/>
                <a:gd name="T33" fmla="*/ 122032 h 151805"/>
                <a:gd name="T34" fmla="*/ 17840 w 89186"/>
                <a:gd name="T35" fmla="*/ 130967 h 151805"/>
                <a:gd name="T36" fmla="*/ 22088 w 89186"/>
                <a:gd name="T37" fmla="*/ 136921 h 151805"/>
                <a:gd name="T38" fmla="*/ 29929 w 89186"/>
                <a:gd name="T39" fmla="*/ 140229 h 151805"/>
                <a:gd name="T40" fmla="*/ 39036 w 89186"/>
                <a:gd name="T41" fmla="*/ 142690 h 151805"/>
                <a:gd name="T42" fmla="*/ 52968 w 89186"/>
                <a:gd name="T43" fmla="*/ 149710 h 151805"/>
                <a:gd name="T44" fmla="*/ 89185 w 89186"/>
                <a:gd name="T45" fmla="*/ 151804 h 1518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9186"/>
                <a:gd name="T70" fmla="*/ 0 h 151805"/>
                <a:gd name="T71" fmla="*/ 89186 w 89186"/>
                <a:gd name="T72" fmla="*/ 151805 h 1518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9186" h="151805">
                  <a:moveTo>
                    <a:pt x="62396" y="0"/>
                  </a:moveTo>
                  <a:lnTo>
                    <a:pt x="62396" y="0"/>
                  </a:lnTo>
                  <a:lnTo>
                    <a:pt x="36960" y="0"/>
                  </a:lnTo>
                  <a:lnTo>
                    <a:pt x="23296" y="12428"/>
                  </a:lnTo>
                  <a:lnTo>
                    <a:pt x="20214" y="18091"/>
                  </a:lnTo>
                  <a:lnTo>
                    <a:pt x="17851" y="23915"/>
                  </a:lnTo>
                  <a:lnTo>
                    <a:pt x="11935" y="32772"/>
                  </a:lnTo>
                  <a:lnTo>
                    <a:pt x="9741" y="41680"/>
                  </a:lnTo>
                  <a:lnTo>
                    <a:pt x="9228" y="47629"/>
                  </a:lnTo>
                  <a:lnTo>
                    <a:pt x="6354" y="53579"/>
                  </a:lnTo>
                  <a:lnTo>
                    <a:pt x="4199" y="56555"/>
                  </a:lnTo>
                  <a:lnTo>
                    <a:pt x="1165" y="70225"/>
                  </a:lnTo>
                  <a:lnTo>
                    <a:pt x="0" y="91905"/>
                  </a:lnTo>
                  <a:lnTo>
                    <a:pt x="2584" y="98063"/>
                  </a:lnTo>
                  <a:lnTo>
                    <a:pt x="6047" y="104107"/>
                  </a:lnTo>
                  <a:lnTo>
                    <a:pt x="8989" y="113087"/>
                  </a:lnTo>
                  <a:lnTo>
                    <a:pt x="14711" y="122032"/>
                  </a:lnTo>
                  <a:lnTo>
                    <a:pt x="17840" y="130967"/>
                  </a:lnTo>
                  <a:lnTo>
                    <a:pt x="22088" y="136921"/>
                  </a:lnTo>
                  <a:lnTo>
                    <a:pt x="29929" y="140229"/>
                  </a:lnTo>
                  <a:lnTo>
                    <a:pt x="39036" y="142690"/>
                  </a:lnTo>
                  <a:lnTo>
                    <a:pt x="52968" y="149710"/>
                  </a:lnTo>
                  <a:lnTo>
                    <a:pt x="89185" y="151804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3" name="SMARTInkShape-202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2803955" y="2393192"/>
              <a:ext cx="178516" cy="132633"/>
            </a:xfrm>
            <a:custGeom>
              <a:avLst/>
              <a:gdLst>
                <a:gd name="T0" fmla="*/ 35686 w 178516"/>
                <a:gd name="T1" fmla="*/ 17824 h 132633"/>
                <a:gd name="T2" fmla="*/ 35686 w 178516"/>
                <a:gd name="T3" fmla="*/ 17824 h 132633"/>
                <a:gd name="T4" fmla="*/ 35686 w 178516"/>
                <a:gd name="T5" fmla="*/ 10135 h 132633"/>
                <a:gd name="T6" fmla="*/ 27997 w 178516"/>
                <a:gd name="T7" fmla="*/ 16691 h 132633"/>
                <a:gd name="T8" fmla="*/ 22383 w 178516"/>
                <a:gd name="T9" fmla="*/ 17488 h 132633"/>
                <a:gd name="T10" fmla="*/ 20864 w 178516"/>
                <a:gd name="T11" fmla="*/ 18592 h 132633"/>
                <a:gd name="T12" fmla="*/ 19852 w 178516"/>
                <a:gd name="T13" fmla="*/ 20320 h 132633"/>
                <a:gd name="T14" fmla="*/ 19177 w 178516"/>
                <a:gd name="T15" fmla="*/ 22465 h 132633"/>
                <a:gd name="T16" fmla="*/ 17734 w 178516"/>
                <a:gd name="T17" fmla="*/ 23894 h 132633"/>
                <a:gd name="T18" fmla="*/ 13486 w 178516"/>
                <a:gd name="T19" fmla="*/ 25483 h 132633"/>
                <a:gd name="T20" fmla="*/ 11956 w 178516"/>
                <a:gd name="T21" fmla="*/ 26898 h 132633"/>
                <a:gd name="T22" fmla="*/ 10256 w 178516"/>
                <a:gd name="T23" fmla="*/ 31117 h 132633"/>
                <a:gd name="T24" fmla="*/ 9299 w 178516"/>
                <a:gd name="T25" fmla="*/ 39071 h 132633"/>
                <a:gd name="T26" fmla="*/ 8173 w 178516"/>
                <a:gd name="T27" fmla="*/ 40918 h 132633"/>
                <a:gd name="T28" fmla="*/ 6430 w 178516"/>
                <a:gd name="T29" fmla="*/ 42149 h 132633"/>
                <a:gd name="T30" fmla="*/ 4276 w 178516"/>
                <a:gd name="T31" fmla="*/ 42971 h 132633"/>
                <a:gd name="T32" fmla="*/ 2839 w 178516"/>
                <a:gd name="T33" fmla="*/ 44510 h 132633"/>
                <a:gd name="T34" fmla="*/ 1244 w 178516"/>
                <a:gd name="T35" fmla="*/ 48866 h 132633"/>
                <a:gd name="T36" fmla="*/ 0 w 178516"/>
                <a:gd name="T37" fmla="*/ 74411 h 132633"/>
                <a:gd name="T38" fmla="*/ 2628 w 178516"/>
                <a:gd name="T39" fmla="*/ 80346 h 132633"/>
                <a:gd name="T40" fmla="*/ 6110 w 178516"/>
                <a:gd name="T41" fmla="*/ 86291 h 132633"/>
                <a:gd name="T42" fmla="*/ 9063 w 178516"/>
                <a:gd name="T43" fmla="*/ 95216 h 132633"/>
                <a:gd name="T44" fmla="*/ 21217 w 178516"/>
                <a:gd name="T45" fmla="*/ 110097 h 132633"/>
                <a:gd name="T46" fmla="*/ 26940 w 178516"/>
                <a:gd name="T47" fmla="*/ 113404 h 132633"/>
                <a:gd name="T48" fmla="*/ 32791 w 178516"/>
                <a:gd name="T49" fmla="*/ 115866 h 132633"/>
                <a:gd name="T50" fmla="*/ 41663 w 178516"/>
                <a:gd name="T51" fmla="*/ 121839 h 132633"/>
                <a:gd name="T52" fmla="*/ 51568 w 178516"/>
                <a:gd name="T53" fmla="*/ 124049 h 132633"/>
                <a:gd name="T54" fmla="*/ 65637 w 178516"/>
                <a:gd name="T55" fmla="*/ 125696 h 132633"/>
                <a:gd name="T56" fmla="*/ 77523 w 178516"/>
                <a:gd name="T57" fmla="*/ 131035 h 132633"/>
                <a:gd name="T58" fmla="*/ 87684 w 178516"/>
                <a:gd name="T59" fmla="*/ 132632 h 132633"/>
                <a:gd name="T60" fmla="*/ 96168 w 178516"/>
                <a:gd name="T61" fmla="*/ 130696 h 132633"/>
                <a:gd name="T62" fmla="*/ 103246 w 178516"/>
                <a:gd name="T63" fmla="*/ 127520 h 132633"/>
                <a:gd name="T64" fmla="*/ 131998 w 178516"/>
                <a:gd name="T65" fmla="*/ 122483 h 132633"/>
                <a:gd name="T66" fmla="*/ 151604 w 178516"/>
                <a:gd name="T67" fmla="*/ 106901 h 132633"/>
                <a:gd name="T68" fmla="*/ 174585 w 178516"/>
                <a:gd name="T69" fmla="*/ 83299 h 132633"/>
                <a:gd name="T70" fmla="*/ 177383 w 178516"/>
                <a:gd name="T71" fmla="*/ 74376 h 132633"/>
                <a:gd name="T72" fmla="*/ 178515 w 178516"/>
                <a:gd name="T73" fmla="*/ 50565 h 132633"/>
                <a:gd name="T74" fmla="*/ 175895 w 178516"/>
                <a:gd name="T75" fmla="*/ 44613 h 132633"/>
                <a:gd name="T76" fmla="*/ 157568 w 178516"/>
                <a:gd name="T77" fmla="*/ 23777 h 132633"/>
                <a:gd name="T78" fmla="*/ 149056 w 178516"/>
                <a:gd name="T79" fmla="*/ 20470 h 132633"/>
                <a:gd name="T80" fmla="*/ 139651 w 178516"/>
                <a:gd name="T81" fmla="*/ 18007 h 132633"/>
                <a:gd name="T82" fmla="*/ 127785 w 178516"/>
                <a:gd name="T83" fmla="*/ 12035 h 132633"/>
                <a:gd name="T84" fmla="*/ 83188 w 178516"/>
                <a:gd name="T85" fmla="*/ 1328 h 132633"/>
                <a:gd name="T86" fmla="*/ 45980 w 178516"/>
                <a:gd name="T87" fmla="*/ 0 h 132633"/>
                <a:gd name="T88" fmla="*/ 37615 w 178516"/>
                <a:gd name="T89" fmla="*/ 2626 h 132633"/>
                <a:gd name="T90" fmla="*/ 26756 w 178516"/>
                <a:gd name="T91" fmla="*/ 8894 h 13263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78516"/>
                <a:gd name="T139" fmla="*/ 0 h 132633"/>
                <a:gd name="T140" fmla="*/ 178516 w 178516"/>
                <a:gd name="T141" fmla="*/ 132633 h 13263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78516" h="132633">
                  <a:moveTo>
                    <a:pt x="35686" y="17824"/>
                  </a:moveTo>
                  <a:lnTo>
                    <a:pt x="35686" y="17824"/>
                  </a:lnTo>
                  <a:lnTo>
                    <a:pt x="35686" y="10135"/>
                  </a:lnTo>
                  <a:lnTo>
                    <a:pt x="27997" y="16691"/>
                  </a:lnTo>
                  <a:lnTo>
                    <a:pt x="22383" y="17488"/>
                  </a:lnTo>
                  <a:lnTo>
                    <a:pt x="20864" y="18592"/>
                  </a:lnTo>
                  <a:lnTo>
                    <a:pt x="19852" y="20320"/>
                  </a:lnTo>
                  <a:lnTo>
                    <a:pt x="19177" y="22465"/>
                  </a:lnTo>
                  <a:lnTo>
                    <a:pt x="17734" y="23894"/>
                  </a:lnTo>
                  <a:lnTo>
                    <a:pt x="13486" y="25483"/>
                  </a:lnTo>
                  <a:lnTo>
                    <a:pt x="11956" y="26898"/>
                  </a:lnTo>
                  <a:lnTo>
                    <a:pt x="10256" y="31117"/>
                  </a:lnTo>
                  <a:lnTo>
                    <a:pt x="9299" y="39071"/>
                  </a:lnTo>
                  <a:lnTo>
                    <a:pt x="8173" y="40918"/>
                  </a:lnTo>
                  <a:lnTo>
                    <a:pt x="6430" y="42149"/>
                  </a:lnTo>
                  <a:lnTo>
                    <a:pt x="4276" y="42971"/>
                  </a:lnTo>
                  <a:lnTo>
                    <a:pt x="2839" y="44510"/>
                  </a:lnTo>
                  <a:lnTo>
                    <a:pt x="1244" y="48866"/>
                  </a:lnTo>
                  <a:lnTo>
                    <a:pt x="0" y="74411"/>
                  </a:lnTo>
                  <a:lnTo>
                    <a:pt x="2628" y="80346"/>
                  </a:lnTo>
                  <a:lnTo>
                    <a:pt x="6110" y="86291"/>
                  </a:lnTo>
                  <a:lnTo>
                    <a:pt x="9063" y="95216"/>
                  </a:lnTo>
                  <a:lnTo>
                    <a:pt x="21217" y="110097"/>
                  </a:lnTo>
                  <a:lnTo>
                    <a:pt x="26940" y="113404"/>
                  </a:lnTo>
                  <a:lnTo>
                    <a:pt x="32791" y="115866"/>
                  </a:lnTo>
                  <a:lnTo>
                    <a:pt x="41663" y="121839"/>
                  </a:lnTo>
                  <a:lnTo>
                    <a:pt x="51568" y="124049"/>
                  </a:lnTo>
                  <a:lnTo>
                    <a:pt x="65637" y="125696"/>
                  </a:lnTo>
                  <a:lnTo>
                    <a:pt x="77523" y="131035"/>
                  </a:lnTo>
                  <a:lnTo>
                    <a:pt x="87684" y="132632"/>
                  </a:lnTo>
                  <a:lnTo>
                    <a:pt x="96168" y="130696"/>
                  </a:lnTo>
                  <a:lnTo>
                    <a:pt x="103246" y="127520"/>
                  </a:lnTo>
                  <a:lnTo>
                    <a:pt x="131998" y="122483"/>
                  </a:lnTo>
                  <a:lnTo>
                    <a:pt x="151604" y="106901"/>
                  </a:lnTo>
                  <a:lnTo>
                    <a:pt x="174585" y="83299"/>
                  </a:lnTo>
                  <a:lnTo>
                    <a:pt x="177383" y="74376"/>
                  </a:lnTo>
                  <a:lnTo>
                    <a:pt x="178515" y="50565"/>
                  </a:lnTo>
                  <a:lnTo>
                    <a:pt x="175895" y="44613"/>
                  </a:lnTo>
                  <a:lnTo>
                    <a:pt x="157568" y="23777"/>
                  </a:lnTo>
                  <a:lnTo>
                    <a:pt x="149056" y="20470"/>
                  </a:lnTo>
                  <a:lnTo>
                    <a:pt x="139651" y="18007"/>
                  </a:lnTo>
                  <a:lnTo>
                    <a:pt x="127785" y="12035"/>
                  </a:lnTo>
                  <a:lnTo>
                    <a:pt x="83188" y="1328"/>
                  </a:lnTo>
                  <a:lnTo>
                    <a:pt x="45980" y="0"/>
                  </a:lnTo>
                  <a:lnTo>
                    <a:pt x="37615" y="2626"/>
                  </a:lnTo>
                  <a:lnTo>
                    <a:pt x="26756" y="8894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4" name="SMARTInkShape-203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2982516" y="2357438"/>
              <a:ext cx="142876" cy="160724"/>
            </a:xfrm>
            <a:custGeom>
              <a:avLst/>
              <a:gdLst>
                <a:gd name="T0" fmla="*/ 0 w 142876"/>
                <a:gd name="T1" fmla="*/ 8929 h 160724"/>
                <a:gd name="T2" fmla="*/ 0 w 142876"/>
                <a:gd name="T3" fmla="*/ 8929 h 160724"/>
                <a:gd name="T4" fmla="*/ 4740 w 142876"/>
                <a:gd name="T5" fmla="*/ 8929 h 160724"/>
                <a:gd name="T6" fmla="*/ 6136 w 142876"/>
                <a:gd name="T7" fmla="*/ 9921 h 160724"/>
                <a:gd name="T8" fmla="*/ 7067 w 142876"/>
                <a:gd name="T9" fmla="*/ 11575 h 160724"/>
                <a:gd name="T10" fmla="*/ 9676 w 142876"/>
                <a:gd name="T11" fmla="*/ 24160 h 160724"/>
                <a:gd name="T12" fmla="*/ 14993 w 142876"/>
                <a:gd name="T13" fmla="*/ 32845 h 160724"/>
                <a:gd name="T14" fmla="*/ 18002 w 142876"/>
                <a:gd name="T15" fmla="*/ 41702 h 160724"/>
                <a:gd name="T16" fmla="*/ 23744 w 142876"/>
                <a:gd name="T17" fmla="*/ 51602 h 160724"/>
                <a:gd name="T18" fmla="*/ 26879 w 142876"/>
                <a:gd name="T19" fmla="*/ 65670 h 160724"/>
                <a:gd name="T20" fmla="*/ 32658 w 142876"/>
                <a:gd name="T21" fmla="*/ 77556 h 160724"/>
                <a:gd name="T22" fmla="*/ 35804 w 142876"/>
                <a:gd name="T23" fmla="*/ 92212 h 160724"/>
                <a:gd name="T24" fmla="*/ 41587 w 142876"/>
                <a:gd name="T25" fmla="*/ 104271 h 160724"/>
                <a:gd name="T26" fmla="*/ 44733 w 142876"/>
                <a:gd name="T27" fmla="*/ 118979 h 160724"/>
                <a:gd name="T28" fmla="*/ 51537 w 142876"/>
                <a:gd name="T29" fmla="*/ 133341 h 160724"/>
                <a:gd name="T30" fmla="*/ 52217 w 142876"/>
                <a:gd name="T31" fmla="*/ 136518 h 160724"/>
                <a:gd name="T32" fmla="*/ 61147 w 142876"/>
                <a:gd name="T33" fmla="*/ 150005 h 160724"/>
                <a:gd name="T34" fmla="*/ 71034 w 142876"/>
                <a:gd name="T35" fmla="*/ 160319 h 160724"/>
                <a:gd name="T36" fmla="*/ 79989 w 142876"/>
                <a:gd name="T37" fmla="*/ 160723 h 160724"/>
                <a:gd name="T38" fmla="*/ 80255 w 142876"/>
                <a:gd name="T39" fmla="*/ 155990 h 160724"/>
                <a:gd name="T40" fmla="*/ 81284 w 142876"/>
                <a:gd name="T41" fmla="*/ 154595 h 160724"/>
                <a:gd name="T42" fmla="*/ 85074 w 142876"/>
                <a:gd name="T43" fmla="*/ 153044 h 160724"/>
                <a:gd name="T44" fmla="*/ 86482 w 142876"/>
                <a:gd name="T45" fmla="*/ 150647 h 160724"/>
                <a:gd name="T46" fmla="*/ 89049 w 142876"/>
                <a:gd name="T47" fmla="*/ 133688 h 160724"/>
                <a:gd name="T48" fmla="*/ 89187 w 142876"/>
                <a:gd name="T49" fmla="*/ 125232 h 160724"/>
                <a:gd name="T50" fmla="*/ 91893 w 142876"/>
                <a:gd name="T51" fmla="*/ 117505 h 160724"/>
                <a:gd name="T52" fmla="*/ 94004 w 142876"/>
                <a:gd name="T53" fmla="*/ 114055 h 160724"/>
                <a:gd name="T54" fmla="*/ 96975 w 142876"/>
                <a:gd name="T55" fmla="*/ 99719 h 160724"/>
                <a:gd name="T56" fmla="*/ 100707 w 142876"/>
                <a:gd name="T57" fmla="*/ 71241 h 160724"/>
                <a:gd name="T58" fmla="*/ 109235 w 142876"/>
                <a:gd name="T59" fmla="*/ 45415 h 160724"/>
                <a:gd name="T60" fmla="*/ 113041 w 142876"/>
                <a:gd name="T61" fmla="*/ 39036 h 160724"/>
                <a:gd name="T62" fmla="*/ 116176 w 142876"/>
                <a:gd name="T63" fmla="*/ 29866 h 160724"/>
                <a:gd name="T64" fmla="*/ 142875 w 142876"/>
                <a:gd name="T65" fmla="*/ 0 h 1607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2876"/>
                <a:gd name="T100" fmla="*/ 0 h 160724"/>
                <a:gd name="T101" fmla="*/ 142876 w 142876"/>
                <a:gd name="T102" fmla="*/ 160724 h 1607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2876" h="160724">
                  <a:moveTo>
                    <a:pt x="0" y="8929"/>
                  </a:moveTo>
                  <a:lnTo>
                    <a:pt x="0" y="8929"/>
                  </a:lnTo>
                  <a:lnTo>
                    <a:pt x="4740" y="8929"/>
                  </a:lnTo>
                  <a:lnTo>
                    <a:pt x="6136" y="9921"/>
                  </a:lnTo>
                  <a:lnTo>
                    <a:pt x="7067" y="11575"/>
                  </a:lnTo>
                  <a:lnTo>
                    <a:pt x="9676" y="24160"/>
                  </a:lnTo>
                  <a:lnTo>
                    <a:pt x="14993" y="32845"/>
                  </a:lnTo>
                  <a:lnTo>
                    <a:pt x="18002" y="41702"/>
                  </a:lnTo>
                  <a:lnTo>
                    <a:pt x="23744" y="51602"/>
                  </a:lnTo>
                  <a:lnTo>
                    <a:pt x="26879" y="65670"/>
                  </a:lnTo>
                  <a:lnTo>
                    <a:pt x="32658" y="77556"/>
                  </a:lnTo>
                  <a:lnTo>
                    <a:pt x="35804" y="92212"/>
                  </a:lnTo>
                  <a:lnTo>
                    <a:pt x="41587" y="104271"/>
                  </a:lnTo>
                  <a:lnTo>
                    <a:pt x="44733" y="118979"/>
                  </a:lnTo>
                  <a:lnTo>
                    <a:pt x="51537" y="133341"/>
                  </a:lnTo>
                  <a:lnTo>
                    <a:pt x="52217" y="136518"/>
                  </a:lnTo>
                  <a:lnTo>
                    <a:pt x="61147" y="150005"/>
                  </a:lnTo>
                  <a:lnTo>
                    <a:pt x="71034" y="160319"/>
                  </a:lnTo>
                  <a:lnTo>
                    <a:pt x="79989" y="160723"/>
                  </a:lnTo>
                  <a:lnTo>
                    <a:pt x="80255" y="155990"/>
                  </a:lnTo>
                  <a:lnTo>
                    <a:pt x="81284" y="154595"/>
                  </a:lnTo>
                  <a:lnTo>
                    <a:pt x="85074" y="153044"/>
                  </a:lnTo>
                  <a:lnTo>
                    <a:pt x="86482" y="150647"/>
                  </a:lnTo>
                  <a:lnTo>
                    <a:pt x="89049" y="133688"/>
                  </a:lnTo>
                  <a:lnTo>
                    <a:pt x="89187" y="125232"/>
                  </a:lnTo>
                  <a:lnTo>
                    <a:pt x="91893" y="117505"/>
                  </a:lnTo>
                  <a:lnTo>
                    <a:pt x="94004" y="114055"/>
                  </a:lnTo>
                  <a:lnTo>
                    <a:pt x="96975" y="99719"/>
                  </a:lnTo>
                  <a:lnTo>
                    <a:pt x="100707" y="71241"/>
                  </a:lnTo>
                  <a:lnTo>
                    <a:pt x="109235" y="45415"/>
                  </a:lnTo>
                  <a:lnTo>
                    <a:pt x="113041" y="39036"/>
                  </a:lnTo>
                  <a:lnTo>
                    <a:pt x="116176" y="29866"/>
                  </a:lnTo>
                  <a:lnTo>
                    <a:pt x="142875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5" name="SMARTInkShape-204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156262" y="2340942"/>
              <a:ext cx="254880" cy="185230"/>
            </a:xfrm>
            <a:custGeom>
              <a:avLst/>
              <a:gdLst>
                <a:gd name="T0" fmla="*/ 120933 w 254880"/>
                <a:gd name="T1" fmla="*/ 61144 h 185230"/>
                <a:gd name="T2" fmla="*/ 120933 w 254880"/>
                <a:gd name="T3" fmla="*/ 61144 h 185230"/>
                <a:gd name="T4" fmla="*/ 120933 w 254880"/>
                <a:gd name="T5" fmla="*/ 16676 h 185230"/>
                <a:gd name="T6" fmla="*/ 120933 w 254880"/>
                <a:gd name="T7" fmla="*/ 12276 h 185230"/>
                <a:gd name="T8" fmla="*/ 119941 w 254880"/>
                <a:gd name="T9" fmla="*/ 10706 h 185230"/>
                <a:gd name="T10" fmla="*/ 118288 w 254880"/>
                <a:gd name="T11" fmla="*/ 9659 h 185230"/>
                <a:gd name="T12" fmla="*/ 116193 w 254880"/>
                <a:gd name="T13" fmla="*/ 8961 h 185230"/>
                <a:gd name="T14" fmla="*/ 114796 w 254880"/>
                <a:gd name="T15" fmla="*/ 7504 h 185230"/>
                <a:gd name="T16" fmla="*/ 113245 w 254880"/>
                <a:gd name="T17" fmla="*/ 3239 h 185230"/>
                <a:gd name="T18" fmla="*/ 111839 w 254880"/>
                <a:gd name="T19" fmla="*/ 1705 h 185230"/>
                <a:gd name="T20" fmla="*/ 107631 w 254880"/>
                <a:gd name="T21" fmla="*/ 0 h 185230"/>
                <a:gd name="T22" fmla="*/ 105120 w 254880"/>
                <a:gd name="T23" fmla="*/ 538 h 185230"/>
                <a:gd name="T24" fmla="*/ 93961 w 254880"/>
                <a:gd name="T25" fmla="*/ 5884 h 185230"/>
                <a:gd name="T26" fmla="*/ 91045 w 254880"/>
                <a:gd name="T27" fmla="*/ 6444 h 185230"/>
                <a:gd name="T28" fmla="*/ 73623 w 254880"/>
                <a:gd name="T29" fmla="*/ 14486 h 185230"/>
                <a:gd name="T30" fmla="*/ 64188 w 254880"/>
                <a:gd name="T31" fmla="*/ 16595 h 185230"/>
                <a:gd name="T32" fmla="*/ 53298 w 254880"/>
                <a:gd name="T33" fmla="*/ 23360 h 185230"/>
                <a:gd name="T34" fmla="*/ 43787 w 254880"/>
                <a:gd name="T35" fmla="*/ 32640 h 185230"/>
                <a:gd name="T36" fmla="*/ 33693 w 254880"/>
                <a:gd name="T37" fmla="*/ 46525 h 185230"/>
                <a:gd name="T38" fmla="*/ 20560 w 254880"/>
                <a:gd name="T39" fmla="*/ 58356 h 185230"/>
                <a:gd name="T40" fmla="*/ 2871 w 254880"/>
                <a:gd name="T41" fmla="*/ 99331 h 185230"/>
                <a:gd name="T42" fmla="*/ 553 w 254880"/>
                <a:gd name="T43" fmla="*/ 104461 h 185230"/>
                <a:gd name="T44" fmla="*/ 0 w 254880"/>
                <a:gd name="T45" fmla="*/ 108874 h 185230"/>
                <a:gd name="T46" fmla="*/ 5675 w 254880"/>
                <a:gd name="T47" fmla="*/ 138460 h 185230"/>
                <a:gd name="T48" fmla="*/ 17254 w 254880"/>
                <a:gd name="T49" fmla="*/ 153407 h 185230"/>
                <a:gd name="T50" fmla="*/ 22929 w 254880"/>
                <a:gd name="T51" fmla="*/ 156720 h 185230"/>
                <a:gd name="T52" fmla="*/ 37619 w 254880"/>
                <a:gd name="T53" fmla="*/ 160014 h 185230"/>
                <a:gd name="T54" fmla="*/ 43556 w 254880"/>
                <a:gd name="T55" fmla="*/ 163956 h 185230"/>
                <a:gd name="T56" fmla="*/ 46528 w 254880"/>
                <a:gd name="T57" fmla="*/ 164412 h 185230"/>
                <a:gd name="T58" fmla="*/ 49502 w 254880"/>
                <a:gd name="T59" fmla="*/ 163723 h 185230"/>
                <a:gd name="T60" fmla="*/ 55452 w 254880"/>
                <a:gd name="T61" fmla="*/ 161305 h 185230"/>
                <a:gd name="T62" fmla="*/ 73309 w 254880"/>
                <a:gd name="T63" fmla="*/ 158548 h 185230"/>
                <a:gd name="T64" fmla="*/ 88191 w 254880"/>
                <a:gd name="T65" fmla="*/ 146964 h 185230"/>
                <a:gd name="T66" fmla="*/ 91498 w 254880"/>
                <a:gd name="T67" fmla="*/ 141289 h 185230"/>
                <a:gd name="T68" fmla="*/ 98362 w 254880"/>
                <a:gd name="T69" fmla="*/ 124821 h 185230"/>
                <a:gd name="T70" fmla="*/ 118336 w 254880"/>
                <a:gd name="T71" fmla="*/ 89957 h 185230"/>
                <a:gd name="T72" fmla="*/ 120771 w 254880"/>
                <a:gd name="T73" fmla="*/ 82879 h 185230"/>
                <a:gd name="T74" fmla="*/ 129860 w 254880"/>
                <a:gd name="T75" fmla="*/ 70078 h 185230"/>
                <a:gd name="T76" fmla="*/ 129863 w 254880"/>
                <a:gd name="T77" fmla="*/ 113546 h 185230"/>
                <a:gd name="T78" fmla="*/ 129863 w 254880"/>
                <a:gd name="T79" fmla="*/ 135193 h 185230"/>
                <a:gd name="T80" fmla="*/ 132509 w 254880"/>
                <a:gd name="T81" fmla="*/ 141349 h 185230"/>
                <a:gd name="T82" fmla="*/ 159674 w 254880"/>
                <a:gd name="T83" fmla="*/ 171274 h 185230"/>
                <a:gd name="T84" fmla="*/ 165602 w 254880"/>
                <a:gd name="T85" fmla="*/ 174583 h 185230"/>
                <a:gd name="T86" fmla="*/ 198489 w 254880"/>
                <a:gd name="T87" fmla="*/ 185229 h 185230"/>
                <a:gd name="T88" fmla="*/ 214138 w 254880"/>
                <a:gd name="T89" fmla="*/ 184892 h 185230"/>
                <a:gd name="T90" fmla="*/ 254879 w 254880"/>
                <a:gd name="T91" fmla="*/ 177230 h 1852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54880"/>
                <a:gd name="T139" fmla="*/ 0 h 185230"/>
                <a:gd name="T140" fmla="*/ 254880 w 254880"/>
                <a:gd name="T141" fmla="*/ 185230 h 18523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54880" h="185230">
                  <a:moveTo>
                    <a:pt x="120933" y="61144"/>
                  </a:moveTo>
                  <a:lnTo>
                    <a:pt x="120933" y="61144"/>
                  </a:lnTo>
                  <a:lnTo>
                    <a:pt x="120933" y="16676"/>
                  </a:lnTo>
                  <a:lnTo>
                    <a:pt x="120933" y="12276"/>
                  </a:lnTo>
                  <a:lnTo>
                    <a:pt x="119941" y="10706"/>
                  </a:lnTo>
                  <a:lnTo>
                    <a:pt x="118288" y="9659"/>
                  </a:lnTo>
                  <a:lnTo>
                    <a:pt x="116193" y="8961"/>
                  </a:lnTo>
                  <a:lnTo>
                    <a:pt x="114796" y="7504"/>
                  </a:lnTo>
                  <a:lnTo>
                    <a:pt x="113245" y="3239"/>
                  </a:lnTo>
                  <a:lnTo>
                    <a:pt x="111839" y="1705"/>
                  </a:lnTo>
                  <a:lnTo>
                    <a:pt x="107631" y="0"/>
                  </a:lnTo>
                  <a:lnTo>
                    <a:pt x="105120" y="538"/>
                  </a:lnTo>
                  <a:lnTo>
                    <a:pt x="93961" y="5884"/>
                  </a:lnTo>
                  <a:lnTo>
                    <a:pt x="91045" y="6444"/>
                  </a:lnTo>
                  <a:lnTo>
                    <a:pt x="73623" y="14486"/>
                  </a:lnTo>
                  <a:lnTo>
                    <a:pt x="64188" y="16595"/>
                  </a:lnTo>
                  <a:lnTo>
                    <a:pt x="53298" y="23360"/>
                  </a:lnTo>
                  <a:lnTo>
                    <a:pt x="43787" y="32640"/>
                  </a:lnTo>
                  <a:lnTo>
                    <a:pt x="33693" y="46525"/>
                  </a:lnTo>
                  <a:lnTo>
                    <a:pt x="20560" y="58356"/>
                  </a:lnTo>
                  <a:lnTo>
                    <a:pt x="2871" y="99331"/>
                  </a:lnTo>
                  <a:lnTo>
                    <a:pt x="553" y="104461"/>
                  </a:lnTo>
                  <a:lnTo>
                    <a:pt x="0" y="108874"/>
                  </a:lnTo>
                  <a:lnTo>
                    <a:pt x="5675" y="138460"/>
                  </a:lnTo>
                  <a:lnTo>
                    <a:pt x="17254" y="153407"/>
                  </a:lnTo>
                  <a:lnTo>
                    <a:pt x="22929" y="156720"/>
                  </a:lnTo>
                  <a:lnTo>
                    <a:pt x="37619" y="160014"/>
                  </a:lnTo>
                  <a:lnTo>
                    <a:pt x="43556" y="163956"/>
                  </a:lnTo>
                  <a:lnTo>
                    <a:pt x="46528" y="164412"/>
                  </a:lnTo>
                  <a:lnTo>
                    <a:pt x="49502" y="163723"/>
                  </a:lnTo>
                  <a:lnTo>
                    <a:pt x="55452" y="161305"/>
                  </a:lnTo>
                  <a:lnTo>
                    <a:pt x="73309" y="158548"/>
                  </a:lnTo>
                  <a:lnTo>
                    <a:pt x="88191" y="146964"/>
                  </a:lnTo>
                  <a:lnTo>
                    <a:pt x="91498" y="141289"/>
                  </a:lnTo>
                  <a:lnTo>
                    <a:pt x="98362" y="124821"/>
                  </a:lnTo>
                  <a:lnTo>
                    <a:pt x="118336" y="89957"/>
                  </a:lnTo>
                  <a:lnTo>
                    <a:pt x="120771" y="82879"/>
                  </a:lnTo>
                  <a:lnTo>
                    <a:pt x="129860" y="70078"/>
                  </a:lnTo>
                  <a:lnTo>
                    <a:pt x="129863" y="113546"/>
                  </a:lnTo>
                  <a:lnTo>
                    <a:pt x="129863" y="135193"/>
                  </a:lnTo>
                  <a:lnTo>
                    <a:pt x="132509" y="141349"/>
                  </a:lnTo>
                  <a:lnTo>
                    <a:pt x="159674" y="171274"/>
                  </a:lnTo>
                  <a:lnTo>
                    <a:pt x="165602" y="174583"/>
                  </a:lnTo>
                  <a:lnTo>
                    <a:pt x="198489" y="185229"/>
                  </a:lnTo>
                  <a:lnTo>
                    <a:pt x="214138" y="184892"/>
                  </a:lnTo>
                  <a:lnTo>
                    <a:pt x="254879" y="17723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6" name="SMARTInkShape-205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3437930" y="2250281"/>
              <a:ext cx="44649" cy="250033"/>
            </a:xfrm>
            <a:custGeom>
              <a:avLst/>
              <a:gdLst>
                <a:gd name="T0" fmla="*/ 0 w 44649"/>
                <a:gd name="T1" fmla="*/ 0 h 250033"/>
                <a:gd name="T2" fmla="*/ 0 w 44649"/>
                <a:gd name="T3" fmla="*/ 0 h 250033"/>
                <a:gd name="T4" fmla="*/ 0 w 44649"/>
                <a:gd name="T5" fmla="*/ 20991 h 250033"/>
                <a:gd name="T6" fmla="*/ 2645 w 44649"/>
                <a:gd name="T7" fmla="*/ 26858 h 250033"/>
                <a:gd name="T8" fmla="*/ 4740 w 44649"/>
                <a:gd name="T9" fmla="*/ 29812 h 250033"/>
                <a:gd name="T10" fmla="*/ 7688 w 44649"/>
                <a:gd name="T11" fmla="*/ 43450 h 250033"/>
                <a:gd name="T12" fmla="*/ 9677 w 44649"/>
                <a:gd name="T13" fmla="*/ 59699 h 250033"/>
                <a:gd name="T14" fmla="*/ 15949 w 44649"/>
                <a:gd name="T15" fmla="*/ 80989 h 250033"/>
                <a:gd name="T16" fmla="*/ 18002 w 44649"/>
                <a:gd name="T17" fmla="*/ 91558 h 250033"/>
                <a:gd name="T18" fmla="*/ 23744 w 44649"/>
                <a:gd name="T19" fmla="*/ 104078 h 250033"/>
                <a:gd name="T20" fmla="*/ 29256 w 44649"/>
                <a:gd name="T21" fmla="*/ 143043 h 250033"/>
                <a:gd name="T22" fmla="*/ 34442 w 44649"/>
                <a:gd name="T23" fmla="*/ 161980 h 250033"/>
                <a:gd name="T24" fmla="*/ 35685 w 44649"/>
                <a:gd name="T25" fmla="*/ 203758 h 250033"/>
                <a:gd name="T26" fmla="*/ 35708 w 44649"/>
                <a:gd name="T27" fmla="*/ 215926 h 250033"/>
                <a:gd name="T28" fmla="*/ 38360 w 44649"/>
                <a:gd name="T29" fmla="*/ 222636 h 250033"/>
                <a:gd name="T30" fmla="*/ 43406 w 44649"/>
                <a:gd name="T31" fmla="*/ 230289 h 250033"/>
                <a:gd name="T32" fmla="*/ 44539 w 44649"/>
                <a:gd name="T33" fmla="*/ 239695 h 250033"/>
                <a:gd name="T34" fmla="*/ 44648 w 44649"/>
                <a:gd name="T35" fmla="*/ 250032 h 2500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649"/>
                <a:gd name="T55" fmla="*/ 0 h 250033"/>
                <a:gd name="T56" fmla="*/ 44649 w 44649"/>
                <a:gd name="T57" fmla="*/ 250033 h 25003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649" h="250033">
                  <a:moveTo>
                    <a:pt x="0" y="0"/>
                  </a:moveTo>
                  <a:lnTo>
                    <a:pt x="0" y="0"/>
                  </a:lnTo>
                  <a:lnTo>
                    <a:pt x="0" y="20991"/>
                  </a:lnTo>
                  <a:lnTo>
                    <a:pt x="2645" y="26858"/>
                  </a:lnTo>
                  <a:lnTo>
                    <a:pt x="4740" y="29812"/>
                  </a:lnTo>
                  <a:lnTo>
                    <a:pt x="7688" y="43450"/>
                  </a:lnTo>
                  <a:lnTo>
                    <a:pt x="9677" y="59699"/>
                  </a:lnTo>
                  <a:lnTo>
                    <a:pt x="15949" y="80989"/>
                  </a:lnTo>
                  <a:lnTo>
                    <a:pt x="18002" y="91558"/>
                  </a:lnTo>
                  <a:lnTo>
                    <a:pt x="23744" y="104078"/>
                  </a:lnTo>
                  <a:lnTo>
                    <a:pt x="29256" y="143043"/>
                  </a:lnTo>
                  <a:lnTo>
                    <a:pt x="34442" y="161980"/>
                  </a:lnTo>
                  <a:lnTo>
                    <a:pt x="35685" y="203758"/>
                  </a:lnTo>
                  <a:lnTo>
                    <a:pt x="35708" y="215926"/>
                  </a:lnTo>
                  <a:lnTo>
                    <a:pt x="38360" y="222636"/>
                  </a:lnTo>
                  <a:lnTo>
                    <a:pt x="43406" y="230289"/>
                  </a:lnTo>
                  <a:lnTo>
                    <a:pt x="44539" y="239695"/>
                  </a:lnTo>
                  <a:lnTo>
                    <a:pt x="44648" y="250032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7" name="SMARTInkShape-20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3545086" y="2357438"/>
              <a:ext cx="151806" cy="133946"/>
            </a:xfrm>
            <a:custGeom>
              <a:avLst/>
              <a:gdLst>
                <a:gd name="T0" fmla="*/ 0 w 151806"/>
                <a:gd name="T1" fmla="*/ 71437 h 133946"/>
                <a:gd name="T2" fmla="*/ 0 w 151806"/>
                <a:gd name="T3" fmla="*/ 71437 h 133946"/>
                <a:gd name="T4" fmla="*/ 21249 w 151806"/>
                <a:gd name="T5" fmla="*/ 71437 h 133946"/>
                <a:gd name="T6" fmla="*/ 26973 w 151806"/>
                <a:gd name="T7" fmla="*/ 68791 h 133946"/>
                <a:gd name="T8" fmla="*/ 32824 w 151806"/>
                <a:gd name="T9" fmla="*/ 65300 h 133946"/>
                <a:gd name="T10" fmla="*/ 44665 w 151806"/>
                <a:gd name="T11" fmla="*/ 63059 h 133946"/>
                <a:gd name="T12" fmla="*/ 65485 w 151806"/>
                <a:gd name="T13" fmla="*/ 62539 h 133946"/>
                <a:gd name="T14" fmla="*/ 71438 w 151806"/>
                <a:gd name="T15" fmla="*/ 59876 h 133946"/>
                <a:gd name="T16" fmla="*/ 77391 w 151806"/>
                <a:gd name="T17" fmla="*/ 56377 h 133946"/>
                <a:gd name="T18" fmla="*/ 89297 w 151806"/>
                <a:gd name="T19" fmla="*/ 54131 h 133946"/>
                <a:gd name="T20" fmla="*/ 92273 w 151806"/>
                <a:gd name="T21" fmla="*/ 53946 h 133946"/>
                <a:gd name="T22" fmla="*/ 98227 w 151806"/>
                <a:gd name="T23" fmla="*/ 51096 h 133946"/>
                <a:gd name="T24" fmla="*/ 104180 w 151806"/>
                <a:gd name="T25" fmla="*/ 47514 h 133946"/>
                <a:gd name="T26" fmla="*/ 113109 w 151806"/>
                <a:gd name="T27" fmla="*/ 44505 h 133946"/>
                <a:gd name="T28" fmla="*/ 134497 w 151806"/>
                <a:gd name="T29" fmla="*/ 28829 h 133946"/>
                <a:gd name="T30" fmla="*/ 141220 w 151806"/>
                <a:gd name="T31" fmla="*/ 27191 h 133946"/>
                <a:gd name="T32" fmla="*/ 141772 w 151806"/>
                <a:gd name="T33" fmla="*/ 26065 h 133946"/>
                <a:gd name="T34" fmla="*/ 142862 w 151806"/>
                <a:gd name="T35" fmla="*/ 10282 h 133946"/>
                <a:gd name="T36" fmla="*/ 135185 w 151806"/>
                <a:gd name="T37" fmla="*/ 1359 h 133946"/>
                <a:gd name="T38" fmla="*/ 129572 w 151806"/>
                <a:gd name="T39" fmla="*/ 402 h 133946"/>
                <a:gd name="T40" fmla="*/ 86317 w 151806"/>
                <a:gd name="T41" fmla="*/ 0 h 133946"/>
                <a:gd name="T42" fmla="*/ 68276 w 151806"/>
                <a:gd name="T43" fmla="*/ 992 h 133946"/>
                <a:gd name="T44" fmla="*/ 57382 w 151806"/>
                <a:gd name="T45" fmla="*/ 7129 h 133946"/>
                <a:gd name="T46" fmla="*/ 32774 w 151806"/>
                <a:gd name="T47" fmla="*/ 29811 h 133946"/>
                <a:gd name="T48" fmla="*/ 29449 w 151806"/>
                <a:gd name="T49" fmla="*/ 35739 h 133946"/>
                <a:gd name="T50" fmla="*/ 27315 w 151806"/>
                <a:gd name="T51" fmla="*/ 47629 h 133946"/>
                <a:gd name="T52" fmla="*/ 26803 w 151806"/>
                <a:gd name="T53" fmla="*/ 82975 h 133946"/>
                <a:gd name="T54" fmla="*/ 29441 w 151806"/>
                <a:gd name="T55" fmla="*/ 89133 h 133946"/>
                <a:gd name="T56" fmla="*/ 56600 w 151806"/>
                <a:gd name="T57" fmla="*/ 119059 h 133946"/>
                <a:gd name="T58" fmla="*/ 74607 w 151806"/>
                <a:gd name="T59" fmla="*/ 129976 h 133946"/>
                <a:gd name="T60" fmla="*/ 86488 w 151806"/>
                <a:gd name="T61" fmla="*/ 132769 h 133946"/>
                <a:gd name="T62" fmla="*/ 128901 w 151806"/>
                <a:gd name="T63" fmla="*/ 133914 h 133946"/>
                <a:gd name="T64" fmla="*/ 151805 w 151806"/>
                <a:gd name="T65" fmla="*/ 133945 h 1339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1806"/>
                <a:gd name="T100" fmla="*/ 0 h 133946"/>
                <a:gd name="T101" fmla="*/ 151806 w 151806"/>
                <a:gd name="T102" fmla="*/ 133946 h 1339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1806" h="133946">
                  <a:moveTo>
                    <a:pt x="0" y="71437"/>
                  </a:moveTo>
                  <a:lnTo>
                    <a:pt x="0" y="71437"/>
                  </a:lnTo>
                  <a:lnTo>
                    <a:pt x="21249" y="71437"/>
                  </a:lnTo>
                  <a:lnTo>
                    <a:pt x="26973" y="68791"/>
                  </a:lnTo>
                  <a:lnTo>
                    <a:pt x="32824" y="65300"/>
                  </a:lnTo>
                  <a:lnTo>
                    <a:pt x="44665" y="63059"/>
                  </a:lnTo>
                  <a:lnTo>
                    <a:pt x="65485" y="62539"/>
                  </a:lnTo>
                  <a:lnTo>
                    <a:pt x="71438" y="59876"/>
                  </a:lnTo>
                  <a:lnTo>
                    <a:pt x="77391" y="56377"/>
                  </a:lnTo>
                  <a:lnTo>
                    <a:pt x="89297" y="54131"/>
                  </a:lnTo>
                  <a:lnTo>
                    <a:pt x="92273" y="53946"/>
                  </a:lnTo>
                  <a:lnTo>
                    <a:pt x="98227" y="51096"/>
                  </a:lnTo>
                  <a:lnTo>
                    <a:pt x="104180" y="47514"/>
                  </a:lnTo>
                  <a:lnTo>
                    <a:pt x="113109" y="44505"/>
                  </a:lnTo>
                  <a:lnTo>
                    <a:pt x="134497" y="28829"/>
                  </a:lnTo>
                  <a:lnTo>
                    <a:pt x="141220" y="27191"/>
                  </a:lnTo>
                  <a:lnTo>
                    <a:pt x="141772" y="26065"/>
                  </a:lnTo>
                  <a:lnTo>
                    <a:pt x="142862" y="10282"/>
                  </a:lnTo>
                  <a:lnTo>
                    <a:pt x="135185" y="1359"/>
                  </a:lnTo>
                  <a:lnTo>
                    <a:pt x="129572" y="402"/>
                  </a:lnTo>
                  <a:lnTo>
                    <a:pt x="86317" y="0"/>
                  </a:lnTo>
                  <a:lnTo>
                    <a:pt x="68276" y="992"/>
                  </a:lnTo>
                  <a:lnTo>
                    <a:pt x="57382" y="7129"/>
                  </a:lnTo>
                  <a:lnTo>
                    <a:pt x="32774" y="29811"/>
                  </a:lnTo>
                  <a:lnTo>
                    <a:pt x="29449" y="35739"/>
                  </a:lnTo>
                  <a:lnTo>
                    <a:pt x="27315" y="47629"/>
                  </a:lnTo>
                  <a:lnTo>
                    <a:pt x="26803" y="82975"/>
                  </a:lnTo>
                  <a:lnTo>
                    <a:pt x="29441" y="89133"/>
                  </a:lnTo>
                  <a:lnTo>
                    <a:pt x="56600" y="119059"/>
                  </a:lnTo>
                  <a:lnTo>
                    <a:pt x="74607" y="129976"/>
                  </a:lnTo>
                  <a:lnTo>
                    <a:pt x="86488" y="132769"/>
                  </a:lnTo>
                  <a:lnTo>
                    <a:pt x="128901" y="133914"/>
                  </a:lnTo>
                  <a:lnTo>
                    <a:pt x="151805" y="133945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8" name="SMARTInkShape-207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3759398" y="2352324"/>
              <a:ext cx="151806" cy="156919"/>
            </a:xfrm>
            <a:custGeom>
              <a:avLst/>
              <a:gdLst>
                <a:gd name="T0" fmla="*/ 8930 w 151806"/>
                <a:gd name="T1" fmla="*/ 22973 h 156919"/>
                <a:gd name="T2" fmla="*/ 8930 w 151806"/>
                <a:gd name="T3" fmla="*/ 22973 h 156919"/>
                <a:gd name="T4" fmla="*/ 4190 w 151806"/>
                <a:gd name="T5" fmla="*/ 22973 h 156919"/>
                <a:gd name="T6" fmla="*/ 2793 w 151806"/>
                <a:gd name="T7" fmla="*/ 23965 h 156919"/>
                <a:gd name="T8" fmla="*/ 1862 w 151806"/>
                <a:gd name="T9" fmla="*/ 25619 h 156919"/>
                <a:gd name="T10" fmla="*/ 245 w 151806"/>
                <a:gd name="T11" fmla="*/ 32067 h 156919"/>
                <a:gd name="T12" fmla="*/ 2 w 151806"/>
                <a:gd name="T13" fmla="*/ 76015 h 156919"/>
                <a:gd name="T14" fmla="*/ 0 w 151806"/>
                <a:gd name="T15" fmla="*/ 119435 h 156919"/>
                <a:gd name="T16" fmla="*/ 0 w 151806"/>
                <a:gd name="T17" fmla="*/ 138680 h 156919"/>
                <a:gd name="T18" fmla="*/ 0 w 151806"/>
                <a:gd name="T19" fmla="*/ 96366 h 156919"/>
                <a:gd name="T20" fmla="*/ 993 w 151806"/>
                <a:gd name="T21" fmla="*/ 70431 h 156919"/>
                <a:gd name="T22" fmla="*/ 17779 w 151806"/>
                <a:gd name="T23" fmla="*/ 27044 h 156919"/>
                <a:gd name="T24" fmla="*/ 30147 w 151806"/>
                <a:gd name="T25" fmla="*/ 11211 h 156919"/>
                <a:gd name="T26" fmla="*/ 35889 w 151806"/>
                <a:gd name="T27" fmla="*/ 7823 h 156919"/>
                <a:gd name="T28" fmla="*/ 47659 w 151806"/>
                <a:gd name="T29" fmla="*/ 5649 h 156919"/>
                <a:gd name="T30" fmla="*/ 56565 w 151806"/>
                <a:gd name="T31" fmla="*/ 5272 h 156919"/>
                <a:gd name="T32" fmla="*/ 62513 w 151806"/>
                <a:gd name="T33" fmla="*/ 2538 h 156919"/>
                <a:gd name="T34" fmla="*/ 65488 w 151806"/>
                <a:gd name="T35" fmla="*/ 420 h 156919"/>
                <a:gd name="T36" fmla="*/ 68463 w 151806"/>
                <a:gd name="T37" fmla="*/ 0 h 156919"/>
                <a:gd name="T38" fmla="*/ 95250 w 151806"/>
                <a:gd name="T39" fmla="*/ 5934 h 156919"/>
                <a:gd name="T40" fmla="*/ 116086 w 151806"/>
                <a:gd name="T41" fmla="*/ 20549 h 156919"/>
                <a:gd name="T42" fmla="*/ 122040 w 151806"/>
                <a:gd name="T43" fmla="*/ 22888 h 156919"/>
                <a:gd name="T44" fmla="*/ 127993 w 151806"/>
                <a:gd name="T45" fmla="*/ 27235 h 156919"/>
                <a:gd name="T46" fmla="*/ 131300 w 151806"/>
                <a:gd name="T47" fmla="*/ 35120 h 156919"/>
                <a:gd name="T48" fmla="*/ 133762 w 151806"/>
                <a:gd name="T49" fmla="*/ 44246 h 156919"/>
                <a:gd name="T50" fmla="*/ 140781 w 151806"/>
                <a:gd name="T51" fmla="*/ 58190 h 156919"/>
                <a:gd name="T52" fmla="*/ 142821 w 151806"/>
                <a:gd name="T53" fmla="*/ 100913 h 156919"/>
                <a:gd name="T54" fmla="*/ 142875 w 151806"/>
                <a:gd name="T55" fmla="*/ 143155 h 156919"/>
                <a:gd name="T56" fmla="*/ 142875 w 151806"/>
                <a:gd name="T57" fmla="*/ 156772 h 156919"/>
                <a:gd name="T58" fmla="*/ 151805 w 151806"/>
                <a:gd name="T59" fmla="*/ 156918 h 15691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1806"/>
                <a:gd name="T91" fmla="*/ 0 h 156919"/>
                <a:gd name="T92" fmla="*/ 151806 w 151806"/>
                <a:gd name="T93" fmla="*/ 156919 h 15691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1806" h="156919">
                  <a:moveTo>
                    <a:pt x="8930" y="22973"/>
                  </a:moveTo>
                  <a:lnTo>
                    <a:pt x="8930" y="22973"/>
                  </a:lnTo>
                  <a:lnTo>
                    <a:pt x="4190" y="22973"/>
                  </a:lnTo>
                  <a:lnTo>
                    <a:pt x="2793" y="23965"/>
                  </a:lnTo>
                  <a:lnTo>
                    <a:pt x="1862" y="25619"/>
                  </a:lnTo>
                  <a:lnTo>
                    <a:pt x="245" y="32067"/>
                  </a:lnTo>
                  <a:lnTo>
                    <a:pt x="2" y="76015"/>
                  </a:lnTo>
                  <a:lnTo>
                    <a:pt x="0" y="119435"/>
                  </a:lnTo>
                  <a:lnTo>
                    <a:pt x="0" y="138680"/>
                  </a:lnTo>
                  <a:lnTo>
                    <a:pt x="0" y="96366"/>
                  </a:lnTo>
                  <a:lnTo>
                    <a:pt x="993" y="70431"/>
                  </a:lnTo>
                  <a:lnTo>
                    <a:pt x="17779" y="27044"/>
                  </a:lnTo>
                  <a:lnTo>
                    <a:pt x="30147" y="11211"/>
                  </a:lnTo>
                  <a:lnTo>
                    <a:pt x="35889" y="7823"/>
                  </a:lnTo>
                  <a:lnTo>
                    <a:pt x="47659" y="5649"/>
                  </a:lnTo>
                  <a:lnTo>
                    <a:pt x="56565" y="5272"/>
                  </a:lnTo>
                  <a:lnTo>
                    <a:pt x="62513" y="2538"/>
                  </a:lnTo>
                  <a:lnTo>
                    <a:pt x="65488" y="420"/>
                  </a:lnTo>
                  <a:lnTo>
                    <a:pt x="68463" y="0"/>
                  </a:lnTo>
                  <a:lnTo>
                    <a:pt x="95250" y="5934"/>
                  </a:lnTo>
                  <a:lnTo>
                    <a:pt x="116086" y="20549"/>
                  </a:lnTo>
                  <a:lnTo>
                    <a:pt x="122040" y="22888"/>
                  </a:lnTo>
                  <a:lnTo>
                    <a:pt x="127993" y="27235"/>
                  </a:lnTo>
                  <a:lnTo>
                    <a:pt x="131300" y="35120"/>
                  </a:lnTo>
                  <a:lnTo>
                    <a:pt x="133762" y="44246"/>
                  </a:lnTo>
                  <a:lnTo>
                    <a:pt x="140781" y="58190"/>
                  </a:lnTo>
                  <a:lnTo>
                    <a:pt x="142821" y="100913"/>
                  </a:lnTo>
                  <a:lnTo>
                    <a:pt x="142875" y="143155"/>
                  </a:lnTo>
                  <a:lnTo>
                    <a:pt x="142875" y="156772"/>
                  </a:lnTo>
                  <a:lnTo>
                    <a:pt x="151805" y="156918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9" name="SMARTInkShape-208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018359" y="2214563"/>
              <a:ext cx="53580" cy="276821"/>
            </a:xfrm>
            <a:custGeom>
              <a:avLst/>
              <a:gdLst>
                <a:gd name="T0" fmla="*/ 8930 w 53580"/>
                <a:gd name="T1" fmla="*/ 0 h 276821"/>
                <a:gd name="T2" fmla="*/ 8930 w 53580"/>
                <a:gd name="T3" fmla="*/ 0 h 276821"/>
                <a:gd name="T4" fmla="*/ 368 w 53580"/>
                <a:gd name="T5" fmla="*/ 0 h 276821"/>
                <a:gd name="T6" fmla="*/ 1 w 53580"/>
                <a:gd name="T7" fmla="*/ 43449 h 276821"/>
                <a:gd name="T8" fmla="*/ 0 w 53580"/>
                <a:gd name="T9" fmla="*/ 86734 h 276821"/>
                <a:gd name="T10" fmla="*/ 993 w 53580"/>
                <a:gd name="T11" fmla="*/ 110214 h 276821"/>
                <a:gd name="T12" fmla="*/ 8103 w 53580"/>
                <a:gd name="T13" fmla="*/ 145858 h 276821"/>
                <a:gd name="T14" fmla="*/ 9677 w 53580"/>
                <a:gd name="T15" fmla="*/ 163713 h 276821"/>
                <a:gd name="T16" fmla="*/ 17011 w 53580"/>
                <a:gd name="T17" fmla="*/ 193293 h 276821"/>
                <a:gd name="T18" fmla="*/ 18600 w 53580"/>
                <a:gd name="T19" fmla="*/ 208194 h 276821"/>
                <a:gd name="T20" fmla="*/ 35809 w 53580"/>
                <a:gd name="T21" fmla="*/ 248995 h 276821"/>
                <a:gd name="T22" fmla="*/ 41589 w 53580"/>
                <a:gd name="T23" fmla="*/ 256559 h 276821"/>
                <a:gd name="T24" fmla="*/ 44246 w 53580"/>
                <a:gd name="T25" fmla="*/ 266202 h 276821"/>
                <a:gd name="T26" fmla="*/ 44613 w 53580"/>
                <a:gd name="T27" fmla="*/ 275430 h 276821"/>
                <a:gd name="T28" fmla="*/ 45617 w 53580"/>
                <a:gd name="T29" fmla="*/ 275894 h 276821"/>
                <a:gd name="T30" fmla="*/ 53579 w 53580"/>
                <a:gd name="T31" fmla="*/ 276820 h 2768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580"/>
                <a:gd name="T49" fmla="*/ 0 h 276821"/>
                <a:gd name="T50" fmla="*/ 53580 w 53580"/>
                <a:gd name="T51" fmla="*/ 276821 h 2768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580" h="276821">
                  <a:moveTo>
                    <a:pt x="8930" y="0"/>
                  </a:moveTo>
                  <a:lnTo>
                    <a:pt x="8930" y="0"/>
                  </a:lnTo>
                  <a:lnTo>
                    <a:pt x="368" y="0"/>
                  </a:lnTo>
                  <a:lnTo>
                    <a:pt x="1" y="43449"/>
                  </a:lnTo>
                  <a:lnTo>
                    <a:pt x="0" y="86734"/>
                  </a:lnTo>
                  <a:lnTo>
                    <a:pt x="993" y="110214"/>
                  </a:lnTo>
                  <a:lnTo>
                    <a:pt x="8103" y="145858"/>
                  </a:lnTo>
                  <a:lnTo>
                    <a:pt x="9677" y="163713"/>
                  </a:lnTo>
                  <a:lnTo>
                    <a:pt x="17011" y="193293"/>
                  </a:lnTo>
                  <a:lnTo>
                    <a:pt x="18600" y="208194"/>
                  </a:lnTo>
                  <a:lnTo>
                    <a:pt x="35809" y="248995"/>
                  </a:lnTo>
                  <a:lnTo>
                    <a:pt x="41589" y="256559"/>
                  </a:lnTo>
                  <a:lnTo>
                    <a:pt x="44246" y="266202"/>
                  </a:lnTo>
                  <a:lnTo>
                    <a:pt x="44613" y="275430"/>
                  </a:lnTo>
                  <a:lnTo>
                    <a:pt x="45617" y="275894"/>
                  </a:lnTo>
                  <a:lnTo>
                    <a:pt x="53579" y="27682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0" name="SMARTInkShape-209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3893344" y="2330648"/>
              <a:ext cx="348259" cy="26791"/>
            </a:xfrm>
            <a:custGeom>
              <a:avLst/>
              <a:gdLst>
                <a:gd name="T0" fmla="*/ 0 w 348259"/>
                <a:gd name="T1" fmla="*/ 26790 h 26791"/>
                <a:gd name="T2" fmla="*/ 0 w 348259"/>
                <a:gd name="T3" fmla="*/ 26790 h 26791"/>
                <a:gd name="T4" fmla="*/ 0 w 348259"/>
                <a:gd name="T5" fmla="*/ 22049 h 26791"/>
                <a:gd name="T6" fmla="*/ 992 w 348259"/>
                <a:gd name="T7" fmla="*/ 20653 h 26791"/>
                <a:gd name="T8" fmla="*/ 2645 w 348259"/>
                <a:gd name="T9" fmla="*/ 19722 h 26791"/>
                <a:gd name="T10" fmla="*/ 4740 w 348259"/>
                <a:gd name="T11" fmla="*/ 19101 h 26791"/>
                <a:gd name="T12" fmla="*/ 18091 w 348259"/>
                <a:gd name="T13" fmla="*/ 10955 h 26791"/>
                <a:gd name="T14" fmla="*/ 55878 w 348259"/>
                <a:gd name="T15" fmla="*/ 4308 h 26791"/>
                <a:gd name="T16" fmla="*/ 98529 w 348259"/>
                <a:gd name="T17" fmla="*/ 568 h 26791"/>
                <a:gd name="T18" fmla="*/ 136778 w 348259"/>
                <a:gd name="T19" fmla="*/ 75 h 26791"/>
                <a:gd name="T20" fmla="*/ 178966 w 348259"/>
                <a:gd name="T21" fmla="*/ 10 h 26791"/>
                <a:gd name="T22" fmla="*/ 223291 w 348259"/>
                <a:gd name="T23" fmla="*/ 2 h 26791"/>
                <a:gd name="T24" fmla="*/ 267111 w 348259"/>
                <a:gd name="T25" fmla="*/ 0 h 26791"/>
                <a:gd name="T26" fmla="*/ 309348 w 348259"/>
                <a:gd name="T27" fmla="*/ 0 h 26791"/>
                <a:gd name="T28" fmla="*/ 348257 w 348259"/>
                <a:gd name="T29" fmla="*/ 0 h 26791"/>
                <a:gd name="T30" fmla="*/ 348258 w 348259"/>
                <a:gd name="T31" fmla="*/ 8930 h 267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48259"/>
                <a:gd name="T49" fmla="*/ 0 h 26791"/>
                <a:gd name="T50" fmla="*/ 348259 w 348259"/>
                <a:gd name="T51" fmla="*/ 26791 h 267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48259" h="26791">
                  <a:moveTo>
                    <a:pt x="0" y="26790"/>
                  </a:moveTo>
                  <a:lnTo>
                    <a:pt x="0" y="26790"/>
                  </a:lnTo>
                  <a:lnTo>
                    <a:pt x="0" y="22049"/>
                  </a:lnTo>
                  <a:lnTo>
                    <a:pt x="992" y="20653"/>
                  </a:lnTo>
                  <a:lnTo>
                    <a:pt x="2645" y="19722"/>
                  </a:lnTo>
                  <a:lnTo>
                    <a:pt x="4740" y="19101"/>
                  </a:lnTo>
                  <a:lnTo>
                    <a:pt x="18091" y="10955"/>
                  </a:lnTo>
                  <a:lnTo>
                    <a:pt x="55878" y="4308"/>
                  </a:lnTo>
                  <a:lnTo>
                    <a:pt x="98529" y="568"/>
                  </a:lnTo>
                  <a:lnTo>
                    <a:pt x="136778" y="75"/>
                  </a:lnTo>
                  <a:lnTo>
                    <a:pt x="178966" y="10"/>
                  </a:lnTo>
                  <a:lnTo>
                    <a:pt x="223291" y="2"/>
                  </a:lnTo>
                  <a:lnTo>
                    <a:pt x="267111" y="0"/>
                  </a:lnTo>
                  <a:lnTo>
                    <a:pt x="309348" y="0"/>
                  </a:lnTo>
                  <a:lnTo>
                    <a:pt x="348257" y="0"/>
                  </a:lnTo>
                  <a:lnTo>
                    <a:pt x="348258" y="893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SMARTInkShape-Group55"/>
          <p:cNvGrpSpPr>
            <a:grpSpLocks/>
          </p:cNvGrpSpPr>
          <p:nvPr/>
        </p:nvGrpSpPr>
        <p:grpSpPr bwMode="auto">
          <a:xfrm>
            <a:off x="1473200" y="2678113"/>
            <a:ext cx="2955925" cy="349250"/>
            <a:chOff x="1473398" y="2678906"/>
            <a:chExt cx="2955728" cy="348259"/>
          </a:xfrm>
        </p:grpSpPr>
        <p:sp>
          <p:nvSpPr>
            <p:cNvPr id="90120" name="SMARTInkShape-210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1473398" y="2777501"/>
              <a:ext cx="348259" cy="249664"/>
            </a:xfrm>
            <a:custGeom>
              <a:avLst/>
              <a:gdLst>
                <a:gd name="T0" fmla="*/ 0 w 348259"/>
                <a:gd name="T1" fmla="*/ 8562 h 249664"/>
                <a:gd name="T2" fmla="*/ 8562 w 348259"/>
                <a:gd name="T3" fmla="*/ 8203 h 249664"/>
                <a:gd name="T4" fmla="*/ 11527 w 348259"/>
                <a:gd name="T5" fmla="*/ 18228 h 249664"/>
                <a:gd name="T6" fmla="*/ 17304 w 348259"/>
                <a:gd name="T7" fmla="*/ 35415 h 249664"/>
                <a:gd name="T8" fmla="*/ 25960 w 348259"/>
                <a:gd name="T9" fmla="*/ 109795 h 249664"/>
                <a:gd name="T10" fmla="*/ 26788 w 348259"/>
                <a:gd name="T11" fmla="*/ 192925 h 249664"/>
                <a:gd name="T12" fmla="*/ 26790 w 348259"/>
                <a:gd name="T13" fmla="*/ 249281 h 249664"/>
                <a:gd name="T14" fmla="*/ 26790 w 348259"/>
                <a:gd name="T15" fmla="*/ 166214 h 249664"/>
                <a:gd name="T16" fmla="*/ 27782 w 348259"/>
                <a:gd name="T17" fmla="*/ 83159 h 249664"/>
                <a:gd name="T18" fmla="*/ 36466 w 348259"/>
                <a:gd name="T19" fmla="*/ 41396 h 249664"/>
                <a:gd name="T20" fmla="*/ 49277 w 348259"/>
                <a:gd name="T21" fmla="*/ 13309 h 249664"/>
                <a:gd name="T22" fmla="*/ 64435 w 348259"/>
                <a:gd name="T23" fmla="*/ 8747 h 249664"/>
                <a:gd name="T24" fmla="*/ 80970 w 348259"/>
                <a:gd name="T25" fmla="*/ 11212 h 249664"/>
                <a:gd name="T26" fmla="*/ 86830 w 348259"/>
                <a:gd name="T27" fmla="*/ 18277 h 249664"/>
                <a:gd name="T28" fmla="*/ 110245 w 348259"/>
                <a:gd name="T29" fmla="*/ 59699 h 249664"/>
                <a:gd name="T30" fmla="*/ 118504 w 348259"/>
                <a:gd name="T31" fmla="*/ 106809 h 249664"/>
                <a:gd name="T32" fmla="*/ 127090 w 348259"/>
                <a:gd name="T33" fmla="*/ 142509 h 249664"/>
                <a:gd name="T34" fmla="*/ 142875 w 348259"/>
                <a:gd name="T35" fmla="*/ 222873 h 249664"/>
                <a:gd name="T36" fmla="*/ 140230 w 348259"/>
                <a:gd name="T37" fmla="*/ 213160 h 249664"/>
                <a:gd name="T38" fmla="*/ 134773 w 348259"/>
                <a:gd name="T39" fmla="*/ 197966 h 249664"/>
                <a:gd name="T40" fmla="*/ 143042 w 348259"/>
                <a:gd name="T41" fmla="*/ 112732 h 249664"/>
                <a:gd name="T42" fmla="*/ 176002 w 348259"/>
                <a:gd name="T43" fmla="*/ 44349 h 249664"/>
                <a:gd name="T44" fmla="*/ 190871 w 348259"/>
                <a:gd name="T45" fmla="*/ 23448 h 249664"/>
                <a:gd name="T46" fmla="*/ 241055 w 348259"/>
                <a:gd name="T47" fmla="*/ 17512 h 249664"/>
                <a:gd name="T48" fmla="*/ 250018 w 348259"/>
                <a:gd name="T49" fmla="*/ 20143 h 249664"/>
                <a:gd name="T50" fmla="*/ 270867 w 348259"/>
                <a:gd name="T51" fmla="*/ 33742 h 249664"/>
                <a:gd name="T52" fmla="*/ 299641 w 348259"/>
                <a:gd name="T53" fmla="*/ 74060 h 249664"/>
                <a:gd name="T54" fmla="*/ 318401 w 348259"/>
                <a:gd name="T55" fmla="*/ 130497 h 249664"/>
                <a:gd name="T56" fmla="*/ 327526 w 348259"/>
                <a:gd name="T57" fmla="*/ 175140 h 249664"/>
                <a:gd name="T58" fmla="*/ 337417 w 348259"/>
                <a:gd name="T59" fmla="*/ 213762 h 249664"/>
                <a:gd name="T60" fmla="*/ 340299 w 348259"/>
                <a:gd name="T61" fmla="*/ 237008 h 249664"/>
                <a:gd name="T62" fmla="*/ 347014 w 348259"/>
                <a:gd name="T63" fmla="*/ 240243 h 249664"/>
                <a:gd name="T64" fmla="*/ 348258 w 348259"/>
                <a:gd name="T65" fmla="*/ 249663 h 24966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48259"/>
                <a:gd name="T100" fmla="*/ 0 h 249664"/>
                <a:gd name="T101" fmla="*/ 348259 w 348259"/>
                <a:gd name="T102" fmla="*/ 249664 h 24966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48259" h="249664">
                  <a:moveTo>
                    <a:pt x="0" y="8562"/>
                  </a:moveTo>
                  <a:lnTo>
                    <a:pt x="0" y="8562"/>
                  </a:lnTo>
                  <a:lnTo>
                    <a:pt x="0" y="0"/>
                  </a:lnTo>
                  <a:lnTo>
                    <a:pt x="8562" y="8203"/>
                  </a:lnTo>
                  <a:lnTo>
                    <a:pt x="8821" y="13196"/>
                  </a:lnTo>
                  <a:lnTo>
                    <a:pt x="11527" y="18228"/>
                  </a:lnTo>
                  <a:lnTo>
                    <a:pt x="15045" y="23772"/>
                  </a:lnTo>
                  <a:lnTo>
                    <a:pt x="17304" y="35415"/>
                  </a:lnTo>
                  <a:lnTo>
                    <a:pt x="18830" y="74397"/>
                  </a:lnTo>
                  <a:lnTo>
                    <a:pt x="25960" y="109795"/>
                  </a:lnTo>
                  <a:lnTo>
                    <a:pt x="26741" y="151438"/>
                  </a:lnTo>
                  <a:lnTo>
                    <a:pt x="26788" y="192925"/>
                  </a:lnTo>
                  <a:lnTo>
                    <a:pt x="26790" y="236683"/>
                  </a:lnTo>
                  <a:lnTo>
                    <a:pt x="26790" y="249281"/>
                  </a:lnTo>
                  <a:lnTo>
                    <a:pt x="26790" y="206191"/>
                  </a:lnTo>
                  <a:lnTo>
                    <a:pt x="26790" y="166214"/>
                  </a:lnTo>
                  <a:lnTo>
                    <a:pt x="26790" y="124641"/>
                  </a:lnTo>
                  <a:lnTo>
                    <a:pt x="27782" y="83159"/>
                  </a:lnTo>
                  <a:lnTo>
                    <a:pt x="34478" y="60559"/>
                  </a:lnTo>
                  <a:lnTo>
                    <a:pt x="36466" y="41396"/>
                  </a:lnTo>
                  <a:lnTo>
                    <a:pt x="45390" y="17755"/>
                  </a:lnTo>
                  <a:lnTo>
                    <a:pt x="49277" y="13309"/>
                  </a:lnTo>
                  <a:lnTo>
                    <a:pt x="54313" y="10671"/>
                  </a:lnTo>
                  <a:lnTo>
                    <a:pt x="64435" y="8747"/>
                  </a:lnTo>
                  <a:lnTo>
                    <a:pt x="75768" y="8572"/>
                  </a:lnTo>
                  <a:lnTo>
                    <a:pt x="80970" y="11212"/>
                  </a:lnTo>
                  <a:lnTo>
                    <a:pt x="83746" y="13305"/>
                  </a:lnTo>
                  <a:lnTo>
                    <a:pt x="86830" y="18277"/>
                  </a:lnTo>
                  <a:lnTo>
                    <a:pt x="89193" y="23794"/>
                  </a:lnTo>
                  <a:lnTo>
                    <a:pt x="110245" y="59699"/>
                  </a:lnTo>
                  <a:lnTo>
                    <a:pt x="114356" y="77181"/>
                  </a:lnTo>
                  <a:lnTo>
                    <a:pt x="118504" y="106809"/>
                  </a:lnTo>
                  <a:lnTo>
                    <a:pt x="123087" y="124654"/>
                  </a:lnTo>
                  <a:lnTo>
                    <a:pt x="127090" y="142509"/>
                  </a:lnTo>
                  <a:lnTo>
                    <a:pt x="140835" y="185061"/>
                  </a:lnTo>
                  <a:lnTo>
                    <a:pt x="142875" y="222873"/>
                  </a:lnTo>
                  <a:lnTo>
                    <a:pt x="142875" y="218133"/>
                  </a:lnTo>
                  <a:lnTo>
                    <a:pt x="140230" y="213160"/>
                  </a:lnTo>
                  <a:lnTo>
                    <a:pt x="136739" y="207643"/>
                  </a:lnTo>
                  <a:lnTo>
                    <a:pt x="134773" y="197966"/>
                  </a:lnTo>
                  <a:lnTo>
                    <a:pt x="133978" y="154254"/>
                  </a:lnTo>
                  <a:lnTo>
                    <a:pt x="143042" y="112732"/>
                  </a:lnTo>
                  <a:lnTo>
                    <a:pt x="156146" y="69856"/>
                  </a:lnTo>
                  <a:lnTo>
                    <a:pt x="176002" y="44349"/>
                  </a:lnTo>
                  <a:lnTo>
                    <a:pt x="178434" y="38358"/>
                  </a:lnTo>
                  <a:lnTo>
                    <a:pt x="190871" y="23448"/>
                  </a:lnTo>
                  <a:lnTo>
                    <a:pt x="199264" y="20139"/>
                  </a:lnTo>
                  <a:lnTo>
                    <a:pt x="241055" y="17512"/>
                  </a:lnTo>
                  <a:lnTo>
                    <a:pt x="244047" y="17505"/>
                  </a:lnTo>
                  <a:lnTo>
                    <a:pt x="250018" y="20143"/>
                  </a:lnTo>
                  <a:lnTo>
                    <a:pt x="264913" y="31731"/>
                  </a:lnTo>
                  <a:lnTo>
                    <a:pt x="270867" y="33742"/>
                  </a:lnTo>
                  <a:lnTo>
                    <a:pt x="276820" y="39927"/>
                  </a:lnTo>
                  <a:lnTo>
                    <a:pt x="299641" y="74060"/>
                  </a:lnTo>
                  <a:lnTo>
                    <a:pt x="312601" y="117973"/>
                  </a:lnTo>
                  <a:lnTo>
                    <a:pt x="318401" y="130497"/>
                  </a:lnTo>
                  <a:lnTo>
                    <a:pt x="323935" y="166819"/>
                  </a:lnTo>
                  <a:lnTo>
                    <a:pt x="327526" y="175140"/>
                  </a:lnTo>
                  <a:lnTo>
                    <a:pt x="331139" y="201114"/>
                  </a:lnTo>
                  <a:lnTo>
                    <a:pt x="337417" y="213762"/>
                  </a:lnTo>
                  <a:lnTo>
                    <a:pt x="339295" y="235145"/>
                  </a:lnTo>
                  <a:lnTo>
                    <a:pt x="340299" y="237008"/>
                  </a:lnTo>
                  <a:lnTo>
                    <a:pt x="341960" y="238249"/>
                  </a:lnTo>
                  <a:lnTo>
                    <a:pt x="347014" y="240243"/>
                  </a:lnTo>
                  <a:lnTo>
                    <a:pt x="347705" y="243161"/>
                  </a:lnTo>
                  <a:lnTo>
                    <a:pt x="348258" y="249663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1" name="SMARTInkShape-211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1875234" y="2884289"/>
              <a:ext cx="232173" cy="35720"/>
            </a:xfrm>
            <a:custGeom>
              <a:avLst/>
              <a:gdLst>
                <a:gd name="T0" fmla="*/ 0 w 232173"/>
                <a:gd name="T1" fmla="*/ 35719 h 35720"/>
                <a:gd name="T2" fmla="*/ 0 w 232173"/>
                <a:gd name="T3" fmla="*/ 35719 h 35720"/>
                <a:gd name="T4" fmla="*/ 4741 w 232173"/>
                <a:gd name="T5" fmla="*/ 30978 h 35720"/>
                <a:gd name="T6" fmla="*/ 9714 w 232173"/>
                <a:gd name="T7" fmla="*/ 28651 h 35720"/>
                <a:gd name="T8" fmla="*/ 23916 w 232173"/>
                <a:gd name="T9" fmla="*/ 26042 h 35720"/>
                <a:gd name="T10" fmla="*/ 33765 w 232173"/>
                <a:gd name="T11" fmla="*/ 20725 h 35720"/>
                <a:gd name="T12" fmla="*/ 75346 w 232173"/>
                <a:gd name="T13" fmla="*/ 16942 h 35720"/>
                <a:gd name="T14" fmla="*/ 109223 w 232173"/>
                <a:gd name="T15" fmla="*/ 9764 h 35720"/>
                <a:gd name="T16" fmla="*/ 152147 w 232173"/>
                <a:gd name="T17" fmla="*/ 8962 h 35720"/>
                <a:gd name="T18" fmla="*/ 184558 w 232173"/>
                <a:gd name="T19" fmla="*/ 7940 h 35720"/>
                <a:gd name="T20" fmla="*/ 210423 w 232173"/>
                <a:gd name="T21" fmla="*/ 828 h 35720"/>
                <a:gd name="T22" fmla="*/ 232172 w 232173"/>
                <a:gd name="T23" fmla="*/ 0 h 357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2173"/>
                <a:gd name="T37" fmla="*/ 0 h 35720"/>
                <a:gd name="T38" fmla="*/ 232173 w 232173"/>
                <a:gd name="T39" fmla="*/ 35720 h 357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2173" h="35720">
                  <a:moveTo>
                    <a:pt x="0" y="35719"/>
                  </a:moveTo>
                  <a:lnTo>
                    <a:pt x="0" y="35719"/>
                  </a:lnTo>
                  <a:lnTo>
                    <a:pt x="4741" y="30978"/>
                  </a:lnTo>
                  <a:lnTo>
                    <a:pt x="9714" y="28651"/>
                  </a:lnTo>
                  <a:lnTo>
                    <a:pt x="23916" y="26042"/>
                  </a:lnTo>
                  <a:lnTo>
                    <a:pt x="33765" y="20725"/>
                  </a:lnTo>
                  <a:lnTo>
                    <a:pt x="75346" y="16942"/>
                  </a:lnTo>
                  <a:lnTo>
                    <a:pt x="109223" y="9764"/>
                  </a:lnTo>
                  <a:lnTo>
                    <a:pt x="152147" y="8962"/>
                  </a:lnTo>
                  <a:lnTo>
                    <a:pt x="184558" y="7940"/>
                  </a:lnTo>
                  <a:lnTo>
                    <a:pt x="210423" y="828"/>
                  </a:lnTo>
                  <a:lnTo>
                    <a:pt x="232172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2" name="SMARTInkShape-212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982500" y="2830711"/>
              <a:ext cx="35610" cy="178595"/>
            </a:xfrm>
            <a:custGeom>
              <a:avLst/>
              <a:gdLst>
                <a:gd name="T0" fmla="*/ 8820 w 35610"/>
                <a:gd name="T1" fmla="*/ 0 h 178595"/>
                <a:gd name="T2" fmla="*/ 8820 w 35610"/>
                <a:gd name="T3" fmla="*/ 0 h 178595"/>
                <a:gd name="T4" fmla="*/ 258 w 35610"/>
                <a:gd name="T5" fmla="*/ 0 h 178595"/>
                <a:gd name="T6" fmla="*/ 0 w 35610"/>
                <a:gd name="T7" fmla="*/ 4740 h 178595"/>
                <a:gd name="T8" fmla="*/ 955 w 35610"/>
                <a:gd name="T9" fmla="*/ 6137 h 178595"/>
                <a:gd name="T10" fmla="*/ 2585 w 35610"/>
                <a:gd name="T11" fmla="*/ 7068 h 178595"/>
                <a:gd name="T12" fmla="*/ 4663 w 35610"/>
                <a:gd name="T13" fmla="*/ 7688 h 178595"/>
                <a:gd name="T14" fmla="*/ 6049 w 35610"/>
                <a:gd name="T15" fmla="*/ 9094 h 178595"/>
                <a:gd name="T16" fmla="*/ 7589 w 35610"/>
                <a:gd name="T17" fmla="*/ 13302 h 178595"/>
                <a:gd name="T18" fmla="*/ 9791 w 35610"/>
                <a:gd name="T19" fmla="*/ 47833 h 178595"/>
                <a:gd name="T20" fmla="*/ 16506 w 35610"/>
                <a:gd name="T21" fmla="*/ 65120 h 178595"/>
                <a:gd name="T22" fmla="*/ 18669 w 35610"/>
                <a:gd name="T23" fmla="*/ 94401 h 178595"/>
                <a:gd name="T24" fmla="*/ 23865 w 35610"/>
                <a:gd name="T25" fmla="*/ 104920 h 178595"/>
                <a:gd name="T26" fmla="*/ 26658 w 35610"/>
                <a:gd name="T27" fmla="*/ 148753 h 178595"/>
                <a:gd name="T28" fmla="*/ 26680 w 35610"/>
                <a:gd name="T29" fmla="*/ 177316 h 178595"/>
                <a:gd name="T30" fmla="*/ 27672 w 35610"/>
                <a:gd name="T31" fmla="*/ 177742 h 178595"/>
                <a:gd name="T32" fmla="*/ 35609 w 35610"/>
                <a:gd name="T33" fmla="*/ 178594 h 1785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610"/>
                <a:gd name="T52" fmla="*/ 0 h 178595"/>
                <a:gd name="T53" fmla="*/ 35610 w 35610"/>
                <a:gd name="T54" fmla="*/ 178595 h 17859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610" h="178595">
                  <a:moveTo>
                    <a:pt x="8820" y="0"/>
                  </a:moveTo>
                  <a:lnTo>
                    <a:pt x="8820" y="0"/>
                  </a:lnTo>
                  <a:lnTo>
                    <a:pt x="258" y="0"/>
                  </a:lnTo>
                  <a:lnTo>
                    <a:pt x="0" y="4740"/>
                  </a:lnTo>
                  <a:lnTo>
                    <a:pt x="955" y="6137"/>
                  </a:lnTo>
                  <a:lnTo>
                    <a:pt x="2585" y="7068"/>
                  </a:lnTo>
                  <a:lnTo>
                    <a:pt x="4663" y="7688"/>
                  </a:lnTo>
                  <a:lnTo>
                    <a:pt x="6049" y="9094"/>
                  </a:lnTo>
                  <a:lnTo>
                    <a:pt x="7589" y="13302"/>
                  </a:lnTo>
                  <a:lnTo>
                    <a:pt x="9791" y="47833"/>
                  </a:lnTo>
                  <a:lnTo>
                    <a:pt x="16506" y="65120"/>
                  </a:lnTo>
                  <a:lnTo>
                    <a:pt x="18669" y="94401"/>
                  </a:lnTo>
                  <a:lnTo>
                    <a:pt x="23865" y="104920"/>
                  </a:lnTo>
                  <a:lnTo>
                    <a:pt x="26658" y="148753"/>
                  </a:lnTo>
                  <a:lnTo>
                    <a:pt x="26680" y="177316"/>
                  </a:lnTo>
                  <a:lnTo>
                    <a:pt x="27672" y="177742"/>
                  </a:lnTo>
                  <a:lnTo>
                    <a:pt x="35609" y="178594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3" name="SMARTInkShape-213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160984" y="2795138"/>
              <a:ext cx="321437" cy="223094"/>
            </a:xfrm>
            <a:custGeom>
              <a:avLst/>
              <a:gdLst>
                <a:gd name="T0" fmla="*/ 0 w 321437"/>
                <a:gd name="T1" fmla="*/ 80221 h 223094"/>
                <a:gd name="T2" fmla="*/ 0 w 321437"/>
                <a:gd name="T3" fmla="*/ 80221 h 223094"/>
                <a:gd name="T4" fmla="*/ 0 w 321437"/>
                <a:gd name="T5" fmla="*/ 92650 h 223094"/>
                <a:gd name="T6" fmla="*/ 11412 w 321437"/>
                <a:gd name="T7" fmla="*/ 136288 h 223094"/>
                <a:gd name="T8" fmla="*/ 16586 w 321437"/>
                <a:gd name="T9" fmla="*/ 153363 h 223094"/>
                <a:gd name="T10" fmla="*/ 18778 w 321437"/>
                <a:gd name="T11" fmla="*/ 183499 h 223094"/>
                <a:gd name="T12" fmla="*/ 24913 w 321437"/>
                <a:gd name="T13" fmla="*/ 196129 h 223094"/>
                <a:gd name="T14" fmla="*/ 26419 w 321437"/>
                <a:gd name="T15" fmla="*/ 208178 h 223094"/>
                <a:gd name="T16" fmla="*/ 25550 w 321437"/>
                <a:gd name="T17" fmla="*/ 210174 h 223094"/>
                <a:gd name="T18" fmla="*/ 23979 w 321437"/>
                <a:gd name="T19" fmla="*/ 211505 h 223094"/>
                <a:gd name="T20" fmla="*/ 21939 w 321437"/>
                <a:gd name="T21" fmla="*/ 212392 h 223094"/>
                <a:gd name="T22" fmla="*/ 20579 w 321437"/>
                <a:gd name="T23" fmla="*/ 213976 h 223094"/>
                <a:gd name="T24" fmla="*/ 17861 w 321437"/>
                <a:gd name="T25" fmla="*/ 223093 h 223094"/>
                <a:gd name="T26" fmla="*/ 17860 w 321437"/>
                <a:gd name="T27" fmla="*/ 183143 h 223094"/>
                <a:gd name="T28" fmla="*/ 18852 w 321437"/>
                <a:gd name="T29" fmla="*/ 167161 h 223094"/>
                <a:gd name="T30" fmla="*/ 23997 w 321437"/>
                <a:gd name="T31" fmla="*/ 153717 h 223094"/>
                <a:gd name="T32" fmla="*/ 27536 w 321437"/>
                <a:gd name="T33" fmla="*/ 113536 h 223094"/>
                <a:gd name="T34" fmla="*/ 39186 w 321437"/>
                <a:gd name="T35" fmla="*/ 83273 h 223094"/>
                <a:gd name="T36" fmla="*/ 53643 w 321437"/>
                <a:gd name="T37" fmla="*/ 63156 h 223094"/>
                <a:gd name="T38" fmla="*/ 65498 w 321437"/>
                <a:gd name="T39" fmla="*/ 50612 h 223094"/>
                <a:gd name="T40" fmla="*/ 71443 w 321437"/>
                <a:gd name="T41" fmla="*/ 47218 h 223094"/>
                <a:gd name="T42" fmla="*/ 74418 w 321437"/>
                <a:gd name="T43" fmla="*/ 46313 h 223094"/>
                <a:gd name="T44" fmla="*/ 76401 w 321437"/>
                <a:gd name="T45" fmla="*/ 44717 h 223094"/>
                <a:gd name="T46" fmla="*/ 80185 w 321437"/>
                <a:gd name="T47" fmla="*/ 38723 h 223094"/>
                <a:gd name="T48" fmla="*/ 84586 w 321437"/>
                <a:gd name="T49" fmla="*/ 36973 h 223094"/>
                <a:gd name="T50" fmla="*/ 92642 w 321437"/>
                <a:gd name="T51" fmla="*/ 35988 h 223094"/>
                <a:gd name="T52" fmla="*/ 98390 w 321437"/>
                <a:gd name="T53" fmla="*/ 38403 h 223094"/>
                <a:gd name="T54" fmla="*/ 104253 w 321437"/>
                <a:gd name="T55" fmla="*/ 41792 h 223094"/>
                <a:gd name="T56" fmla="*/ 114332 w 321437"/>
                <a:gd name="T57" fmla="*/ 44146 h 223094"/>
                <a:gd name="T58" fmla="*/ 120307 w 321437"/>
                <a:gd name="T59" fmla="*/ 49137 h 223094"/>
                <a:gd name="T60" fmla="*/ 122923 w 321437"/>
                <a:gd name="T61" fmla="*/ 56815 h 223094"/>
                <a:gd name="T62" fmla="*/ 125078 w 321437"/>
                <a:gd name="T63" fmla="*/ 65850 h 223094"/>
                <a:gd name="T64" fmla="*/ 131900 w 321437"/>
                <a:gd name="T65" fmla="*/ 79735 h 223094"/>
                <a:gd name="T66" fmla="*/ 142472 w 321437"/>
                <a:gd name="T67" fmla="*/ 123281 h 223094"/>
                <a:gd name="T68" fmla="*/ 142868 w 321437"/>
                <a:gd name="T69" fmla="*/ 166217 h 223094"/>
                <a:gd name="T70" fmla="*/ 142875 w 321437"/>
                <a:gd name="T71" fmla="*/ 205124 h 223094"/>
                <a:gd name="T72" fmla="*/ 142875 w 321437"/>
                <a:gd name="T73" fmla="*/ 200463 h 223094"/>
                <a:gd name="T74" fmla="*/ 141883 w 321437"/>
                <a:gd name="T75" fmla="*/ 199078 h 223094"/>
                <a:gd name="T76" fmla="*/ 138135 w 321437"/>
                <a:gd name="T77" fmla="*/ 197539 h 223094"/>
                <a:gd name="T78" fmla="*/ 137731 w 321437"/>
                <a:gd name="T79" fmla="*/ 196136 h 223094"/>
                <a:gd name="T80" fmla="*/ 142002 w 321437"/>
                <a:gd name="T81" fmla="*/ 183987 h 223094"/>
                <a:gd name="T82" fmla="*/ 145511 w 321437"/>
                <a:gd name="T83" fmla="*/ 141940 h 223094"/>
                <a:gd name="T84" fmla="*/ 149940 w 321437"/>
                <a:gd name="T85" fmla="*/ 124636 h 223094"/>
                <a:gd name="T86" fmla="*/ 153898 w 321437"/>
                <a:gd name="T87" fmla="*/ 106941 h 223094"/>
                <a:gd name="T88" fmla="*/ 158709 w 321437"/>
                <a:gd name="T89" fmla="*/ 89131 h 223094"/>
                <a:gd name="T90" fmla="*/ 160827 w 321437"/>
                <a:gd name="T91" fmla="*/ 78228 h 223094"/>
                <a:gd name="T92" fmla="*/ 180509 w 321437"/>
                <a:gd name="T93" fmla="*/ 36193 h 223094"/>
                <a:gd name="T94" fmla="*/ 212661 w 321437"/>
                <a:gd name="T95" fmla="*/ 1510 h 223094"/>
                <a:gd name="T96" fmla="*/ 216225 w 321437"/>
                <a:gd name="T97" fmla="*/ 590 h 223094"/>
                <a:gd name="T98" fmla="*/ 226597 w 321437"/>
                <a:gd name="T99" fmla="*/ 0 h 223094"/>
                <a:gd name="T100" fmla="*/ 232340 w 321437"/>
                <a:gd name="T101" fmla="*/ 2564 h 223094"/>
                <a:gd name="T102" fmla="*/ 238200 w 321437"/>
                <a:gd name="T103" fmla="*/ 6020 h 223094"/>
                <a:gd name="T104" fmla="*/ 247077 w 321437"/>
                <a:gd name="T105" fmla="*/ 8957 h 223094"/>
                <a:gd name="T106" fmla="*/ 263180 w 321437"/>
                <a:gd name="T107" fmla="*/ 22054 h 223094"/>
                <a:gd name="T108" fmla="*/ 292049 w 321437"/>
                <a:gd name="T109" fmla="*/ 62214 h 223094"/>
                <a:gd name="T110" fmla="*/ 310058 w 321437"/>
                <a:gd name="T111" fmla="*/ 104593 h 223094"/>
                <a:gd name="T112" fmla="*/ 320899 w 321437"/>
                <a:gd name="T113" fmla="*/ 148443 h 223094"/>
                <a:gd name="T114" fmla="*/ 321436 w 321437"/>
                <a:gd name="T115" fmla="*/ 163900 h 223094"/>
                <a:gd name="T116" fmla="*/ 318808 w 321437"/>
                <a:gd name="T117" fmla="*/ 169667 h 223094"/>
                <a:gd name="T118" fmla="*/ 313778 w 321437"/>
                <a:gd name="T119" fmla="*/ 176714 h 223094"/>
                <a:gd name="T120" fmla="*/ 312648 w 321437"/>
                <a:gd name="T121" fmla="*/ 185984 h 223094"/>
                <a:gd name="T122" fmla="*/ 312539 w 321437"/>
                <a:gd name="T123" fmla="*/ 196307 h 2230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21437"/>
                <a:gd name="T187" fmla="*/ 0 h 223094"/>
                <a:gd name="T188" fmla="*/ 321437 w 321437"/>
                <a:gd name="T189" fmla="*/ 223094 h 2230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21437" h="223094">
                  <a:moveTo>
                    <a:pt x="0" y="80221"/>
                  </a:moveTo>
                  <a:lnTo>
                    <a:pt x="0" y="80221"/>
                  </a:lnTo>
                  <a:lnTo>
                    <a:pt x="0" y="92650"/>
                  </a:lnTo>
                  <a:lnTo>
                    <a:pt x="11412" y="136288"/>
                  </a:lnTo>
                  <a:lnTo>
                    <a:pt x="16586" y="153363"/>
                  </a:lnTo>
                  <a:lnTo>
                    <a:pt x="18778" y="183499"/>
                  </a:lnTo>
                  <a:lnTo>
                    <a:pt x="24913" y="196129"/>
                  </a:lnTo>
                  <a:lnTo>
                    <a:pt x="26419" y="208178"/>
                  </a:lnTo>
                  <a:lnTo>
                    <a:pt x="25550" y="210174"/>
                  </a:lnTo>
                  <a:lnTo>
                    <a:pt x="23979" y="211505"/>
                  </a:lnTo>
                  <a:lnTo>
                    <a:pt x="21939" y="212392"/>
                  </a:lnTo>
                  <a:lnTo>
                    <a:pt x="20579" y="213976"/>
                  </a:lnTo>
                  <a:lnTo>
                    <a:pt x="17861" y="223093"/>
                  </a:lnTo>
                  <a:lnTo>
                    <a:pt x="17860" y="183143"/>
                  </a:lnTo>
                  <a:lnTo>
                    <a:pt x="18852" y="167161"/>
                  </a:lnTo>
                  <a:lnTo>
                    <a:pt x="23997" y="153717"/>
                  </a:lnTo>
                  <a:lnTo>
                    <a:pt x="27536" y="113536"/>
                  </a:lnTo>
                  <a:lnTo>
                    <a:pt x="39186" y="83273"/>
                  </a:lnTo>
                  <a:lnTo>
                    <a:pt x="53643" y="63156"/>
                  </a:lnTo>
                  <a:lnTo>
                    <a:pt x="65498" y="50612"/>
                  </a:lnTo>
                  <a:lnTo>
                    <a:pt x="71443" y="47218"/>
                  </a:lnTo>
                  <a:lnTo>
                    <a:pt x="74418" y="46313"/>
                  </a:lnTo>
                  <a:lnTo>
                    <a:pt x="76401" y="44717"/>
                  </a:lnTo>
                  <a:lnTo>
                    <a:pt x="80185" y="38723"/>
                  </a:lnTo>
                  <a:lnTo>
                    <a:pt x="84586" y="36973"/>
                  </a:lnTo>
                  <a:lnTo>
                    <a:pt x="92642" y="35988"/>
                  </a:lnTo>
                  <a:lnTo>
                    <a:pt x="98390" y="38403"/>
                  </a:lnTo>
                  <a:lnTo>
                    <a:pt x="104253" y="41792"/>
                  </a:lnTo>
                  <a:lnTo>
                    <a:pt x="114332" y="44146"/>
                  </a:lnTo>
                  <a:lnTo>
                    <a:pt x="120307" y="49137"/>
                  </a:lnTo>
                  <a:lnTo>
                    <a:pt x="122923" y="56815"/>
                  </a:lnTo>
                  <a:lnTo>
                    <a:pt x="125078" y="65850"/>
                  </a:lnTo>
                  <a:lnTo>
                    <a:pt x="131900" y="79735"/>
                  </a:lnTo>
                  <a:lnTo>
                    <a:pt x="142472" y="123281"/>
                  </a:lnTo>
                  <a:lnTo>
                    <a:pt x="142868" y="166217"/>
                  </a:lnTo>
                  <a:lnTo>
                    <a:pt x="142875" y="205124"/>
                  </a:lnTo>
                  <a:lnTo>
                    <a:pt x="142875" y="200463"/>
                  </a:lnTo>
                  <a:lnTo>
                    <a:pt x="141883" y="199078"/>
                  </a:lnTo>
                  <a:lnTo>
                    <a:pt x="138135" y="197539"/>
                  </a:lnTo>
                  <a:lnTo>
                    <a:pt x="137731" y="196136"/>
                  </a:lnTo>
                  <a:lnTo>
                    <a:pt x="142002" y="183987"/>
                  </a:lnTo>
                  <a:lnTo>
                    <a:pt x="145511" y="141940"/>
                  </a:lnTo>
                  <a:lnTo>
                    <a:pt x="149940" y="124636"/>
                  </a:lnTo>
                  <a:lnTo>
                    <a:pt x="153898" y="106941"/>
                  </a:lnTo>
                  <a:lnTo>
                    <a:pt x="158709" y="89131"/>
                  </a:lnTo>
                  <a:lnTo>
                    <a:pt x="160827" y="78228"/>
                  </a:lnTo>
                  <a:lnTo>
                    <a:pt x="180509" y="36193"/>
                  </a:lnTo>
                  <a:lnTo>
                    <a:pt x="212661" y="1510"/>
                  </a:lnTo>
                  <a:lnTo>
                    <a:pt x="216225" y="590"/>
                  </a:lnTo>
                  <a:lnTo>
                    <a:pt x="226597" y="0"/>
                  </a:lnTo>
                  <a:lnTo>
                    <a:pt x="232340" y="2564"/>
                  </a:lnTo>
                  <a:lnTo>
                    <a:pt x="238200" y="6020"/>
                  </a:lnTo>
                  <a:lnTo>
                    <a:pt x="247077" y="8957"/>
                  </a:lnTo>
                  <a:lnTo>
                    <a:pt x="263180" y="22054"/>
                  </a:lnTo>
                  <a:lnTo>
                    <a:pt x="292049" y="62214"/>
                  </a:lnTo>
                  <a:lnTo>
                    <a:pt x="310058" y="104593"/>
                  </a:lnTo>
                  <a:lnTo>
                    <a:pt x="320899" y="148443"/>
                  </a:lnTo>
                  <a:lnTo>
                    <a:pt x="321436" y="163900"/>
                  </a:lnTo>
                  <a:lnTo>
                    <a:pt x="318808" y="169667"/>
                  </a:lnTo>
                  <a:lnTo>
                    <a:pt x="313778" y="176714"/>
                  </a:lnTo>
                  <a:lnTo>
                    <a:pt x="312648" y="185984"/>
                  </a:lnTo>
                  <a:lnTo>
                    <a:pt x="312539" y="196307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4" name="SMARTInkShape-214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553891" y="2812852"/>
              <a:ext cx="160735" cy="8930"/>
            </a:xfrm>
            <a:custGeom>
              <a:avLst/>
              <a:gdLst>
                <a:gd name="T0" fmla="*/ 0 w 160735"/>
                <a:gd name="T1" fmla="*/ 8929 h 8930"/>
                <a:gd name="T2" fmla="*/ 0 w 160735"/>
                <a:gd name="T3" fmla="*/ 8929 h 8930"/>
                <a:gd name="T4" fmla="*/ 0 w 160735"/>
                <a:gd name="T5" fmla="*/ 4189 h 8930"/>
                <a:gd name="T6" fmla="*/ 992 w 160735"/>
                <a:gd name="T7" fmla="*/ 2792 h 8930"/>
                <a:gd name="T8" fmla="*/ 2645 w 160735"/>
                <a:gd name="T9" fmla="*/ 1861 h 8930"/>
                <a:gd name="T10" fmla="*/ 12429 w 160735"/>
                <a:gd name="T11" fmla="*/ 367 h 8930"/>
                <a:gd name="T12" fmla="*/ 55317 w 160735"/>
                <a:gd name="T13" fmla="*/ 2 h 8930"/>
                <a:gd name="T14" fmla="*/ 96613 w 160735"/>
                <a:gd name="T15" fmla="*/ 0 h 8930"/>
                <a:gd name="T16" fmla="*/ 138991 w 160735"/>
                <a:gd name="T17" fmla="*/ 0 h 8930"/>
                <a:gd name="T18" fmla="*/ 160734 w 160735"/>
                <a:gd name="T19" fmla="*/ 0 h 89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0735"/>
                <a:gd name="T31" fmla="*/ 0 h 8930"/>
                <a:gd name="T32" fmla="*/ 160735 w 160735"/>
                <a:gd name="T33" fmla="*/ 8930 h 89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0735" h="8930">
                  <a:moveTo>
                    <a:pt x="0" y="8929"/>
                  </a:moveTo>
                  <a:lnTo>
                    <a:pt x="0" y="8929"/>
                  </a:lnTo>
                  <a:lnTo>
                    <a:pt x="0" y="4189"/>
                  </a:lnTo>
                  <a:lnTo>
                    <a:pt x="992" y="2792"/>
                  </a:lnTo>
                  <a:lnTo>
                    <a:pt x="2645" y="1861"/>
                  </a:lnTo>
                  <a:lnTo>
                    <a:pt x="12429" y="367"/>
                  </a:lnTo>
                  <a:lnTo>
                    <a:pt x="55317" y="2"/>
                  </a:lnTo>
                  <a:lnTo>
                    <a:pt x="96613" y="0"/>
                  </a:lnTo>
                  <a:lnTo>
                    <a:pt x="138991" y="0"/>
                  </a:lnTo>
                  <a:lnTo>
                    <a:pt x="160734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5" name="SMARTInkShape-215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581921" y="2893219"/>
              <a:ext cx="159494" cy="1"/>
            </a:xfrm>
            <a:custGeom>
              <a:avLst/>
              <a:gdLst>
                <a:gd name="T0" fmla="*/ 7688 w 159494"/>
                <a:gd name="T1" fmla="*/ 0 h 1"/>
                <a:gd name="T2" fmla="*/ 7688 w 159494"/>
                <a:gd name="T3" fmla="*/ 0 h 1"/>
                <a:gd name="T4" fmla="*/ 0 w 159494"/>
                <a:gd name="T5" fmla="*/ 0 h 1"/>
                <a:gd name="T6" fmla="*/ 41952 w 159494"/>
                <a:gd name="T7" fmla="*/ 0 h 1"/>
                <a:gd name="T8" fmla="*/ 83971 w 159494"/>
                <a:gd name="T9" fmla="*/ 0 h 1"/>
                <a:gd name="T10" fmla="*/ 127058 w 159494"/>
                <a:gd name="T11" fmla="*/ 0 h 1"/>
                <a:gd name="T12" fmla="*/ 159493 w 159494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9494"/>
                <a:gd name="T22" fmla="*/ 0 h 1"/>
                <a:gd name="T23" fmla="*/ 159494 w 159494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9494" h="1">
                  <a:moveTo>
                    <a:pt x="7688" y="0"/>
                  </a:moveTo>
                  <a:lnTo>
                    <a:pt x="7688" y="0"/>
                  </a:lnTo>
                  <a:lnTo>
                    <a:pt x="0" y="0"/>
                  </a:lnTo>
                  <a:lnTo>
                    <a:pt x="41952" y="0"/>
                  </a:lnTo>
                  <a:lnTo>
                    <a:pt x="83971" y="0"/>
                  </a:lnTo>
                  <a:lnTo>
                    <a:pt x="127058" y="0"/>
                  </a:lnTo>
                  <a:lnTo>
                    <a:pt x="159493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6" name="SMARTInkShape-216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830711" y="2812866"/>
              <a:ext cx="339329" cy="196406"/>
            </a:xfrm>
            <a:custGeom>
              <a:avLst/>
              <a:gdLst>
                <a:gd name="T0" fmla="*/ 0 w 339329"/>
                <a:gd name="T1" fmla="*/ 8915 h 196406"/>
                <a:gd name="T2" fmla="*/ 0 w 339329"/>
                <a:gd name="T3" fmla="*/ 8915 h 196406"/>
                <a:gd name="T4" fmla="*/ 0 w 339329"/>
                <a:gd name="T5" fmla="*/ 16604 h 196406"/>
                <a:gd name="T6" fmla="*/ 6137 w 339329"/>
                <a:gd name="T7" fmla="*/ 24729 h 196406"/>
                <a:gd name="T8" fmla="*/ 8102 w 339329"/>
                <a:gd name="T9" fmla="*/ 33004 h 196406"/>
                <a:gd name="T10" fmla="*/ 8915 w 339329"/>
                <a:gd name="T11" fmla="*/ 73522 h 196406"/>
                <a:gd name="T12" fmla="*/ 9915 w 339329"/>
                <a:gd name="T13" fmla="*/ 84262 h 196406"/>
                <a:gd name="T14" fmla="*/ 16617 w 339329"/>
                <a:gd name="T15" fmla="*/ 108477 h 196406"/>
                <a:gd name="T16" fmla="*/ 12469 w 339329"/>
                <a:gd name="T17" fmla="*/ 127837 h 196406"/>
                <a:gd name="T18" fmla="*/ 17849 w 339329"/>
                <a:gd name="T19" fmla="*/ 171507 h 196406"/>
                <a:gd name="T20" fmla="*/ 17859 w 339329"/>
                <a:gd name="T21" fmla="*/ 178543 h 196406"/>
                <a:gd name="T22" fmla="*/ 17859 w 339329"/>
                <a:gd name="T23" fmla="*/ 136488 h 196406"/>
                <a:gd name="T24" fmla="*/ 18852 w 339329"/>
                <a:gd name="T25" fmla="*/ 103867 h 196406"/>
                <a:gd name="T26" fmla="*/ 28883 w 339329"/>
                <a:gd name="T27" fmla="*/ 62476 h 196406"/>
                <a:gd name="T28" fmla="*/ 36339 w 339329"/>
                <a:gd name="T29" fmla="*/ 47275 h 196406"/>
                <a:gd name="T30" fmla="*/ 59878 w 339329"/>
                <a:gd name="T31" fmla="*/ 17914 h 196406"/>
                <a:gd name="T32" fmla="*/ 60755 w 339329"/>
                <a:gd name="T33" fmla="*/ 14914 h 196406"/>
                <a:gd name="T34" fmla="*/ 62331 w 339329"/>
                <a:gd name="T35" fmla="*/ 12915 h 196406"/>
                <a:gd name="T36" fmla="*/ 83773 w 339329"/>
                <a:gd name="T37" fmla="*/ 3130 h 196406"/>
                <a:gd name="T38" fmla="*/ 100868 w 339329"/>
                <a:gd name="T39" fmla="*/ 399 h 196406"/>
                <a:gd name="T40" fmla="*/ 107007 w 339329"/>
                <a:gd name="T41" fmla="*/ 2815 h 196406"/>
                <a:gd name="T42" fmla="*/ 113043 w 339329"/>
                <a:gd name="T43" fmla="*/ 6204 h 196406"/>
                <a:gd name="T44" fmla="*/ 122020 w 339329"/>
                <a:gd name="T45" fmla="*/ 9104 h 196406"/>
                <a:gd name="T46" fmla="*/ 127983 w 339329"/>
                <a:gd name="T47" fmla="*/ 13299 h 196406"/>
                <a:gd name="T48" fmla="*/ 131295 w 339329"/>
                <a:gd name="T49" fmla="*/ 18470 h 196406"/>
                <a:gd name="T50" fmla="*/ 133760 w 339329"/>
                <a:gd name="T51" fmla="*/ 24076 h 196406"/>
                <a:gd name="T52" fmla="*/ 156838 w 339329"/>
                <a:gd name="T53" fmla="*/ 59689 h 196406"/>
                <a:gd name="T54" fmla="*/ 160221 w 339329"/>
                <a:gd name="T55" fmla="*/ 86720 h 196406"/>
                <a:gd name="T56" fmla="*/ 161625 w 339329"/>
                <a:gd name="T57" fmla="*/ 110200 h 196406"/>
                <a:gd name="T58" fmla="*/ 169106 w 339329"/>
                <a:gd name="T59" fmla="*/ 144727 h 196406"/>
                <a:gd name="T60" fmla="*/ 169663 w 339329"/>
                <a:gd name="T61" fmla="*/ 188146 h 196406"/>
                <a:gd name="T62" fmla="*/ 169664 w 339329"/>
                <a:gd name="T63" fmla="*/ 196405 h 196406"/>
                <a:gd name="T64" fmla="*/ 169664 w 339329"/>
                <a:gd name="T65" fmla="*/ 152989 h 196406"/>
                <a:gd name="T66" fmla="*/ 170656 w 339329"/>
                <a:gd name="T67" fmla="*/ 135748 h 196406"/>
                <a:gd name="T68" fmla="*/ 184895 w 339329"/>
                <a:gd name="T69" fmla="*/ 95787 h 196406"/>
                <a:gd name="T70" fmla="*/ 202437 w 339329"/>
                <a:gd name="T71" fmla="*/ 53428 h 196406"/>
                <a:gd name="T72" fmla="*/ 214319 w 339329"/>
                <a:gd name="T73" fmla="*/ 29982 h 196406"/>
                <a:gd name="T74" fmla="*/ 235149 w 339329"/>
                <a:gd name="T75" fmla="*/ 6126 h 196406"/>
                <a:gd name="T76" fmla="*/ 241102 w 339329"/>
                <a:gd name="T77" fmla="*/ 2715 h 196406"/>
                <a:gd name="T78" fmla="*/ 253008 w 339329"/>
                <a:gd name="T79" fmla="*/ 524 h 196406"/>
                <a:gd name="T80" fmla="*/ 279797 w 339329"/>
                <a:gd name="T81" fmla="*/ 0 h 196406"/>
                <a:gd name="T82" fmla="*/ 285750 w 339329"/>
                <a:gd name="T83" fmla="*/ 2637 h 196406"/>
                <a:gd name="T84" fmla="*/ 288727 w 339329"/>
                <a:gd name="T85" fmla="*/ 4730 h 196406"/>
                <a:gd name="T86" fmla="*/ 292034 w 339329"/>
                <a:gd name="T87" fmla="*/ 9701 h 196406"/>
                <a:gd name="T88" fmla="*/ 294496 w 339329"/>
                <a:gd name="T89" fmla="*/ 15218 h 196406"/>
                <a:gd name="T90" fmla="*/ 298897 w 339329"/>
                <a:gd name="T91" fmla="*/ 20977 h 196406"/>
                <a:gd name="T92" fmla="*/ 301515 w 339329"/>
                <a:gd name="T93" fmla="*/ 29489 h 196406"/>
                <a:gd name="T94" fmla="*/ 304326 w 339329"/>
                <a:gd name="T95" fmla="*/ 55906 h 196406"/>
                <a:gd name="T96" fmla="*/ 310623 w 339329"/>
                <a:gd name="T97" fmla="*/ 73356 h 196406"/>
                <a:gd name="T98" fmla="*/ 315016 w 339329"/>
                <a:gd name="T99" fmla="*/ 100244 h 196406"/>
                <a:gd name="T100" fmla="*/ 320194 w 339329"/>
                <a:gd name="T101" fmla="*/ 117685 h 196406"/>
                <a:gd name="T102" fmla="*/ 322209 w 339329"/>
                <a:gd name="T103" fmla="*/ 130685 h 196406"/>
                <a:gd name="T104" fmla="*/ 328486 w 339329"/>
                <a:gd name="T105" fmla="*/ 142807 h 196406"/>
                <a:gd name="T106" fmla="*/ 330286 w 339329"/>
                <a:gd name="T107" fmla="*/ 158953 h 196406"/>
                <a:gd name="T108" fmla="*/ 339328 w 339329"/>
                <a:gd name="T109" fmla="*/ 169650 h 1964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39329"/>
                <a:gd name="T166" fmla="*/ 0 h 196406"/>
                <a:gd name="T167" fmla="*/ 339329 w 339329"/>
                <a:gd name="T168" fmla="*/ 196406 h 1964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39329" h="196406">
                  <a:moveTo>
                    <a:pt x="0" y="8915"/>
                  </a:moveTo>
                  <a:lnTo>
                    <a:pt x="0" y="8915"/>
                  </a:lnTo>
                  <a:lnTo>
                    <a:pt x="0" y="16604"/>
                  </a:lnTo>
                  <a:lnTo>
                    <a:pt x="6137" y="24729"/>
                  </a:lnTo>
                  <a:lnTo>
                    <a:pt x="8102" y="33004"/>
                  </a:lnTo>
                  <a:lnTo>
                    <a:pt x="8915" y="73522"/>
                  </a:lnTo>
                  <a:lnTo>
                    <a:pt x="9915" y="84262"/>
                  </a:lnTo>
                  <a:lnTo>
                    <a:pt x="16617" y="108477"/>
                  </a:lnTo>
                  <a:lnTo>
                    <a:pt x="12469" y="127837"/>
                  </a:lnTo>
                  <a:lnTo>
                    <a:pt x="17849" y="171507"/>
                  </a:lnTo>
                  <a:lnTo>
                    <a:pt x="17859" y="178543"/>
                  </a:lnTo>
                  <a:lnTo>
                    <a:pt x="17859" y="136488"/>
                  </a:lnTo>
                  <a:lnTo>
                    <a:pt x="18852" y="103867"/>
                  </a:lnTo>
                  <a:lnTo>
                    <a:pt x="28883" y="62476"/>
                  </a:lnTo>
                  <a:lnTo>
                    <a:pt x="36339" y="47275"/>
                  </a:lnTo>
                  <a:lnTo>
                    <a:pt x="59878" y="17914"/>
                  </a:lnTo>
                  <a:lnTo>
                    <a:pt x="60755" y="14914"/>
                  </a:lnTo>
                  <a:lnTo>
                    <a:pt x="62331" y="12915"/>
                  </a:lnTo>
                  <a:lnTo>
                    <a:pt x="83773" y="3130"/>
                  </a:lnTo>
                  <a:lnTo>
                    <a:pt x="100868" y="399"/>
                  </a:lnTo>
                  <a:lnTo>
                    <a:pt x="107007" y="2815"/>
                  </a:lnTo>
                  <a:lnTo>
                    <a:pt x="113043" y="6204"/>
                  </a:lnTo>
                  <a:lnTo>
                    <a:pt x="122020" y="9104"/>
                  </a:lnTo>
                  <a:lnTo>
                    <a:pt x="127983" y="13299"/>
                  </a:lnTo>
                  <a:lnTo>
                    <a:pt x="131295" y="18470"/>
                  </a:lnTo>
                  <a:lnTo>
                    <a:pt x="133760" y="24076"/>
                  </a:lnTo>
                  <a:lnTo>
                    <a:pt x="156838" y="59689"/>
                  </a:lnTo>
                  <a:lnTo>
                    <a:pt x="160221" y="86720"/>
                  </a:lnTo>
                  <a:lnTo>
                    <a:pt x="161625" y="110200"/>
                  </a:lnTo>
                  <a:lnTo>
                    <a:pt x="169106" y="144727"/>
                  </a:lnTo>
                  <a:lnTo>
                    <a:pt x="169663" y="188146"/>
                  </a:lnTo>
                  <a:lnTo>
                    <a:pt x="169664" y="196405"/>
                  </a:lnTo>
                  <a:lnTo>
                    <a:pt x="169664" y="152989"/>
                  </a:lnTo>
                  <a:lnTo>
                    <a:pt x="170656" y="135748"/>
                  </a:lnTo>
                  <a:lnTo>
                    <a:pt x="184895" y="95787"/>
                  </a:lnTo>
                  <a:lnTo>
                    <a:pt x="202437" y="53428"/>
                  </a:lnTo>
                  <a:lnTo>
                    <a:pt x="214319" y="29982"/>
                  </a:lnTo>
                  <a:lnTo>
                    <a:pt x="235149" y="6126"/>
                  </a:lnTo>
                  <a:lnTo>
                    <a:pt x="241102" y="2715"/>
                  </a:lnTo>
                  <a:lnTo>
                    <a:pt x="253008" y="524"/>
                  </a:lnTo>
                  <a:lnTo>
                    <a:pt x="279797" y="0"/>
                  </a:lnTo>
                  <a:lnTo>
                    <a:pt x="285750" y="2637"/>
                  </a:lnTo>
                  <a:lnTo>
                    <a:pt x="288727" y="4730"/>
                  </a:lnTo>
                  <a:lnTo>
                    <a:pt x="292034" y="9701"/>
                  </a:lnTo>
                  <a:lnTo>
                    <a:pt x="294496" y="15218"/>
                  </a:lnTo>
                  <a:lnTo>
                    <a:pt x="298897" y="20977"/>
                  </a:lnTo>
                  <a:lnTo>
                    <a:pt x="301515" y="29489"/>
                  </a:lnTo>
                  <a:lnTo>
                    <a:pt x="304326" y="55906"/>
                  </a:lnTo>
                  <a:lnTo>
                    <a:pt x="310623" y="73356"/>
                  </a:lnTo>
                  <a:lnTo>
                    <a:pt x="315016" y="100244"/>
                  </a:lnTo>
                  <a:lnTo>
                    <a:pt x="320194" y="117685"/>
                  </a:lnTo>
                  <a:lnTo>
                    <a:pt x="322209" y="130685"/>
                  </a:lnTo>
                  <a:lnTo>
                    <a:pt x="328486" y="142807"/>
                  </a:lnTo>
                  <a:lnTo>
                    <a:pt x="330286" y="158953"/>
                  </a:lnTo>
                  <a:lnTo>
                    <a:pt x="339328" y="16965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7" name="SMARTInkShape-217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161393" y="2759273"/>
              <a:ext cx="267733" cy="178595"/>
            </a:xfrm>
            <a:custGeom>
              <a:avLst/>
              <a:gdLst>
                <a:gd name="T0" fmla="*/ 151646 w 267733"/>
                <a:gd name="T1" fmla="*/ 0 h 178595"/>
                <a:gd name="T2" fmla="*/ 151646 w 267733"/>
                <a:gd name="T3" fmla="*/ 0 h 178595"/>
                <a:gd name="T4" fmla="*/ 139217 w 267733"/>
                <a:gd name="T5" fmla="*/ 0 h 178595"/>
                <a:gd name="T6" fmla="*/ 133555 w 267733"/>
                <a:gd name="T7" fmla="*/ 2646 h 178595"/>
                <a:gd name="T8" fmla="*/ 127730 w 267733"/>
                <a:gd name="T9" fmla="*/ 6137 h 178595"/>
                <a:gd name="T10" fmla="*/ 85811 w 267733"/>
                <a:gd name="T11" fmla="*/ 24089 h 178595"/>
                <a:gd name="T12" fmla="*/ 62280 w 267733"/>
                <a:gd name="T13" fmla="*/ 38420 h 178595"/>
                <a:gd name="T14" fmla="*/ 21850 w 267733"/>
                <a:gd name="T15" fmla="*/ 69211 h 178595"/>
                <a:gd name="T16" fmla="*/ 3913 w 267733"/>
                <a:gd name="T17" fmla="*/ 94402 h 178595"/>
                <a:gd name="T18" fmla="*/ 1651 w 267733"/>
                <a:gd name="T19" fmla="*/ 100826 h 178595"/>
                <a:gd name="T20" fmla="*/ 0 w 267733"/>
                <a:gd name="T21" fmla="*/ 126718 h 178595"/>
                <a:gd name="T22" fmla="*/ 2558 w 267733"/>
                <a:gd name="T23" fmla="*/ 133380 h 178595"/>
                <a:gd name="T24" fmla="*/ 12284 w 267733"/>
                <a:gd name="T25" fmla="*/ 145740 h 178595"/>
                <a:gd name="T26" fmla="*/ 37343 w 267733"/>
                <a:gd name="T27" fmla="*/ 163701 h 178595"/>
                <a:gd name="T28" fmla="*/ 46605 w 267733"/>
                <a:gd name="T29" fmla="*/ 167014 h 178595"/>
                <a:gd name="T30" fmla="*/ 91026 w 267733"/>
                <a:gd name="T31" fmla="*/ 174250 h 178595"/>
                <a:gd name="T32" fmla="*/ 130453 w 267733"/>
                <a:gd name="T33" fmla="*/ 178213 h 178595"/>
                <a:gd name="T34" fmla="*/ 174186 w 267733"/>
                <a:gd name="T35" fmla="*/ 178561 h 178595"/>
                <a:gd name="T36" fmla="*/ 215966 w 267733"/>
                <a:gd name="T37" fmla="*/ 178593 h 178595"/>
                <a:gd name="T38" fmla="*/ 258748 w 267733"/>
                <a:gd name="T39" fmla="*/ 178594 h 178595"/>
                <a:gd name="T40" fmla="*/ 267732 w 267733"/>
                <a:gd name="T41" fmla="*/ 178594 h 1785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7733"/>
                <a:gd name="T64" fmla="*/ 0 h 178595"/>
                <a:gd name="T65" fmla="*/ 267733 w 267733"/>
                <a:gd name="T66" fmla="*/ 178595 h 1785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7733" h="178595">
                  <a:moveTo>
                    <a:pt x="151646" y="0"/>
                  </a:moveTo>
                  <a:lnTo>
                    <a:pt x="151646" y="0"/>
                  </a:lnTo>
                  <a:lnTo>
                    <a:pt x="139217" y="0"/>
                  </a:lnTo>
                  <a:lnTo>
                    <a:pt x="133555" y="2646"/>
                  </a:lnTo>
                  <a:lnTo>
                    <a:pt x="127730" y="6137"/>
                  </a:lnTo>
                  <a:lnTo>
                    <a:pt x="85811" y="24089"/>
                  </a:lnTo>
                  <a:lnTo>
                    <a:pt x="62280" y="38420"/>
                  </a:lnTo>
                  <a:lnTo>
                    <a:pt x="21850" y="69211"/>
                  </a:lnTo>
                  <a:lnTo>
                    <a:pt x="3913" y="94402"/>
                  </a:lnTo>
                  <a:lnTo>
                    <a:pt x="1651" y="100826"/>
                  </a:lnTo>
                  <a:lnTo>
                    <a:pt x="0" y="126718"/>
                  </a:lnTo>
                  <a:lnTo>
                    <a:pt x="2558" y="133380"/>
                  </a:lnTo>
                  <a:lnTo>
                    <a:pt x="12284" y="145740"/>
                  </a:lnTo>
                  <a:lnTo>
                    <a:pt x="37343" y="163701"/>
                  </a:lnTo>
                  <a:lnTo>
                    <a:pt x="46605" y="167014"/>
                  </a:lnTo>
                  <a:lnTo>
                    <a:pt x="91026" y="174250"/>
                  </a:lnTo>
                  <a:lnTo>
                    <a:pt x="130453" y="178213"/>
                  </a:lnTo>
                  <a:lnTo>
                    <a:pt x="174186" y="178561"/>
                  </a:lnTo>
                  <a:lnTo>
                    <a:pt x="215966" y="178593"/>
                  </a:lnTo>
                  <a:lnTo>
                    <a:pt x="258748" y="178594"/>
                  </a:lnTo>
                  <a:lnTo>
                    <a:pt x="267732" y="178594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8" name="SMARTInkShape-218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3196828" y="2795396"/>
              <a:ext cx="169665" cy="213910"/>
            </a:xfrm>
            <a:custGeom>
              <a:avLst/>
              <a:gdLst>
                <a:gd name="T0" fmla="*/ 0 w 169665"/>
                <a:gd name="T1" fmla="*/ 88893 h 213910"/>
                <a:gd name="T2" fmla="*/ 0 w 169665"/>
                <a:gd name="T3" fmla="*/ 88893 h 213910"/>
                <a:gd name="T4" fmla="*/ 12429 w 169665"/>
                <a:gd name="T5" fmla="*/ 88893 h 213910"/>
                <a:gd name="T6" fmla="*/ 18092 w 169665"/>
                <a:gd name="T7" fmla="*/ 86247 h 213910"/>
                <a:gd name="T8" fmla="*/ 20991 w 169665"/>
                <a:gd name="T9" fmla="*/ 84153 h 213910"/>
                <a:gd name="T10" fmla="*/ 34552 w 169665"/>
                <a:gd name="T11" fmla="*/ 81205 h 213910"/>
                <a:gd name="T12" fmla="*/ 56191 w 169665"/>
                <a:gd name="T13" fmla="*/ 80072 h 213910"/>
                <a:gd name="T14" fmla="*/ 62346 w 169665"/>
                <a:gd name="T15" fmla="*/ 77366 h 213910"/>
                <a:gd name="T16" fmla="*/ 68389 w 169665"/>
                <a:gd name="T17" fmla="*/ 73848 h 213910"/>
                <a:gd name="T18" fmla="*/ 78362 w 169665"/>
                <a:gd name="T19" fmla="*/ 71868 h 213910"/>
                <a:gd name="T20" fmla="*/ 92451 w 169665"/>
                <a:gd name="T21" fmla="*/ 70289 h 213910"/>
                <a:gd name="T22" fmla="*/ 111872 w 169665"/>
                <a:gd name="T23" fmla="*/ 61961 h 213910"/>
                <a:gd name="T24" fmla="*/ 113276 w 169665"/>
                <a:gd name="T25" fmla="*/ 60024 h 213910"/>
                <a:gd name="T26" fmla="*/ 115829 w 169665"/>
                <a:gd name="T27" fmla="*/ 55227 h 213910"/>
                <a:gd name="T28" fmla="*/ 120271 w 169665"/>
                <a:gd name="T29" fmla="*/ 49787 h 213910"/>
                <a:gd name="T30" fmla="*/ 125553 w 169665"/>
                <a:gd name="T31" fmla="*/ 46708 h 213910"/>
                <a:gd name="T32" fmla="*/ 128350 w 169665"/>
                <a:gd name="T33" fmla="*/ 45887 h 213910"/>
                <a:gd name="T34" fmla="*/ 130215 w 169665"/>
                <a:gd name="T35" fmla="*/ 44347 h 213910"/>
                <a:gd name="T36" fmla="*/ 132288 w 169665"/>
                <a:gd name="T37" fmla="*/ 39991 h 213910"/>
                <a:gd name="T38" fmla="*/ 133933 w 169665"/>
                <a:gd name="T39" fmla="*/ 13228 h 213910"/>
                <a:gd name="T40" fmla="*/ 132945 w 169665"/>
                <a:gd name="T41" fmla="*/ 11661 h 213910"/>
                <a:gd name="T42" fmla="*/ 131294 w 169665"/>
                <a:gd name="T43" fmla="*/ 10616 h 213910"/>
                <a:gd name="T44" fmla="*/ 129201 w 169665"/>
                <a:gd name="T45" fmla="*/ 9919 h 213910"/>
                <a:gd name="T46" fmla="*/ 115853 w 169665"/>
                <a:gd name="T47" fmla="*/ 1642 h 213910"/>
                <a:gd name="T48" fmla="*/ 104134 w 169665"/>
                <a:gd name="T49" fmla="*/ 0 h 213910"/>
                <a:gd name="T50" fmla="*/ 75239 w 169665"/>
                <a:gd name="T51" fmla="*/ 8714 h 213910"/>
                <a:gd name="T52" fmla="*/ 56627 w 169665"/>
                <a:gd name="T53" fmla="*/ 23687 h 213910"/>
                <a:gd name="T54" fmla="*/ 47647 w 169665"/>
                <a:gd name="T55" fmla="*/ 33413 h 213910"/>
                <a:gd name="T56" fmla="*/ 39694 w 169665"/>
                <a:gd name="T57" fmla="*/ 47429 h 213910"/>
                <a:gd name="T58" fmla="*/ 36897 w 169665"/>
                <a:gd name="T59" fmla="*/ 59299 h 213910"/>
                <a:gd name="T60" fmla="*/ 35874 w 169665"/>
                <a:gd name="T61" fmla="*/ 81591 h 213910"/>
                <a:gd name="T62" fmla="*/ 43421 w 169665"/>
                <a:gd name="T63" fmla="*/ 113110 h 213910"/>
                <a:gd name="T64" fmla="*/ 45814 w 169665"/>
                <a:gd name="T65" fmla="*/ 117936 h 213910"/>
                <a:gd name="T66" fmla="*/ 73716 w 169665"/>
                <a:gd name="T67" fmla="*/ 149323 h 213910"/>
                <a:gd name="T68" fmla="*/ 83364 w 169665"/>
                <a:gd name="T69" fmla="*/ 157423 h 213910"/>
                <a:gd name="T70" fmla="*/ 100289 w 169665"/>
                <a:gd name="T71" fmla="*/ 176145 h 213910"/>
                <a:gd name="T72" fmla="*/ 140019 w 169665"/>
                <a:gd name="T73" fmla="*/ 198906 h 213910"/>
                <a:gd name="T74" fmla="*/ 169664 w 169665"/>
                <a:gd name="T75" fmla="*/ 213909 h 2139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9665"/>
                <a:gd name="T115" fmla="*/ 0 h 213910"/>
                <a:gd name="T116" fmla="*/ 169665 w 169665"/>
                <a:gd name="T117" fmla="*/ 213910 h 2139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9665" h="213910">
                  <a:moveTo>
                    <a:pt x="0" y="88893"/>
                  </a:moveTo>
                  <a:lnTo>
                    <a:pt x="0" y="88893"/>
                  </a:lnTo>
                  <a:lnTo>
                    <a:pt x="12429" y="88893"/>
                  </a:lnTo>
                  <a:lnTo>
                    <a:pt x="18092" y="86247"/>
                  </a:lnTo>
                  <a:lnTo>
                    <a:pt x="20991" y="84153"/>
                  </a:lnTo>
                  <a:lnTo>
                    <a:pt x="34552" y="81205"/>
                  </a:lnTo>
                  <a:lnTo>
                    <a:pt x="56191" y="80072"/>
                  </a:lnTo>
                  <a:lnTo>
                    <a:pt x="62346" y="77366"/>
                  </a:lnTo>
                  <a:lnTo>
                    <a:pt x="68389" y="73848"/>
                  </a:lnTo>
                  <a:lnTo>
                    <a:pt x="78362" y="71868"/>
                  </a:lnTo>
                  <a:lnTo>
                    <a:pt x="92451" y="70289"/>
                  </a:lnTo>
                  <a:lnTo>
                    <a:pt x="111872" y="61961"/>
                  </a:lnTo>
                  <a:lnTo>
                    <a:pt x="113276" y="60024"/>
                  </a:lnTo>
                  <a:lnTo>
                    <a:pt x="115829" y="55227"/>
                  </a:lnTo>
                  <a:lnTo>
                    <a:pt x="120271" y="49787"/>
                  </a:lnTo>
                  <a:lnTo>
                    <a:pt x="125553" y="46708"/>
                  </a:lnTo>
                  <a:lnTo>
                    <a:pt x="128350" y="45887"/>
                  </a:lnTo>
                  <a:lnTo>
                    <a:pt x="130215" y="44347"/>
                  </a:lnTo>
                  <a:lnTo>
                    <a:pt x="132288" y="39991"/>
                  </a:lnTo>
                  <a:lnTo>
                    <a:pt x="133933" y="13228"/>
                  </a:lnTo>
                  <a:lnTo>
                    <a:pt x="132945" y="11661"/>
                  </a:lnTo>
                  <a:lnTo>
                    <a:pt x="131294" y="10616"/>
                  </a:lnTo>
                  <a:lnTo>
                    <a:pt x="129201" y="9919"/>
                  </a:lnTo>
                  <a:lnTo>
                    <a:pt x="115853" y="1642"/>
                  </a:lnTo>
                  <a:lnTo>
                    <a:pt x="104134" y="0"/>
                  </a:lnTo>
                  <a:lnTo>
                    <a:pt x="75239" y="8714"/>
                  </a:lnTo>
                  <a:lnTo>
                    <a:pt x="56627" y="23687"/>
                  </a:lnTo>
                  <a:lnTo>
                    <a:pt x="47647" y="33413"/>
                  </a:lnTo>
                  <a:lnTo>
                    <a:pt x="39694" y="47429"/>
                  </a:lnTo>
                  <a:lnTo>
                    <a:pt x="36897" y="59299"/>
                  </a:lnTo>
                  <a:lnTo>
                    <a:pt x="35874" y="81591"/>
                  </a:lnTo>
                  <a:lnTo>
                    <a:pt x="43421" y="113110"/>
                  </a:lnTo>
                  <a:lnTo>
                    <a:pt x="45814" y="117936"/>
                  </a:lnTo>
                  <a:lnTo>
                    <a:pt x="73716" y="149323"/>
                  </a:lnTo>
                  <a:lnTo>
                    <a:pt x="83364" y="157423"/>
                  </a:lnTo>
                  <a:lnTo>
                    <a:pt x="100289" y="176145"/>
                  </a:lnTo>
                  <a:lnTo>
                    <a:pt x="140019" y="198906"/>
                  </a:lnTo>
                  <a:lnTo>
                    <a:pt x="169664" y="213909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9" name="SMARTInkShape-219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455789" y="2750344"/>
              <a:ext cx="80368" cy="267891"/>
            </a:xfrm>
            <a:custGeom>
              <a:avLst/>
              <a:gdLst>
                <a:gd name="T0" fmla="*/ 0 w 80368"/>
                <a:gd name="T1" fmla="*/ 0 h 267891"/>
                <a:gd name="T2" fmla="*/ 0 w 80368"/>
                <a:gd name="T3" fmla="*/ 0 h 267891"/>
                <a:gd name="T4" fmla="*/ 0 w 80368"/>
                <a:gd name="T5" fmla="*/ 12429 h 267891"/>
                <a:gd name="T6" fmla="*/ 992 w 80368"/>
                <a:gd name="T7" fmla="*/ 14239 h 267891"/>
                <a:gd name="T8" fmla="*/ 2646 w 80368"/>
                <a:gd name="T9" fmla="*/ 15446 h 267891"/>
                <a:gd name="T10" fmla="*/ 4740 w 80368"/>
                <a:gd name="T11" fmla="*/ 16250 h 267891"/>
                <a:gd name="T12" fmla="*/ 6137 w 80368"/>
                <a:gd name="T13" fmla="*/ 18771 h 267891"/>
                <a:gd name="T14" fmla="*/ 9094 w 80368"/>
                <a:gd name="T15" fmla="*/ 30807 h 267891"/>
                <a:gd name="T16" fmla="*/ 15834 w 80368"/>
                <a:gd name="T17" fmla="*/ 44266 h 267891"/>
                <a:gd name="T18" fmla="*/ 31127 w 80368"/>
                <a:gd name="T19" fmla="*/ 87710 h 267891"/>
                <a:gd name="T20" fmla="*/ 41587 w 80368"/>
                <a:gd name="T21" fmla="*/ 128073 h 267891"/>
                <a:gd name="T22" fmla="*/ 52217 w 80368"/>
                <a:gd name="T23" fmla="*/ 170880 h 267891"/>
                <a:gd name="T24" fmla="*/ 56045 w 80368"/>
                <a:gd name="T25" fmla="*/ 197005 h 267891"/>
                <a:gd name="T26" fmla="*/ 69408 w 80368"/>
                <a:gd name="T27" fmla="*/ 239022 h 267891"/>
                <a:gd name="T28" fmla="*/ 72162 w 80368"/>
                <a:gd name="T29" fmla="*/ 255710 h 267891"/>
                <a:gd name="T30" fmla="*/ 80367 w 80368"/>
                <a:gd name="T31" fmla="*/ 267890 h 2678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368"/>
                <a:gd name="T49" fmla="*/ 0 h 267891"/>
                <a:gd name="T50" fmla="*/ 80368 w 80368"/>
                <a:gd name="T51" fmla="*/ 267891 h 2678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368" h="267891">
                  <a:moveTo>
                    <a:pt x="0" y="0"/>
                  </a:moveTo>
                  <a:lnTo>
                    <a:pt x="0" y="0"/>
                  </a:lnTo>
                  <a:lnTo>
                    <a:pt x="0" y="12429"/>
                  </a:lnTo>
                  <a:lnTo>
                    <a:pt x="992" y="14239"/>
                  </a:lnTo>
                  <a:lnTo>
                    <a:pt x="2646" y="15446"/>
                  </a:lnTo>
                  <a:lnTo>
                    <a:pt x="4740" y="16250"/>
                  </a:lnTo>
                  <a:lnTo>
                    <a:pt x="6137" y="18771"/>
                  </a:lnTo>
                  <a:lnTo>
                    <a:pt x="9094" y="30807"/>
                  </a:lnTo>
                  <a:lnTo>
                    <a:pt x="15834" y="44266"/>
                  </a:lnTo>
                  <a:lnTo>
                    <a:pt x="31127" y="87710"/>
                  </a:lnTo>
                  <a:lnTo>
                    <a:pt x="41587" y="128073"/>
                  </a:lnTo>
                  <a:lnTo>
                    <a:pt x="52217" y="170880"/>
                  </a:lnTo>
                  <a:lnTo>
                    <a:pt x="56045" y="197005"/>
                  </a:lnTo>
                  <a:lnTo>
                    <a:pt x="69408" y="239022"/>
                  </a:lnTo>
                  <a:lnTo>
                    <a:pt x="72162" y="255710"/>
                  </a:lnTo>
                  <a:lnTo>
                    <a:pt x="80367" y="26789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0" name="SMARTInkShape-220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3420070" y="2866430"/>
              <a:ext cx="160736" cy="1"/>
            </a:xfrm>
            <a:custGeom>
              <a:avLst/>
              <a:gdLst>
                <a:gd name="T0" fmla="*/ 0 w 160736"/>
                <a:gd name="T1" fmla="*/ 0 h 1"/>
                <a:gd name="T2" fmla="*/ 0 w 160736"/>
                <a:gd name="T3" fmla="*/ 0 h 1"/>
                <a:gd name="T4" fmla="*/ 43450 w 160736"/>
                <a:gd name="T5" fmla="*/ 0 h 1"/>
                <a:gd name="T6" fmla="*/ 83448 w 160736"/>
                <a:gd name="T7" fmla="*/ 0 h 1"/>
                <a:gd name="T8" fmla="*/ 126201 w 160736"/>
                <a:gd name="T9" fmla="*/ 0 h 1"/>
                <a:gd name="T10" fmla="*/ 160735 w 16073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0736"/>
                <a:gd name="T19" fmla="*/ 0 h 1"/>
                <a:gd name="T20" fmla="*/ 160736 w 160736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0736" h="1">
                  <a:moveTo>
                    <a:pt x="0" y="0"/>
                  </a:moveTo>
                  <a:lnTo>
                    <a:pt x="0" y="0"/>
                  </a:lnTo>
                  <a:lnTo>
                    <a:pt x="43450" y="0"/>
                  </a:lnTo>
                  <a:lnTo>
                    <a:pt x="83448" y="0"/>
                  </a:lnTo>
                  <a:lnTo>
                    <a:pt x="126201" y="0"/>
                  </a:lnTo>
                  <a:lnTo>
                    <a:pt x="160735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1" name="SMARTInkShape-221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3589770" y="2804290"/>
              <a:ext cx="241067" cy="160245"/>
            </a:xfrm>
            <a:custGeom>
              <a:avLst/>
              <a:gdLst>
                <a:gd name="T0" fmla="*/ 116050 w 241067"/>
                <a:gd name="T1" fmla="*/ 8562 h 160245"/>
                <a:gd name="T2" fmla="*/ 116050 w 241067"/>
                <a:gd name="T3" fmla="*/ 8562 h 160245"/>
                <a:gd name="T4" fmla="*/ 103622 w 241067"/>
                <a:gd name="T5" fmla="*/ 8562 h 160245"/>
                <a:gd name="T6" fmla="*/ 101811 w 241067"/>
                <a:gd name="T7" fmla="*/ 7569 h 160245"/>
                <a:gd name="T8" fmla="*/ 100604 w 241067"/>
                <a:gd name="T9" fmla="*/ 5916 h 160245"/>
                <a:gd name="T10" fmla="*/ 99800 w 241067"/>
                <a:gd name="T11" fmla="*/ 3821 h 160245"/>
                <a:gd name="T12" fmla="*/ 98272 w 241067"/>
                <a:gd name="T13" fmla="*/ 2425 h 160245"/>
                <a:gd name="T14" fmla="*/ 93927 w 241067"/>
                <a:gd name="T15" fmla="*/ 873 h 160245"/>
                <a:gd name="T16" fmla="*/ 85903 w 241067"/>
                <a:gd name="T17" fmla="*/ 0 h 160245"/>
                <a:gd name="T18" fmla="*/ 80162 w 241067"/>
                <a:gd name="T19" fmla="*/ 2441 h 160245"/>
                <a:gd name="T20" fmla="*/ 74303 w 241067"/>
                <a:gd name="T21" fmla="*/ 5841 h 160245"/>
                <a:gd name="T22" fmla="*/ 65426 w 241067"/>
                <a:gd name="T23" fmla="*/ 8748 h 160245"/>
                <a:gd name="T24" fmla="*/ 23777 w 241067"/>
                <a:gd name="T25" fmla="*/ 47268 h 160245"/>
                <a:gd name="T26" fmla="*/ 20469 w 241067"/>
                <a:gd name="T27" fmla="*/ 53215 h 160245"/>
                <a:gd name="T28" fmla="*/ 18007 w 241067"/>
                <a:gd name="T29" fmla="*/ 59165 h 160245"/>
                <a:gd name="T30" fmla="*/ 13606 w 241067"/>
                <a:gd name="T31" fmla="*/ 65117 h 160245"/>
                <a:gd name="T32" fmla="*/ 10988 w 241067"/>
                <a:gd name="T33" fmla="*/ 73715 h 160245"/>
                <a:gd name="T34" fmla="*/ 8833 w 241067"/>
                <a:gd name="T35" fmla="*/ 83160 h 160245"/>
                <a:gd name="T36" fmla="*/ 2010 w 241067"/>
                <a:gd name="T37" fmla="*/ 97307 h 160245"/>
                <a:gd name="T38" fmla="*/ 0 w 241067"/>
                <a:gd name="T39" fmla="*/ 119926 h 160245"/>
                <a:gd name="T40" fmla="*/ 2626 w 241067"/>
                <a:gd name="T41" fmla="*/ 125195 h 160245"/>
                <a:gd name="T42" fmla="*/ 6108 w 241067"/>
                <a:gd name="T43" fmla="*/ 130844 h 160245"/>
                <a:gd name="T44" fmla="*/ 7656 w 241067"/>
                <a:gd name="T45" fmla="*/ 136662 h 160245"/>
                <a:gd name="T46" fmla="*/ 9061 w 241067"/>
                <a:gd name="T47" fmla="*/ 138610 h 160245"/>
                <a:gd name="T48" fmla="*/ 10990 w 241067"/>
                <a:gd name="T49" fmla="*/ 139909 h 160245"/>
                <a:gd name="T50" fmla="*/ 18445 w 241067"/>
                <a:gd name="T51" fmla="*/ 141737 h 160245"/>
                <a:gd name="T52" fmla="*/ 47702 w 241067"/>
                <a:gd name="T53" fmla="*/ 142503 h 160245"/>
                <a:gd name="T54" fmla="*/ 53592 w 241067"/>
                <a:gd name="T55" fmla="*/ 139859 h 160245"/>
                <a:gd name="T56" fmla="*/ 83417 w 241067"/>
                <a:gd name="T57" fmla="*/ 112619 h 160245"/>
                <a:gd name="T58" fmla="*/ 86664 w 241067"/>
                <a:gd name="T59" fmla="*/ 104088 h 160245"/>
                <a:gd name="T60" fmla="*/ 89099 w 241067"/>
                <a:gd name="T61" fmla="*/ 94674 h 160245"/>
                <a:gd name="T62" fmla="*/ 96101 w 241067"/>
                <a:gd name="T63" fmla="*/ 80546 h 160245"/>
                <a:gd name="T64" fmla="*/ 98908 w 241067"/>
                <a:gd name="T65" fmla="*/ 65188 h 160245"/>
                <a:gd name="T66" fmla="*/ 105843 w 241067"/>
                <a:gd name="T67" fmla="*/ 54984 h 160245"/>
                <a:gd name="T68" fmla="*/ 107111 w 241067"/>
                <a:gd name="T69" fmla="*/ 44403 h 160245"/>
                <a:gd name="T70" fmla="*/ 107121 w 241067"/>
                <a:gd name="T71" fmla="*/ 88945 h 160245"/>
                <a:gd name="T72" fmla="*/ 107121 w 241067"/>
                <a:gd name="T73" fmla="*/ 91916 h 160245"/>
                <a:gd name="T74" fmla="*/ 109766 w 241067"/>
                <a:gd name="T75" fmla="*/ 97863 h 160245"/>
                <a:gd name="T76" fmla="*/ 151775 w 241067"/>
                <a:gd name="T77" fmla="*/ 142507 h 160245"/>
                <a:gd name="T78" fmla="*/ 157725 w 241067"/>
                <a:gd name="T79" fmla="*/ 147468 h 160245"/>
                <a:gd name="T80" fmla="*/ 185626 w 241067"/>
                <a:gd name="T81" fmla="*/ 158272 h 160245"/>
                <a:gd name="T82" fmla="*/ 208215 w 241067"/>
                <a:gd name="T83" fmla="*/ 160244 h 160245"/>
                <a:gd name="T84" fmla="*/ 214228 w 241067"/>
                <a:gd name="T85" fmla="*/ 157666 h 160245"/>
                <a:gd name="T86" fmla="*/ 217221 w 241067"/>
                <a:gd name="T87" fmla="*/ 155589 h 160245"/>
                <a:gd name="T88" fmla="*/ 241066 w 241067"/>
                <a:gd name="T89" fmla="*/ 151437 h 16024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41067"/>
                <a:gd name="T136" fmla="*/ 0 h 160245"/>
                <a:gd name="T137" fmla="*/ 241067 w 241067"/>
                <a:gd name="T138" fmla="*/ 160245 h 16024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41067" h="160245">
                  <a:moveTo>
                    <a:pt x="116050" y="8562"/>
                  </a:moveTo>
                  <a:lnTo>
                    <a:pt x="116050" y="8562"/>
                  </a:lnTo>
                  <a:lnTo>
                    <a:pt x="103622" y="8562"/>
                  </a:lnTo>
                  <a:lnTo>
                    <a:pt x="101811" y="7569"/>
                  </a:lnTo>
                  <a:lnTo>
                    <a:pt x="100604" y="5916"/>
                  </a:lnTo>
                  <a:lnTo>
                    <a:pt x="99800" y="3821"/>
                  </a:lnTo>
                  <a:lnTo>
                    <a:pt x="98272" y="2425"/>
                  </a:lnTo>
                  <a:lnTo>
                    <a:pt x="93927" y="873"/>
                  </a:lnTo>
                  <a:lnTo>
                    <a:pt x="85903" y="0"/>
                  </a:lnTo>
                  <a:lnTo>
                    <a:pt x="80162" y="2441"/>
                  </a:lnTo>
                  <a:lnTo>
                    <a:pt x="74303" y="5841"/>
                  </a:lnTo>
                  <a:lnTo>
                    <a:pt x="65426" y="8748"/>
                  </a:lnTo>
                  <a:lnTo>
                    <a:pt x="23777" y="47268"/>
                  </a:lnTo>
                  <a:lnTo>
                    <a:pt x="20469" y="53215"/>
                  </a:lnTo>
                  <a:lnTo>
                    <a:pt x="18007" y="59165"/>
                  </a:lnTo>
                  <a:lnTo>
                    <a:pt x="13606" y="65117"/>
                  </a:lnTo>
                  <a:lnTo>
                    <a:pt x="10988" y="73715"/>
                  </a:lnTo>
                  <a:lnTo>
                    <a:pt x="8833" y="83160"/>
                  </a:lnTo>
                  <a:lnTo>
                    <a:pt x="2010" y="97307"/>
                  </a:lnTo>
                  <a:lnTo>
                    <a:pt x="0" y="119926"/>
                  </a:lnTo>
                  <a:lnTo>
                    <a:pt x="2626" y="125195"/>
                  </a:lnTo>
                  <a:lnTo>
                    <a:pt x="6108" y="130844"/>
                  </a:lnTo>
                  <a:lnTo>
                    <a:pt x="7656" y="136662"/>
                  </a:lnTo>
                  <a:lnTo>
                    <a:pt x="9061" y="138610"/>
                  </a:lnTo>
                  <a:lnTo>
                    <a:pt x="10990" y="139909"/>
                  </a:lnTo>
                  <a:lnTo>
                    <a:pt x="18445" y="141737"/>
                  </a:lnTo>
                  <a:lnTo>
                    <a:pt x="47702" y="142503"/>
                  </a:lnTo>
                  <a:lnTo>
                    <a:pt x="53592" y="139859"/>
                  </a:lnTo>
                  <a:lnTo>
                    <a:pt x="83417" y="112619"/>
                  </a:lnTo>
                  <a:lnTo>
                    <a:pt x="86664" y="104088"/>
                  </a:lnTo>
                  <a:lnTo>
                    <a:pt x="89099" y="94674"/>
                  </a:lnTo>
                  <a:lnTo>
                    <a:pt x="96101" y="80546"/>
                  </a:lnTo>
                  <a:lnTo>
                    <a:pt x="98908" y="65188"/>
                  </a:lnTo>
                  <a:lnTo>
                    <a:pt x="105843" y="54984"/>
                  </a:lnTo>
                  <a:lnTo>
                    <a:pt x="107111" y="44403"/>
                  </a:lnTo>
                  <a:lnTo>
                    <a:pt x="107121" y="88945"/>
                  </a:lnTo>
                  <a:lnTo>
                    <a:pt x="107121" y="91916"/>
                  </a:lnTo>
                  <a:lnTo>
                    <a:pt x="109766" y="97863"/>
                  </a:lnTo>
                  <a:lnTo>
                    <a:pt x="151775" y="142507"/>
                  </a:lnTo>
                  <a:lnTo>
                    <a:pt x="157725" y="147468"/>
                  </a:lnTo>
                  <a:lnTo>
                    <a:pt x="185626" y="158272"/>
                  </a:lnTo>
                  <a:lnTo>
                    <a:pt x="208215" y="160244"/>
                  </a:lnTo>
                  <a:lnTo>
                    <a:pt x="214228" y="157666"/>
                  </a:lnTo>
                  <a:lnTo>
                    <a:pt x="217221" y="155589"/>
                  </a:lnTo>
                  <a:lnTo>
                    <a:pt x="241066" y="151437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2" name="SMARTInkShape-222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3839766" y="2714625"/>
              <a:ext cx="35719" cy="258962"/>
            </a:xfrm>
            <a:custGeom>
              <a:avLst/>
              <a:gdLst>
                <a:gd name="T0" fmla="*/ 8929 w 35719"/>
                <a:gd name="T1" fmla="*/ 0 h 258962"/>
                <a:gd name="T2" fmla="*/ 8929 w 35719"/>
                <a:gd name="T3" fmla="*/ 0 h 258962"/>
                <a:gd name="T4" fmla="*/ 367 w 35719"/>
                <a:gd name="T5" fmla="*/ 0 h 258962"/>
                <a:gd name="T6" fmla="*/ 0 w 35719"/>
                <a:gd name="T7" fmla="*/ 44266 h 258962"/>
                <a:gd name="T8" fmla="*/ 0 w 35719"/>
                <a:gd name="T9" fmla="*/ 86873 h 258962"/>
                <a:gd name="T10" fmla="*/ 992 w 35719"/>
                <a:gd name="T11" fmla="*/ 95165 h 258962"/>
                <a:gd name="T12" fmla="*/ 7688 w 35719"/>
                <a:gd name="T13" fmla="*/ 122420 h 258962"/>
                <a:gd name="T14" fmla="*/ 8856 w 35719"/>
                <a:gd name="T15" fmla="*/ 163733 h 258962"/>
                <a:gd name="T16" fmla="*/ 8920 w 35719"/>
                <a:gd name="T17" fmla="*/ 188739 h 258962"/>
                <a:gd name="T18" fmla="*/ 11571 w 35719"/>
                <a:gd name="T19" fmla="*/ 195671 h 258962"/>
                <a:gd name="T20" fmla="*/ 13667 w 35719"/>
                <a:gd name="T21" fmla="*/ 198908 h 258962"/>
                <a:gd name="T22" fmla="*/ 16617 w 35719"/>
                <a:gd name="T23" fmla="*/ 212945 h 258962"/>
                <a:gd name="T24" fmla="*/ 18606 w 35719"/>
                <a:gd name="T25" fmla="*/ 228337 h 258962"/>
                <a:gd name="T26" fmla="*/ 25515 w 35719"/>
                <a:gd name="T27" fmla="*/ 239225 h 258962"/>
                <a:gd name="T28" fmla="*/ 26411 w 35719"/>
                <a:gd name="T29" fmla="*/ 245286 h 258962"/>
                <a:gd name="T30" fmla="*/ 27529 w 35719"/>
                <a:gd name="T31" fmla="*/ 246868 h 258962"/>
                <a:gd name="T32" fmla="*/ 29267 w 35719"/>
                <a:gd name="T33" fmla="*/ 247922 h 258962"/>
                <a:gd name="T34" fmla="*/ 31417 w 35719"/>
                <a:gd name="T35" fmla="*/ 248625 h 258962"/>
                <a:gd name="T36" fmla="*/ 32851 w 35719"/>
                <a:gd name="T37" fmla="*/ 250086 h 258962"/>
                <a:gd name="T38" fmla="*/ 35718 w 35719"/>
                <a:gd name="T39" fmla="*/ 258961 h 2589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5719"/>
                <a:gd name="T61" fmla="*/ 0 h 258962"/>
                <a:gd name="T62" fmla="*/ 35719 w 35719"/>
                <a:gd name="T63" fmla="*/ 258962 h 25896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5719" h="258962">
                  <a:moveTo>
                    <a:pt x="8929" y="0"/>
                  </a:moveTo>
                  <a:lnTo>
                    <a:pt x="8929" y="0"/>
                  </a:lnTo>
                  <a:lnTo>
                    <a:pt x="367" y="0"/>
                  </a:lnTo>
                  <a:lnTo>
                    <a:pt x="0" y="44266"/>
                  </a:lnTo>
                  <a:lnTo>
                    <a:pt x="0" y="86873"/>
                  </a:lnTo>
                  <a:lnTo>
                    <a:pt x="992" y="95165"/>
                  </a:lnTo>
                  <a:lnTo>
                    <a:pt x="7688" y="122420"/>
                  </a:lnTo>
                  <a:lnTo>
                    <a:pt x="8856" y="163733"/>
                  </a:lnTo>
                  <a:lnTo>
                    <a:pt x="8920" y="188739"/>
                  </a:lnTo>
                  <a:lnTo>
                    <a:pt x="11571" y="195671"/>
                  </a:lnTo>
                  <a:lnTo>
                    <a:pt x="13667" y="198908"/>
                  </a:lnTo>
                  <a:lnTo>
                    <a:pt x="16617" y="212945"/>
                  </a:lnTo>
                  <a:lnTo>
                    <a:pt x="18606" y="228337"/>
                  </a:lnTo>
                  <a:lnTo>
                    <a:pt x="25515" y="239225"/>
                  </a:lnTo>
                  <a:lnTo>
                    <a:pt x="26411" y="245286"/>
                  </a:lnTo>
                  <a:lnTo>
                    <a:pt x="27529" y="246868"/>
                  </a:lnTo>
                  <a:lnTo>
                    <a:pt x="29267" y="247922"/>
                  </a:lnTo>
                  <a:lnTo>
                    <a:pt x="31417" y="248625"/>
                  </a:lnTo>
                  <a:lnTo>
                    <a:pt x="32851" y="250086"/>
                  </a:lnTo>
                  <a:lnTo>
                    <a:pt x="35718" y="258961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3" name="SMARTInkShape-223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3937992" y="2678906"/>
              <a:ext cx="35720" cy="294681"/>
            </a:xfrm>
            <a:custGeom>
              <a:avLst/>
              <a:gdLst>
                <a:gd name="T0" fmla="*/ 0 w 35720"/>
                <a:gd name="T1" fmla="*/ 0 h 294681"/>
                <a:gd name="T2" fmla="*/ 0 w 35720"/>
                <a:gd name="T3" fmla="*/ 0 h 294681"/>
                <a:gd name="T4" fmla="*/ 0 w 35720"/>
                <a:gd name="T5" fmla="*/ 21250 h 294681"/>
                <a:gd name="T6" fmla="*/ 2646 w 35720"/>
                <a:gd name="T7" fmla="*/ 26973 h 294681"/>
                <a:gd name="T8" fmla="*/ 4741 w 35720"/>
                <a:gd name="T9" fmla="*/ 29889 h 294681"/>
                <a:gd name="T10" fmla="*/ 7689 w 35720"/>
                <a:gd name="T11" fmla="*/ 43472 h 294681"/>
                <a:gd name="T12" fmla="*/ 11527 w 35720"/>
                <a:gd name="T13" fmla="*/ 80989 h 294681"/>
                <a:gd name="T14" fmla="*/ 15984 w 35720"/>
                <a:gd name="T15" fmla="*/ 98411 h 294681"/>
                <a:gd name="T16" fmla="*/ 17749 w 35720"/>
                <a:gd name="T17" fmla="*/ 139910 h 294681"/>
                <a:gd name="T18" fmla="*/ 20456 w 35720"/>
                <a:gd name="T19" fmla="*/ 149164 h 294681"/>
                <a:gd name="T20" fmla="*/ 22567 w 35720"/>
                <a:gd name="T21" fmla="*/ 153021 h 294681"/>
                <a:gd name="T22" fmla="*/ 26542 w 35720"/>
                <a:gd name="T23" fmla="*/ 192711 h 294681"/>
                <a:gd name="T24" fmla="*/ 26783 w 35720"/>
                <a:gd name="T25" fmla="*/ 237007 h 294681"/>
                <a:gd name="T26" fmla="*/ 26788 w 35720"/>
                <a:gd name="T27" fmla="*/ 257601 h 294681"/>
                <a:gd name="T28" fmla="*/ 27781 w 35720"/>
                <a:gd name="T29" fmla="*/ 261031 h 294681"/>
                <a:gd name="T30" fmla="*/ 29435 w 35720"/>
                <a:gd name="T31" fmla="*/ 263318 h 294681"/>
                <a:gd name="T32" fmla="*/ 31529 w 35720"/>
                <a:gd name="T33" fmla="*/ 264842 h 294681"/>
                <a:gd name="T34" fmla="*/ 32926 w 35720"/>
                <a:gd name="T35" fmla="*/ 266851 h 294681"/>
                <a:gd name="T36" fmla="*/ 34478 w 35720"/>
                <a:gd name="T37" fmla="*/ 271728 h 294681"/>
                <a:gd name="T38" fmla="*/ 35719 w 35720"/>
                <a:gd name="T39" fmla="*/ 294680 h 29468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5720"/>
                <a:gd name="T61" fmla="*/ 0 h 294681"/>
                <a:gd name="T62" fmla="*/ 35720 w 35720"/>
                <a:gd name="T63" fmla="*/ 294681 h 29468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5720" h="294681">
                  <a:moveTo>
                    <a:pt x="0" y="0"/>
                  </a:moveTo>
                  <a:lnTo>
                    <a:pt x="0" y="0"/>
                  </a:lnTo>
                  <a:lnTo>
                    <a:pt x="0" y="21250"/>
                  </a:lnTo>
                  <a:lnTo>
                    <a:pt x="2646" y="26973"/>
                  </a:lnTo>
                  <a:lnTo>
                    <a:pt x="4741" y="29889"/>
                  </a:lnTo>
                  <a:lnTo>
                    <a:pt x="7689" y="43472"/>
                  </a:lnTo>
                  <a:lnTo>
                    <a:pt x="11527" y="80989"/>
                  </a:lnTo>
                  <a:lnTo>
                    <a:pt x="15984" y="98411"/>
                  </a:lnTo>
                  <a:lnTo>
                    <a:pt x="17749" y="139910"/>
                  </a:lnTo>
                  <a:lnTo>
                    <a:pt x="20456" y="149164"/>
                  </a:lnTo>
                  <a:lnTo>
                    <a:pt x="22567" y="153021"/>
                  </a:lnTo>
                  <a:lnTo>
                    <a:pt x="26542" y="192711"/>
                  </a:lnTo>
                  <a:lnTo>
                    <a:pt x="26783" y="237007"/>
                  </a:lnTo>
                  <a:lnTo>
                    <a:pt x="26788" y="257601"/>
                  </a:lnTo>
                  <a:lnTo>
                    <a:pt x="27781" y="261031"/>
                  </a:lnTo>
                  <a:lnTo>
                    <a:pt x="29435" y="263318"/>
                  </a:lnTo>
                  <a:lnTo>
                    <a:pt x="31529" y="264842"/>
                  </a:lnTo>
                  <a:lnTo>
                    <a:pt x="32926" y="266851"/>
                  </a:lnTo>
                  <a:lnTo>
                    <a:pt x="34478" y="271728"/>
                  </a:lnTo>
                  <a:lnTo>
                    <a:pt x="35719" y="29468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4" name="SMARTInkShape-22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063011" y="2803922"/>
              <a:ext cx="17857" cy="187524"/>
            </a:xfrm>
            <a:custGeom>
              <a:avLst/>
              <a:gdLst>
                <a:gd name="T0" fmla="*/ 8927 w 17857"/>
                <a:gd name="T1" fmla="*/ 0 h 187524"/>
                <a:gd name="T2" fmla="*/ 8927 w 17857"/>
                <a:gd name="T3" fmla="*/ 0 h 187524"/>
                <a:gd name="T4" fmla="*/ 8927 w 17857"/>
                <a:gd name="T5" fmla="*/ 4740 h 187524"/>
                <a:gd name="T6" fmla="*/ 824 w 17857"/>
                <a:gd name="T7" fmla="*/ 39147 h 187524"/>
                <a:gd name="T8" fmla="*/ 45 w 17857"/>
                <a:gd name="T9" fmla="*/ 80393 h 187524"/>
                <a:gd name="T10" fmla="*/ 0 w 17857"/>
                <a:gd name="T11" fmla="*/ 122040 h 187524"/>
                <a:gd name="T12" fmla="*/ 2644 w 17857"/>
                <a:gd name="T13" fmla="*/ 131300 h 187524"/>
                <a:gd name="T14" fmla="*/ 6134 w 17857"/>
                <a:gd name="T15" fmla="*/ 139715 h 187524"/>
                <a:gd name="T16" fmla="*/ 8559 w 17857"/>
                <a:gd name="T17" fmla="*/ 162315 h 187524"/>
                <a:gd name="T18" fmla="*/ 9674 w 17857"/>
                <a:gd name="T19" fmla="*/ 164765 h 187524"/>
                <a:gd name="T20" fmla="*/ 11409 w 17857"/>
                <a:gd name="T21" fmla="*/ 166397 h 187524"/>
                <a:gd name="T22" fmla="*/ 13558 w 17857"/>
                <a:gd name="T23" fmla="*/ 167487 h 187524"/>
                <a:gd name="T24" fmla="*/ 14990 w 17857"/>
                <a:gd name="T25" fmla="*/ 170197 h 187524"/>
                <a:gd name="T26" fmla="*/ 17856 w 17857"/>
                <a:gd name="T27" fmla="*/ 187523 h 1875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857"/>
                <a:gd name="T43" fmla="*/ 0 h 187524"/>
                <a:gd name="T44" fmla="*/ 17857 w 17857"/>
                <a:gd name="T45" fmla="*/ 187524 h 1875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857" h="187524">
                  <a:moveTo>
                    <a:pt x="8927" y="0"/>
                  </a:moveTo>
                  <a:lnTo>
                    <a:pt x="8927" y="0"/>
                  </a:lnTo>
                  <a:lnTo>
                    <a:pt x="8927" y="4740"/>
                  </a:lnTo>
                  <a:lnTo>
                    <a:pt x="824" y="39147"/>
                  </a:lnTo>
                  <a:lnTo>
                    <a:pt x="45" y="80393"/>
                  </a:lnTo>
                  <a:lnTo>
                    <a:pt x="0" y="122040"/>
                  </a:lnTo>
                  <a:lnTo>
                    <a:pt x="2644" y="131300"/>
                  </a:lnTo>
                  <a:lnTo>
                    <a:pt x="6134" y="139715"/>
                  </a:lnTo>
                  <a:lnTo>
                    <a:pt x="8559" y="162315"/>
                  </a:lnTo>
                  <a:lnTo>
                    <a:pt x="9674" y="164765"/>
                  </a:lnTo>
                  <a:lnTo>
                    <a:pt x="11409" y="166397"/>
                  </a:lnTo>
                  <a:lnTo>
                    <a:pt x="13558" y="167487"/>
                  </a:lnTo>
                  <a:lnTo>
                    <a:pt x="14990" y="170197"/>
                  </a:lnTo>
                  <a:lnTo>
                    <a:pt x="17856" y="187523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5" name="SMARTInkShape-22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080867" y="2714625"/>
              <a:ext cx="8931" cy="8931"/>
            </a:xfrm>
            <a:custGeom>
              <a:avLst/>
              <a:gdLst>
                <a:gd name="T0" fmla="*/ 8930 w 8931"/>
                <a:gd name="T1" fmla="*/ 8930 h 8931"/>
                <a:gd name="T2" fmla="*/ 8930 w 8931"/>
                <a:gd name="T3" fmla="*/ 8930 h 8931"/>
                <a:gd name="T4" fmla="*/ 0 w 8931"/>
                <a:gd name="T5" fmla="*/ 0 h 8931"/>
                <a:gd name="T6" fmla="*/ 0 60000 65536"/>
                <a:gd name="T7" fmla="*/ 0 60000 65536"/>
                <a:gd name="T8" fmla="*/ 0 60000 65536"/>
                <a:gd name="T9" fmla="*/ 0 w 8931"/>
                <a:gd name="T10" fmla="*/ 0 h 8931"/>
                <a:gd name="T11" fmla="*/ 8931 w 8931"/>
                <a:gd name="T12" fmla="*/ 8931 h 89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31" h="8931">
                  <a:moveTo>
                    <a:pt x="8930" y="8930"/>
                  </a:moveTo>
                  <a:lnTo>
                    <a:pt x="8930" y="893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06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Bonding and Naming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Two types of bonds:</a:t>
            </a:r>
          </a:p>
          <a:p>
            <a:pPr eaLnBrk="1" hangingPunct="1">
              <a:defRPr/>
            </a:pPr>
            <a:r>
              <a:rPr lang="en-US" b="1" smtClean="0">
                <a:latin typeface="Comic Sans MS" pitchFamily="66" charset="0"/>
                <a:hlinkClick r:id="" action="ppaction://noaction"/>
              </a:rPr>
              <a:t>Ionic bond</a:t>
            </a:r>
            <a:r>
              <a:rPr lang="en-US" b="1" smtClean="0">
                <a:latin typeface="Comic Sans MS" pitchFamily="66" charset="0"/>
              </a:rPr>
              <a:t>: bond in which one or more electrons from one atom are removed and attached to another atom, resulting in positive and negative ions which attract each other.</a:t>
            </a:r>
            <a:r>
              <a:rPr lang="en-US" smtClean="0"/>
              <a:t> </a:t>
            </a:r>
          </a:p>
          <a:p>
            <a:pPr eaLnBrk="1" hangingPunct="1">
              <a:defRPr/>
            </a:pPr>
            <a:r>
              <a:rPr lang="en-US" b="1" smtClean="0">
                <a:latin typeface="Comic Sans MS" pitchFamily="66" charset="0"/>
                <a:hlinkClick r:id="" action="ppaction://noaction"/>
              </a:rPr>
              <a:t>Covalent bond</a:t>
            </a:r>
            <a:r>
              <a:rPr lang="en-US" b="1" smtClean="0">
                <a:latin typeface="Comic Sans MS" pitchFamily="66" charset="0"/>
              </a:rPr>
              <a:t>: bond in which one or more pairs of electrons are shared by two atoms.</a:t>
            </a:r>
            <a:r>
              <a:rPr lang="en-US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239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Classifying Compounds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Compounds are either ionic (metal and nonmetal) or covalent (nonmetal and nonmetal)</a:t>
            </a:r>
          </a:p>
          <a:p>
            <a:pPr eaLnBrk="1" hangingPunct="1">
              <a:defRPr/>
            </a:pPr>
            <a:endParaRPr lang="en-US" sz="3600" b="1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Naming ionic Compounds:</a:t>
            </a:r>
          </a:p>
          <a:p>
            <a:pPr lvl="1" eaLnBrk="1" hangingPunct="1">
              <a:defRPr/>
            </a:pPr>
            <a:r>
              <a:rPr lang="en-US" sz="3200" b="1" smtClean="0">
                <a:latin typeface="Comic Sans MS" pitchFamily="66" charset="0"/>
              </a:rPr>
              <a:t>Identify the cation (+)</a:t>
            </a:r>
          </a:p>
          <a:p>
            <a:pPr lvl="1" eaLnBrk="1" hangingPunct="1">
              <a:defRPr/>
            </a:pPr>
            <a:r>
              <a:rPr lang="en-US" sz="3200" b="1" smtClean="0">
                <a:latin typeface="Comic Sans MS" pitchFamily="66" charset="0"/>
              </a:rPr>
              <a:t>Put the cation first and change the letters of the second element to –ide.</a:t>
            </a:r>
          </a:p>
          <a:p>
            <a:pPr lvl="1" eaLnBrk="1" hangingPunct="1">
              <a:defRPr/>
            </a:pPr>
            <a:endParaRPr lang="en-US" sz="3200" b="1" smtClean="0">
              <a:latin typeface="Comic Sans MS" pitchFamily="66" charset="0"/>
            </a:endParaRPr>
          </a:p>
        </p:txBody>
      </p:sp>
      <p:grpSp>
        <p:nvGrpSpPr>
          <p:cNvPr id="93188" name="SMARTInkShape-Group56"/>
          <p:cNvGrpSpPr>
            <a:grpSpLocks/>
          </p:cNvGrpSpPr>
          <p:nvPr/>
        </p:nvGrpSpPr>
        <p:grpSpPr bwMode="auto">
          <a:xfrm>
            <a:off x="5402263" y="3911600"/>
            <a:ext cx="1241425" cy="534988"/>
            <a:chOff x="5402467" y="3911203"/>
            <a:chExt cx="1240999" cy="535782"/>
          </a:xfrm>
        </p:grpSpPr>
        <p:sp>
          <p:nvSpPr>
            <p:cNvPr id="93209" name="SMARTInkShape-226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6420445" y="3911203"/>
              <a:ext cx="223021" cy="491134"/>
            </a:xfrm>
            <a:custGeom>
              <a:avLst/>
              <a:gdLst>
                <a:gd name="T0" fmla="*/ 0 w 223021"/>
                <a:gd name="T1" fmla="*/ 0 h 491134"/>
                <a:gd name="T2" fmla="*/ 0 w 223021"/>
                <a:gd name="T3" fmla="*/ 0 h 491134"/>
                <a:gd name="T4" fmla="*/ 20738 w 223021"/>
                <a:gd name="T5" fmla="*/ 18092 h 491134"/>
                <a:gd name="T6" fmla="*/ 30053 w 223021"/>
                <a:gd name="T7" fmla="*/ 24908 h 491134"/>
                <a:gd name="T8" fmla="*/ 68879 w 223021"/>
                <a:gd name="T9" fmla="*/ 68620 h 491134"/>
                <a:gd name="T10" fmla="*/ 105350 w 223021"/>
                <a:gd name="T11" fmla="*/ 107961 h 491134"/>
                <a:gd name="T12" fmla="*/ 136684 w 223021"/>
                <a:gd name="T13" fmla="*/ 150918 h 491134"/>
                <a:gd name="T14" fmla="*/ 166657 w 223021"/>
                <a:gd name="T15" fmla="*/ 188779 h 491134"/>
                <a:gd name="T16" fmla="*/ 189382 w 223021"/>
                <a:gd name="T17" fmla="*/ 232337 h 491134"/>
                <a:gd name="T18" fmla="*/ 198271 w 223021"/>
                <a:gd name="T19" fmla="*/ 249112 h 491134"/>
                <a:gd name="T20" fmla="*/ 209187 w 223021"/>
                <a:gd name="T21" fmla="*/ 287001 h 491134"/>
                <a:gd name="T22" fmla="*/ 220706 w 223021"/>
                <a:gd name="T23" fmla="*/ 323495 h 491134"/>
                <a:gd name="T24" fmla="*/ 223020 w 223021"/>
                <a:gd name="T25" fmla="*/ 365511 h 491134"/>
                <a:gd name="T26" fmla="*/ 222221 w 223021"/>
                <a:gd name="T27" fmla="*/ 395803 h 491134"/>
                <a:gd name="T28" fmla="*/ 214863 w 223021"/>
                <a:gd name="T29" fmla="*/ 430482 h 491134"/>
                <a:gd name="T30" fmla="*/ 213566 w 223021"/>
                <a:gd name="T31" fmla="*/ 440365 h 491134"/>
                <a:gd name="T32" fmla="*/ 206657 w 223021"/>
                <a:gd name="T33" fmla="*/ 457977 h 491134"/>
                <a:gd name="T34" fmla="*/ 204642 w 223021"/>
                <a:gd name="T35" fmla="*/ 470215 h 491134"/>
                <a:gd name="T36" fmla="*/ 197728 w 223021"/>
                <a:gd name="T37" fmla="*/ 480428 h 491134"/>
                <a:gd name="T38" fmla="*/ 196453 w 223021"/>
                <a:gd name="T39" fmla="*/ 491133 h 4911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23021"/>
                <a:gd name="T61" fmla="*/ 0 h 491134"/>
                <a:gd name="T62" fmla="*/ 223021 w 223021"/>
                <a:gd name="T63" fmla="*/ 491134 h 49113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23021" h="491134">
                  <a:moveTo>
                    <a:pt x="0" y="0"/>
                  </a:moveTo>
                  <a:lnTo>
                    <a:pt x="0" y="0"/>
                  </a:lnTo>
                  <a:lnTo>
                    <a:pt x="20738" y="18092"/>
                  </a:lnTo>
                  <a:lnTo>
                    <a:pt x="30053" y="24908"/>
                  </a:lnTo>
                  <a:lnTo>
                    <a:pt x="68879" y="68620"/>
                  </a:lnTo>
                  <a:lnTo>
                    <a:pt x="105350" y="107961"/>
                  </a:lnTo>
                  <a:lnTo>
                    <a:pt x="136684" y="150918"/>
                  </a:lnTo>
                  <a:lnTo>
                    <a:pt x="166657" y="188779"/>
                  </a:lnTo>
                  <a:lnTo>
                    <a:pt x="189382" y="232337"/>
                  </a:lnTo>
                  <a:lnTo>
                    <a:pt x="198271" y="249112"/>
                  </a:lnTo>
                  <a:lnTo>
                    <a:pt x="209187" y="287001"/>
                  </a:lnTo>
                  <a:lnTo>
                    <a:pt x="220706" y="323495"/>
                  </a:lnTo>
                  <a:lnTo>
                    <a:pt x="223020" y="365511"/>
                  </a:lnTo>
                  <a:lnTo>
                    <a:pt x="222221" y="395803"/>
                  </a:lnTo>
                  <a:lnTo>
                    <a:pt x="214863" y="430482"/>
                  </a:lnTo>
                  <a:lnTo>
                    <a:pt x="213566" y="440365"/>
                  </a:lnTo>
                  <a:lnTo>
                    <a:pt x="206657" y="457977"/>
                  </a:lnTo>
                  <a:lnTo>
                    <a:pt x="204642" y="470215"/>
                  </a:lnTo>
                  <a:lnTo>
                    <a:pt x="197728" y="480428"/>
                  </a:lnTo>
                  <a:lnTo>
                    <a:pt x="196453" y="491133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0" name="SMARTInkShape-227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5402467" y="3973711"/>
              <a:ext cx="151800" cy="473274"/>
            </a:xfrm>
            <a:custGeom>
              <a:avLst/>
              <a:gdLst>
                <a:gd name="T0" fmla="*/ 133938 w 151800"/>
                <a:gd name="T1" fmla="*/ 0 h 473274"/>
                <a:gd name="T2" fmla="*/ 133938 w 151800"/>
                <a:gd name="T3" fmla="*/ 0 h 473274"/>
                <a:gd name="T4" fmla="*/ 129199 w 151800"/>
                <a:gd name="T5" fmla="*/ 0 h 473274"/>
                <a:gd name="T6" fmla="*/ 127802 w 151800"/>
                <a:gd name="T7" fmla="*/ 992 h 473274"/>
                <a:gd name="T8" fmla="*/ 126871 w 151800"/>
                <a:gd name="T9" fmla="*/ 2646 h 473274"/>
                <a:gd name="T10" fmla="*/ 125118 w 151800"/>
                <a:gd name="T11" fmla="*/ 8562 h 473274"/>
                <a:gd name="T12" fmla="*/ 110190 w 151800"/>
                <a:gd name="T13" fmla="*/ 24737 h 473274"/>
                <a:gd name="T14" fmla="*/ 107059 w 151800"/>
                <a:gd name="T15" fmla="*/ 33016 h 473274"/>
                <a:gd name="T16" fmla="*/ 82953 w 151800"/>
                <a:gd name="T17" fmla="*/ 62513 h 473274"/>
                <a:gd name="T18" fmla="*/ 80521 w 151800"/>
                <a:gd name="T19" fmla="*/ 68463 h 473274"/>
                <a:gd name="T20" fmla="*/ 56475 w 151800"/>
                <a:gd name="T21" fmla="*/ 109489 h 473274"/>
                <a:gd name="T22" fmla="*/ 32733 w 151800"/>
                <a:gd name="T23" fmla="*/ 149209 h 473274"/>
                <a:gd name="T24" fmla="*/ 21822 w 151800"/>
                <a:gd name="T25" fmla="*/ 172716 h 473274"/>
                <a:gd name="T26" fmla="*/ 8372 w 151800"/>
                <a:gd name="T27" fmla="*/ 214317 h 473274"/>
                <a:gd name="T28" fmla="*/ 3718 w 151800"/>
                <a:gd name="T29" fmla="*/ 226221 h 473274"/>
                <a:gd name="T30" fmla="*/ 212 w 151800"/>
                <a:gd name="T31" fmla="*/ 267891 h 473274"/>
                <a:gd name="T32" fmla="*/ 0 w 151800"/>
                <a:gd name="T33" fmla="*/ 310445 h 473274"/>
                <a:gd name="T34" fmla="*/ 987 w 151800"/>
                <a:gd name="T35" fmla="*/ 333283 h 473274"/>
                <a:gd name="T36" fmla="*/ 15226 w 151800"/>
                <a:gd name="T37" fmla="*/ 360078 h 473274"/>
                <a:gd name="T38" fmla="*/ 53574 w 151800"/>
                <a:gd name="T39" fmla="*/ 401820 h 473274"/>
                <a:gd name="T40" fmla="*/ 68455 w 151800"/>
                <a:gd name="T41" fmla="*/ 415724 h 473274"/>
                <a:gd name="T42" fmla="*/ 80361 w 151800"/>
                <a:gd name="T43" fmla="*/ 421556 h 473274"/>
                <a:gd name="T44" fmla="*/ 95244 w 151800"/>
                <a:gd name="T45" fmla="*/ 433831 h 473274"/>
                <a:gd name="T46" fmla="*/ 107150 w 151800"/>
                <a:gd name="T47" fmla="*/ 439465 h 473274"/>
                <a:gd name="T48" fmla="*/ 122033 w 151800"/>
                <a:gd name="T49" fmla="*/ 451697 h 473274"/>
                <a:gd name="T50" fmla="*/ 132175 w 151800"/>
                <a:gd name="T51" fmla="*/ 454924 h 473274"/>
                <a:gd name="T52" fmla="*/ 151799 w 151800"/>
                <a:gd name="T53" fmla="*/ 473273 h 47327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1800"/>
                <a:gd name="T82" fmla="*/ 0 h 473274"/>
                <a:gd name="T83" fmla="*/ 151800 w 151800"/>
                <a:gd name="T84" fmla="*/ 473274 h 47327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1800" h="473274">
                  <a:moveTo>
                    <a:pt x="133938" y="0"/>
                  </a:moveTo>
                  <a:lnTo>
                    <a:pt x="133938" y="0"/>
                  </a:lnTo>
                  <a:lnTo>
                    <a:pt x="129199" y="0"/>
                  </a:lnTo>
                  <a:lnTo>
                    <a:pt x="127802" y="992"/>
                  </a:lnTo>
                  <a:lnTo>
                    <a:pt x="126871" y="2646"/>
                  </a:lnTo>
                  <a:lnTo>
                    <a:pt x="125118" y="8562"/>
                  </a:lnTo>
                  <a:lnTo>
                    <a:pt x="110190" y="24737"/>
                  </a:lnTo>
                  <a:lnTo>
                    <a:pt x="107059" y="33016"/>
                  </a:lnTo>
                  <a:lnTo>
                    <a:pt x="82953" y="62513"/>
                  </a:lnTo>
                  <a:lnTo>
                    <a:pt x="80521" y="68463"/>
                  </a:lnTo>
                  <a:lnTo>
                    <a:pt x="56475" y="109489"/>
                  </a:lnTo>
                  <a:lnTo>
                    <a:pt x="32733" y="149209"/>
                  </a:lnTo>
                  <a:lnTo>
                    <a:pt x="21822" y="172716"/>
                  </a:lnTo>
                  <a:lnTo>
                    <a:pt x="8372" y="214317"/>
                  </a:lnTo>
                  <a:lnTo>
                    <a:pt x="3718" y="226221"/>
                  </a:lnTo>
                  <a:lnTo>
                    <a:pt x="212" y="267891"/>
                  </a:lnTo>
                  <a:lnTo>
                    <a:pt x="0" y="310445"/>
                  </a:lnTo>
                  <a:lnTo>
                    <a:pt x="987" y="333283"/>
                  </a:lnTo>
                  <a:lnTo>
                    <a:pt x="15226" y="360078"/>
                  </a:lnTo>
                  <a:lnTo>
                    <a:pt x="53574" y="401820"/>
                  </a:lnTo>
                  <a:lnTo>
                    <a:pt x="68455" y="415724"/>
                  </a:lnTo>
                  <a:lnTo>
                    <a:pt x="80361" y="421556"/>
                  </a:lnTo>
                  <a:lnTo>
                    <a:pt x="95244" y="433831"/>
                  </a:lnTo>
                  <a:lnTo>
                    <a:pt x="107150" y="439465"/>
                  </a:lnTo>
                  <a:lnTo>
                    <a:pt x="122033" y="451697"/>
                  </a:lnTo>
                  <a:lnTo>
                    <a:pt x="132175" y="454924"/>
                  </a:lnTo>
                  <a:lnTo>
                    <a:pt x="151799" y="473273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1" name="SMARTInkShape-228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5509617" y="4179249"/>
              <a:ext cx="276822" cy="187369"/>
            </a:xfrm>
            <a:custGeom>
              <a:avLst/>
              <a:gdLst>
                <a:gd name="T0" fmla="*/ 0 w 276822"/>
                <a:gd name="T1" fmla="*/ 17704 h 187369"/>
                <a:gd name="T2" fmla="*/ 0 w 276822"/>
                <a:gd name="T3" fmla="*/ 17704 h 187369"/>
                <a:gd name="T4" fmla="*/ 0 w 276822"/>
                <a:gd name="T5" fmla="*/ 22445 h 187369"/>
                <a:gd name="T6" fmla="*/ 2646 w 276822"/>
                <a:gd name="T7" fmla="*/ 27418 h 187369"/>
                <a:gd name="T8" fmla="*/ 6137 w 276822"/>
                <a:gd name="T9" fmla="*/ 32935 h 187369"/>
                <a:gd name="T10" fmla="*/ 9094 w 276822"/>
                <a:gd name="T11" fmla="*/ 41620 h 187369"/>
                <a:gd name="T12" fmla="*/ 14821 w 276822"/>
                <a:gd name="T13" fmla="*/ 51469 h 187369"/>
                <a:gd name="T14" fmla="*/ 17952 w 276822"/>
                <a:gd name="T15" fmla="*/ 65522 h 187369"/>
                <a:gd name="T16" fmla="*/ 24750 w 276822"/>
                <a:gd name="T17" fmla="*/ 79662 h 187369"/>
                <a:gd name="T18" fmla="*/ 35450 w 276822"/>
                <a:gd name="T19" fmla="*/ 121632 h 187369"/>
                <a:gd name="T20" fmla="*/ 35718 w 276822"/>
                <a:gd name="T21" fmla="*/ 164797 h 187369"/>
                <a:gd name="T22" fmla="*/ 35719 w 276822"/>
                <a:gd name="T23" fmla="*/ 169472 h 187369"/>
                <a:gd name="T24" fmla="*/ 35719 w 276822"/>
                <a:gd name="T25" fmla="*/ 161817 h 187369"/>
                <a:gd name="T26" fmla="*/ 29582 w 276822"/>
                <a:gd name="T27" fmla="*/ 153695 h 187369"/>
                <a:gd name="T28" fmla="*/ 27616 w 276822"/>
                <a:gd name="T29" fmla="*/ 145420 h 187369"/>
                <a:gd name="T30" fmla="*/ 26804 w 276822"/>
                <a:gd name="T31" fmla="*/ 104902 h 187369"/>
                <a:gd name="T32" fmla="*/ 27781 w 276822"/>
                <a:gd name="T33" fmla="*/ 60286 h 187369"/>
                <a:gd name="T34" fmla="*/ 37813 w 276822"/>
                <a:gd name="T35" fmla="*/ 35791 h 187369"/>
                <a:gd name="T36" fmla="*/ 49886 w 276822"/>
                <a:gd name="T37" fmla="*/ 20711 h 187369"/>
                <a:gd name="T38" fmla="*/ 55495 w 276822"/>
                <a:gd name="T39" fmla="*/ 8780 h 187369"/>
                <a:gd name="T40" fmla="*/ 57833 w 276822"/>
                <a:gd name="T41" fmla="*/ 5802 h 187369"/>
                <a:gd name="T42" fmla="*/ 63076 w 276822"/>
                <a:gd name="T43" fmla="*/ 2492 h 187369"/>
                <a:gd name="T44" fmla="*/ 74527 w 276822"/>
                <a:gd name="T45" fmla="*/ 368 h 187369"/>
                <a:gd name="T46" fmla="*/ 83377 w 276822"/>
                <a:gd name="T47" fmla="*/ 0 h 187369"/>
                <a:gd name="T48" fmla="*/ 97024 w 276822"/>
                <a:gd name="T49" fmla="*/ 4631 h 187369"/>
                <a:gd name="T50" fmla="*/ 100402 w 276822"/>
                <a:gd name="T51" fmla="*/ 7004 h 187369"/>
                <a:gd name="T52" fmla="*/ 122212 w 276822"/>
                <a:gd name="T53" fmla="*/ 39747 h 187369"/>
                <a:gd name="T54" fmla="*/ 130028 w 276822"/>
                <a:gd name="T55" fmla="*/ 56757 h 187369"/>
                <a:gd name="T56" fmla="*/ 140784 w 276822"/>
                <a:gd name="T57" fmla="*/ 98092 h 187369"/>
                <a:gd name="T58" fmla="*/ 143786 w 276822"/>
                <a:gd name="T59" fmla="*/ 139560 h 187369"/>
                <a:gd name="T60" fmla="*/ 150970 w 276822"/>
                <a:gd name="T61" fmla="*/ 165602 h 187369"/>
                <a:gd name="T62" fmla="*/ 151805 w 276822"/>
                <a:gd name="T63" fmla="*/ 187364 h 187369"/>
                <a:gd name="T64" fmla="*/ 151805 w 276822"/>
                <a:gd name="T65" fmla="*/ 147466 h 187369"/>
                <a:gd name="T66" fmla="*/ 154450 w 276822"/>
                <a:gd name="T67" fmla="*/ 104284 h 187369"/>
                <a:gd name="T68" fmla="*/ 165108 w 276822"/>
                <a:gd name="T69" fmla="*/ 64452 h 187369"/>
                <a:gd name="T70" fmla="*/ 173056 w 276822"/>
                <a:gd name="T71" fmla="*/ 51950 h 187369"/>
                <a:gd name="T72" fmla="*/ 178778 w 276822"/>
                <a:gd name="T73" fmla="*/ 47808 h 187369"/>
                <a:gd name="T74" fmla="*/ 181693 w 276822"/>
                <a:gd name="T75" fmla="*/ 46703 h 187369"/>
                <a:gd name="T76" fmla="*/ 183637 w 276822"/>
                <a:gd name="T77" fmla="*/ 44974 h 187369"/>
                <a:gd name="T78" fmla="*/ 185796 w 276822"/>
                <a:gd name="T79" fmla="*/ 40407 h 187369"/>
                <a:gd name="T80" fmla="*/ 187364 w 276822"/>
                <a:gd name="T81" fmla="*/ 38793 h 187369"/>
                <a:gd name="T82" fmla="*/ 191752 w 276822"/>
                <a:gd name="T83" fmla="*/ 36999 h 187369"/>
                <a:gd name="T84" fmla="*/ 199801 w 276822"/>
                <a:gd name="T85" fmla="*/ 35989 h 187369"/>
                <a:gd name="T86" fmla="*/ 205547 w 276822"/>
                <a:gd name="T87" fmla="*/ 38399 h 187369"/>
                <a:gd name="T88" fmla="*/ 227463 w 276822"/>
                <a:gd name="T89" fmla="*/ 57690 h 187369"/>
                <a:gd name="T90" fmla="*/ 246136 w 276822"/>
                <a:gd name="T91" fmla="*/ 86405 h 187369"/>
                <a:gd name="T92" fmla="*/ 258032 w 276822"/>
                <a:gd name="T93" fmla="*/ 129721 h 187369"/>
                <a:gd name="T94" fmla="*/ 259678 w 276822"/>
                <a:gd name="T95" fmla="*/ 140412 h 187369"/>
                <a:gd name="T96" fmla="*/ 267513 w 276822"/>
                <a:gd name="T97" fmla="*/ 167364 h 187369"/>
                <a:gd name="T98" fmla="*/ 267778 w 276822"/>
                <a:gd name="T99" fmla="*/ 173614 h 187369"/>
                <a:gd name="T100" fmla="*/ 268808 w 276822"/>
                <a:gd name="T101" fmla="*/ 175222 h 187369"/>
                <a:gd name="T102" fmla="*/ 270487 w 276822"/>
                <a:gd name="T103" fmla="*/ 176294 h 187369"/>
                <a:gd name="T104" fmla="*/ 275569 w 276822"/>
                <a:gd name="T105" fmla="*/ 178015 h 187369"/>
                <a:gd name="T106" fmla="*/ 276821 w 276822"/>
                <a:gd name="T107" fmla="*/ 187368 h 1873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76822"/>
                <a:gd name="T163" fmla="*/ 0 h 187369"/>
                <a:gd name="T164" fmla="*/ 276822 w 276822"/>
                <a:gd name="T165" fmla="*/ 187369 h 1873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76822" h="187369">
                  <a:moveTo>
                    <a:pt x="0" y="17704"/>
                  </a:moveTo>
                  <a:lnTo>
                    <a:pt x="0" y="17704"/>
                  </a:lnTo>
                  <a:lnTo>
                    <a:pt x="0" y="22445"/>
                  </a:lnTo>
                  <a:lnTo>
                    <a:pt x="2646" y="27418"/>
                  </a:lnTo>
                  <a:lnTo>
                    <a:pt x="6137" y="32935"/>
                  </a:lnTo>
                  <a:lnTo>
                    <a:pt x="9094" y="41620"/>
                  </a:lnTo>
                  <a:lnTo>
                    <a:pt x="14821" y="51469"/>
                  </a:lnTo>
                  <a:lnTo>
                    <a:pt x="17952" y="65522"/>
                  </a:lnTo>
                  <a:lnTo>
                    <a:pt x="24750" y="79662"/>
                  </a:lnTo>
                  <a:lnTo>
                    <a:pt x="35450" y="121632"/>
                  </a:lnTo>
                  <a:lnTo>
                    <a:pt x="35718" y="164797"/>
                  </a:lnTo>
                  <a:lnTo>
                    <a:pt x="35719" y="169472"/>
                  </a:lnTo>
                  <a:lnTo>
                    <a:pt x="35719" y="161817"/>
                  </a:lnTo>
                  <a:lnTo>
                    <a:pt x="29582" y="153695"/>
                  </a:lnTo>
                  <a:lnTo>
                    <a:pt x="27616" y="145420"/>
                  </a:lnTo>
                  <a:lnTo>
                    <a:pt x="26804" y="104902"/>
                  </a:lnTo>
                  <a:lnTo>
                    <a:pt x="27781" y="60286"/>
                  </a:lnTo>
                  <a:lnTo>
                    <a:pt x="37813" y="35791"/>
                  </a:lnTo>
                  <a:lnTo>
                    <a:pt x="49886" y="20711"/>
                  </a:lnTo>
                  <a:lnTo>
                    <a:pt x="55495" y="8780"/>
                  </a:lnTo>
                  <a:lnTo>
                    <a:pt x="57833" y="5802"/>
                  </a:lnTo>
                  <a:lnTo>
                    <a:pt x="63076" y="2492"/>
                  </a:lnTo>
                  <a:lnTo>
                    <a:pt x="74527" y="368"/>
                  </a:lnTo>
                  <a:lnTo>
                    <a:pt x="83377" y="0"/>
                  </a:lnTo>
                  <a:lnTo>
                    <a:pt x="97024" y="4631"/>
                  </a:lnTo>
                  <a:lnTo>
                    <a:pt x="100402" y="7004"/>
                  </a:lnTo>
                  <a:lnTo>
                    <a:pt x="122212" y="39747"/>
                  </a:lnTo>
                  <a:lnTo>
                    <a:pt x="130028" y="56757"/>
                  </a:lnTo>
                  <a:lnTo>
                    <a:pt x="140784" y="98092"/>
                  </a:lnTo>
                  <a:lnTo>
                    <a:pt x="143786" y="139560"/>
                  </a:lnTo>
                  <a:lnTo>
                    <a:pt x="150970" y="165602"/>
                  </a:lnTo>
                  <a:lnTo>
                    <a:pt x="151805" y="187364"/>
                  </a:lnTo>
                  <a:lnTo>
                    <a:pt x="151805" y="147466"/>
                  </a:lnTo>
                  <a:lnTo>
                    <a:pt x="154450" y="104284"/>
                  </a:lnTo>
                  <a:lnTo>
                    <a:pt x="165108" y="64452"/>
                  </a:lnTo>
                  <a:lnTo>
                    <a:pt x="173056" y="51950"/>
                  </a:lnTo>
                  <a:lnTo>
                    <a:pt x="178778" y="47808"/>
                  </a:lnTo>
                  <a:lnTo>
                    <a:pt x="181693" y="46703"/>
                  </a:lnTo>
                  <a:lnTo>
                    <a:pt x="183637" y="44974"/>
                  </a:lnTo>
                  <a:lnTo>
                    <a:pt x="185796" y="40407"/>
                  </a:lnTo>
                  <a:lnTo>
                    <a:pt x="187364" y="38793"/>
                  </a:lnTo>
                  <a:lnTo>
                    <a:pt x="191752" y="36999"/>
                  </a:lnTo>
                  <a:lnTo>
                    <a:pt x="199801" y="35989"/>
                  </a:lnTo>
                  <a:lnTo>
                    <a:pt x="205547" y="38399"/>
                  </a:lnTo>
                  <a:lnTo>
                    <a:pt x="227463" y="57690"/>
                  </a:lnTo>
                  <a:lnTo>
                    <a:pt x="246136" y="86405"/>
                  </a:lnTo>
                  <a:lnTo>
                    <a:pt x="258032" y="129721"/>
                  </a:lnTo>
                  <a:lnTo>
                    <a:pt x="259678" y="140412"/>
                  </a:lnTo>
                  <a:lnTo>
                    <a:pt x="267513" y="167364"/>
                  </a:lnTo>
                  <a:lnTo>
                    <a:pt x="267778" y="173614"/>
                  </a:lnTo>
                  <a:lnTo>
                    <a:pt x="268808" y="175222"/>
                  </a:lnTo>
                  <a:lnTo>
                    <a:pt x="270487" y="176294"/>
                  </a:lnTo>
                  <a:lnTo>
                    <a:pt x="275569" y="178015"/>
                  </a:lnTo>
                  <a:lnTo>
                    <a:pt x="276821" y="18736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2" name="SMARTInkShape-229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5759648" y="4197072"/>
              <a:ext cx="232173" cy="160084"/>
            </a:xfrm>
            <a:custGeom>
              <a:avLst/>
              <a:gdLst>
                <a:gd name="T0" fmla="*/ 0 w 232173"/>
                <a:gd name="T1" fmla="*/ 62389 h 160084"/>
                <a:gd name="T2" fmla="*/ 0 w 232173"/>
                <a:gd name="T3" fmla="*/ 62389 h 160084"/>
                <a:gd name="T4" fmla="*/ 42913 w 232173"/>
                <a:gd name="T5" fmla="*/ 62389 h 160084"/>
                <a:gd name="T6" fmla="*/ 87242 w 232173"/>
                <a:gd name="T7" fmla="*/ 62389 h 160084"/>
                <a:gd name="T8" fmla="*/ 130896 w 232173"/>
                <a:gd name="T9" fmla="*/ 62389 h 160084"/>
                <a:gd name="T10" fmla="*/ 136891 w 232173"/>
                <a:gd name="T11" fmla="*/ 62389 h 160084"/>
                <a:gd name="T12" fmla="*/ 142861 w 232173"/>
                <a:gd name="T13" fmla="*/ 59743 h 160084"/>
                <a:gd name="T14" fmla="*/ 148822 w 232173"/>
                <a:gd name="T15" fmla="*/ 56252 h 160084"/>
                <a:gd name="T16" fmla="*/ 160734 w 232173"/>
                <a:gd name="T17" fmla="*/ 54011 h 160084"/>
                <a:gd name="T18" fmla="*/ 163710 w 232173"/>
                <a:gd name="T19" fmla="*/ 53827 h 160084"/>
                <a:gd name="T20" fmla="*/ 169664 w 232173"/>
                <a:gd name="T21" fmla="*/ 50977 h 160084"/>
                <a:gd name="T22" fmla="*/ 172640 w 232173"/>
                <a:gd name="T23" fmla="*/ 48828 h 160084"/>
                <a:gd name="T24" fmla="*/ 175948 w 232173"/>
                <a:gd name="T25" fmla="*/ 43794 h 160084"/>
                <a:gd name="T26" fmla="*/ 178072 w 232173"/>
                <a:gd name="T27" fmla="*/ 37219 h 160084"/>
                <a:gd name="T28" fmla="*/ 186237 w 232173"/>
                <a:gd name="T29" fmla="*/ 28053 h 160084"/>
                <a:gd name="T30" fmla="*/ 187143 w 232173"/>
                <a:gd name="T31" fmla="*/ 22339 h 160084"/>
                <a:gd name="T32" fmla="*/ 186277 w 232173"/>
                <a:gd name="T33" fmla="*/ 20807 h 160084"/>
                <a:gd name="T34" fmla="*/ 184709 w 232173"/>
                <a:gd name="T35" fmla="*/ 19785 h 160084"/>
                <a:gd name="T36" fmla="*/ 182671 w 232173"/>
                <a:gd name="T37" fmla="*/ 19103 h 160084"/>
                <a:gd name="T38" fmla="*/ 181311 w 232173"/>
                <a:gd name="T39" fmla="*/ 17657 h 160084"/>
                <a:gd name="T40" fmla="*/ 177842 w 232173"/>
                <a:gd name="T41" fmla="*/ 8726 h 160084"/>
                <a:gd name="T42" fmla="*/ 173960 w 232173"/>
                <a:gd name="T43" fmla="*/ 4473 h 160084"/>
                <a:gd name="T44" fmla="*/ 168927 w 232173"/>
                <a:gd name="T45" fmla="*/ 1922 h 160084"/>
                <a:gd name="T46" fmla="*/ 148786 w 232173"/>
                <a:gd name="T47" fmla="*/ 0 h 160084"/>
                <a:gd name="T48" fmla="*/ 142856 w 232173"/>
                <a:gd name="T49" fmla="*/ 2580 h 160084"/>
                <a:gd name="T50" fmla="*/ 136914 w 232173"/>
                <a:gd name="T51" fmla="*/ 6042 h 160084"/>
                <a:gd name="T52" fmla="*/ 127990 w 232173"/>
                <a:gd name="T53" fmla="*/ 8982 h 160084"/>
                <a:gd name="T54" fmla="*/ 104180 w 232173"/>
                <a:gd name="T55" fmla="*/ 29769 h 160084"/>
                <a:gd name="T56" fmla="*/ 100873 w 232173"/>
                <a:gd name="T57" fmla="*/ 35655 h 160084"/>
                <a:gd name="T58" fmla="*/ 84971 w 232173"/>
                <a:gd name="T59" fmla="*/ 78669 h 160084"/>
                <a:gd name="T60" fmla="*/ 81731 w 232173"/>
                <a:gd name="T61" fmla="*/ 90805 h 160084"/>
                <a:gd name="T62" fmla="*/ 82269 w 232173"/>
                <a:gd name="T63" fmla="*/ 94231 h 160084"/>
                <a:gd name="T64" fmla="*/ 98863 w 232173"/>
                <a:gd name="T65" fmla="*/ 131949 h 160084"/>
                <a:gd name="T66" fmla="*/ 105455 w 232173"/>
                <a:gd name="T67" fmla="*/ 138946 h 160084"/>
                <a:gd name="T68" fmla="*/ 131159 w 232173"/>
                <a:gd name="T69" fmla="*/ 156573 h 160084"/>
                <a:gd name="T70" fmla="*/ 153434 w 232173"/>
                <a:gd name="T71" fmla="*/ 160083 h 160084"/>
                <a:gd name="T72" fmla="*/ 190770 w 232173"/>
                <a:gd name="T73" fmla="*/ 159592 h 160084"/>
                <a:gd name="T74" fmla="*/ 232172 w 232173"/>
                <a:gd name="T75" fmla="*/ 142756 h 1600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173"/>
                <a:gd name="T115" fmla="*/ 0 h 160084"/>
                <a:gd name="T116" fmla="*/ 232173 w 232173"/>
                <a:gd name="T117" fmla="*/ 160084 h 1600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173" h="160084">
                  <a:moveTo>
                    <a:pt x="0" y="62389"/>
                  </a:moveTo>
                  <a:lnTo>
                    <a:pt x="0" y="62389"/>
                  </a:lnTo>
                  <a:lnTo>
                    <a:pt x="42913" y="62389"/>
                  </a:lnTo>
                  <a:lnTo>
                    <a:pt x="87242" y="62389"/>
                  </a:lnTo>
                  <a:lnTo>
                    <a:pt x="130896" y="62389"/>
                  </a:lnTo>
                  <a:lnTo>
                    <a:pt x="136891" y="62389"/>
                  </a:lnTo>
                  <a:lnTo>
                    <a:pt x="142861" y="59743"/>
                  </a:lnTo>
                  <a:lnTo>
                    <a:pt x="148822" y="56252"/>
                  </a:lnTo>
                  <a:lnTo>
                    <a:pt x="160734" y="54011"/>
                  </a:lnTo>
                  <a:lnTo>
                    <a:pt x="163710" y="53827"/>
                  </a:lnTo>
                  <a:lnTo>
                    <a:pt x="169664" y="50977"/>
                  </a:lnTo>
                  <a:lnTo>
                    <a:pt x="172640" y="48828"/>
                  </a:lnTo>
                  <a:lnTo>
                    <a:pt x="175948" y="43794"/>
                  </a:lnTo>
                  <a:lnTo>
                    <a:pt x="178072" y="37219"/>
                  </a:lnTo>
                  <a:lnTo>
                    <a:pt x="186237" y="28053"/>
                  </a:lnTo>
                  <a:lnTo>
                    <a:pt x="187143" y="22339"/>
                  </a:lnTo>
                  <a:lnTo>
                    <a:pt x="186277" y="20807"/>
                  </a:lnTo>
                  <a:lnTo>
                    <a:pt x="184709" y="19785"/>
                  </a:lnTo>
                  <a:lnTo>
                    <a:pt x="182671" y="19103"/>
                  </a:lnTo>
                  <a:lnTo>
                    <a:pt x="181311" y="17657"/>
                  </a:lnTo>
                  <a:lnTo>
                    <a:pt x="177842" y="8726"/>
                  </a:lnTo>
                  <a:lnTo>
                    <a:pt x="173960" y="4473"/>
                  </a:lnTo>
                  <a:lnTo>
                    <a:pt x="168927" y="1922"/>
                  </a:lnTo>
                  <a:lnTo>
                    <a:pt x="148786" y="0"/>
                  </a:lnTo>
                  <a:lnTo>
                    <a:pt x="142856" y="2580"/>
                  </a:lnTo>
                  <a:lnTo>
                    <a:pt x="136914" y="6042"/>
                  </a:lnTo>
                  <a:lnTo>
                    <a:pt x="127990" y="8982"/>
                  </a:lnTo>
                  <a:lnTo>
                    <a:pt x="104180" y="29769"/>
                  </a:lnTo>
                  <a:lnTo>
                    <a:pt x="100873" y="35655"/>
                  </a:lnTo>
                  <a:lnTo>
                    <a:pt x="84971" y="78669"/>
                  </a:lnTo>
                  <a:lnTo>
                    <a:pt x="81731" y="90805"/>
                  </a:lnTo>
                  <a:lnTo>
                    <a:pt x="82269" y="94231"/>
                  </a:lnTo>
                  <a:lnTo>
                    <a:pt x="98863" y="131949"/>
                  </a:lnTo>
                  <a:lnTo>
                    <a:pt x="105455" y="138946"/>
                  </a:lnTo>
                  <a:lnTo>
                    <a:pt x="131159" y="156573"/>
                  </a:lnTo>
                  <a:lnTo>
                    <a:pt x="153434" y="160083"/>
                  </a:lnTo>
                  <a:lnTo>
                    <a:pt x="190770" y="159592"/>
                  </a:lnTo>
                  <a:lnTo>
                    <a:pt x="232172" y="142756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3" name="SMARTInkShape-230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6054338" y="4134477"/>
              <a:ext cx="35710" cy="258930"/>
            </a:xfrm>
            <a:custGeom>
              <a:avLst/>
              <a:gdLst>
                <a:gd name="T0" fmla="*/ 8920 w 35710"/>
                <a:gd name="T1" fmla="*/ 8898 h 258930"/>
                <a:gd name="T2" fmla="*/ 8920 w 35710"/>
                <a:gd name="T3" fmla="*/ 8898 h 258930"/>
                <a:gd name="T4" fmla="*/ 4179 w 35710"/>
                <a:gd name="T5" fmla="*/ 8898 h 258930"/>
                <a:gd name="T6" fmla="*/ 2783 w 35710"/>
                <a:gd name="T7" fmla="*/ 7906 h 258930"/>
                <a:gd name="T8" fmla="*/ 1852 w 35710"/>
                <a:gd name="T9" fmla="*/ 6252 h 258930"/>
                <a:gd name="T10" fmla="*/ 0 w 35710"/>
                <a:gd name="T11" fmla="*/ 0 h 258930"/>
                <a:gd name="T12" fmla="*/ 982 w 35710"/>
                <a:gd name="T13" fmla="*/ 39870 h 258930"/>
                <a:gd name="T14" fmla="*/ 8093 w 35710"/>
                <a:gd name="T15" fmla="*/ 69344 h 258930"/>
                <a:gd name="T16" fmla="*/ 9840 w 35710"/>
                <a:gd name="T17" fmla="*/ 109528 h 258930"/>
                <a:gd name="T18" fmla="*/ 17293 w 35710"/>
                <a:gd name="T19" fmla="*/ 151740 h 258930"/>
                <a:gd name="T20" fmla="*/ 18769 w 35710"/>
                <a:gd name="T21" fmla="*/ 181534 h 258930"/>
                <a:gd name="T22" fmla="*/ 27524 w 35710"/>
                <a:gd name="T23" fmla="*/ 219886 h 258930"/>
                <a:gd name="T24" fmla="*/ 33798 w 35710"/>
                <a:gd name="T25" fmla="*/ 232071 h 258930"/>
                <a:gd name="T26" fmla="*/ 35709 w 35710"/>
                <a:gd name="T27" fmla="*/ 258929 h 2589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5710"/>
                <a:gd name="T43" fmla="*/ 0 h 258930"/>
                <a:gd name="T44" fmla="*/ 35710 w 35710"/>
                <a:gd name="T45" fmla="*/ 258930 h 2589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5710" h="258930">
                  <a:moveTo>
                    <a:pt x="8920" y="8898"/>
                  </a:moveTo>
                  <a:lnTo>
                    <a:pt x="8920" y="8898"/>
                  </a:lnTo>
                  <a:lnTo>
                    <a:pt x="4179" y="8898"/>
                  </a:lnTo>
                  <a:lnTo>
                    <a:pt x="2783" y="7906"/>
                  </a:lnTo>
                  <a:lnTo>
                    <a:pt x="1852" y="6252"/>
                  </a:lnTo>
                  <a:lnTo>
                    <a:pt x="0" y="0"/>
                  </a:lnTo>
                  <a:lnTo>
                    <a:pt x="982" y="39870"/>
                  </a:lnTo>
                  <a:lnTo>
                    <a:pt x="8093" y="69344"/>
                  </a:lnTo>
                  <a:lnTo>
                    <a:pt x="9840" y="109528"/>
                  </a:lnTo>
                  <a:lnTo>
                    <a:pt x="17293" y="151740"/>
                  </a:lnTo>
                  <a:lnTo>
                    <a:pt x="18769" y="181534"/>
                  </a:lnTo>
                  <a:lnTo>
                    <a:pt x="27524" y="219886"/>
                  </a:lnTo>
                  <a:lnTo>
                    <a:pt x="33798" y="232071"/>
                  </a:lnTo>
                  <a:lnTo>
                    <a:pt x="35709" y="258929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4" name="SMARTInkShape-231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5973961" y="4232672"/>
              <a:ext cx="187524" cy="17860"/>
            </a:xfrm>
            <a:custGeom>
              <a:avLst/>
              <a:gdLst>
                <a:gd name="T0" fmla="*/ 0 w 187524"/>
                <a:gd name="T1" fmla="*/ 0 h 17860"/>
                <a:gd name="T2" fmla="*/ 0 w 187524"/>
                <a:gd name="T3" fmla="*/ 0 h 17860"/>
                <a:gd name="T4" fmla="*/ 4740 w 187524"/>
                <a:gd name="T5" fmla="*/ 0 h 17860"/>
                <a:gd name="T6" fmla="*/ 9713 w 187524"/>
                <a:gd name="T7" fmla="*/ 2645 h 17860"/>
                <a:gd name="T8" fmla="*/ 12429 w 187524"/>
                <a:gd name="T9" fmla="*/ 4740 h 17860"/>
                <a:gd name="T10" fmla="*/ 20737 w 187524"/>
                <a:gd name="T11" fmla="*/ 7068 h 17860"/>
                <a:gd name="T12" fmla="*/ 53830 w 187524"/>
                <a:gd name="T13" fmla="*/ 11412 h 17860"/>
                <a:gd name="T14" fmla="*/ 71512 w 187524"/>
                <a:gd name="T15" fmla="*/ 15949 h 17860"/>
                <a:gd name="T16" fmla="*/ 109808 w 187524"/>
                <a:gd name="T17" fmla="*/ 17691 h 17860"/>
                <a:gd name="T18" fmla="*/ 147009 w 187524"/>
                <a:gd name="T19" fmla="*/ 17837 h 17860"/>
                <a:gd name="T20" fmla="*/ 187523 w 187524"/>
                <a:gd name="T21" fmla="*/ 17859 h 178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7524"/>
                <a:gd name="T34" fmla="*/ 0 h 17860"/>
                <a:gd name="T35" fmla="*/ 187524 w 187524"/>
                <a:gd name="T36" fmla="*/ 17860 h 178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7524" h="17860">
                  <a:moveTo>
                    <a:pt x="0" y="0"/>
                  </a:moveTo>
                  <a:lnTo>
                    <a:pt x="0" y="0"/>
                  </a:lnTo>
                  <a:lnTo>
                    <a:pt x="4740" y="0"/>
                  </a:lnTo>
                  <a:lnTo>
                    <a:pt x="9713" y="2645"/>
                  </a:lnTo>
                  <a:lnTo>
                    <a:pt x="12429" y="4740"/>
                  </a:lnTo>
                  <a:lnTo>
                    <a:pt x="20737" y="7068"/>
                  </a:lnTo>
                  <a:lnTo>
                    <a:pt x="53830" y="11412"/>
                  </a:lnTo>
                  <a:lnTo>
                    <a:pt x="71512" y="15949"/>
                  </a:lnTo>
                  <a:lnTo>
                    <a:pt x="109808" y="17691"/>
                  </a:lnTo>
                  <a:lnTo>
                    <a:pt x="147009" y="17837"/>
                  </a:lnTo>
                  <a:lnTo>
                    <a:pt x="187523" y="17859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5" name="SMARTInkShape-232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6161898" y="4179497"/>
              <a:ext cx="267478" cy="160210"/>
            </a:xfrm>
            <a:custGeom>
              <a:avLst/>
              <a:gdLst>
                <a:gd name="T0" fmla="*/ 124602 w 267478"/>
                <a:gd name="T1" fmla="*/ 26386 h 160210"/>
                <a:gd name="T2" fmla="*/ 124602 w 267478"/>
                <a:gd name="T3" fmla="*/ 26386 h 160210"/>
                <a:gd name="T4" fmla="*/ 124602 w 267478"/>
                <a:gd name="T5" fmla="*/ 21645 h 160210"/>
                <a:gd name="T6" fmla="*/ 123610 w 267478"/>
                <a:gd name="T7" fmla="*/ 20249 h 160210"/>
                <a:gd name="T8" fmla="*/ 121956 w 267478"/>
                <a:gd name="T9" fmla="*/ 19318 h 160210"/>
                <a:gd name="T10" fmla="*/ 119862 w 267478"/>
                <a:gd name="T11" fmla="*/ 18697 h 160210"/>
                <a:gd name="T12" fmla="*/ 118465 w 267478"/>
                <a:gd name="T13" fmla="*/ 17291 h 160210"/>
                <a:gd name="T14" fmla="*/ 116913 w 267478"/>
                <a:gd name="T15" fmla="*/ 13084 h 160210"/>
                <a:gd name="T16" fmla="*/ 115508 w 267478"/>
                <a:gd name="T17" fmla="*/ 11564 h 160210"/>
                <a:gd name="T18" fmla="*/ 97628 w 267478"/>
                <a:gd name="T19" fmla="*/ 1637 h 160210"/>
                <a:gd name="T20" fmla="*/ 85870 w 267478"/>
                <a:gd name="T21" fmla="*/ 0 h 160210"/>
                <a:gd name="T22" fmla="*/ 79937 w 267478"/>
                <a:gd name="T23" fmla="*/ 2421 h 160210"/>
                <a:gd name="T24" fmla="*/ 73993 w 267478"/>
                <a:gd name="T25" fmla="*/ 5813 h 160210"/>
                <a:gd name="T26" fmla="*/ 65068 w 267478"/>
                <a:gd name="T27" fmla="*/ 8714 h 160210"/>
                <a:gd name="T28" fmla="*/ 41257 w 267478"/>
                <a:gd name="T29" fmla="*/ 29486 h 160210"/>
                <a:gd name="T30" fmla="*/ 14469 w 267478"/>
                <a:gd name="T31" fmla="*/ 72405 h 160210"/>
                <a:gd name="T32" fmla="*/ 11162 w 267478"/>
                <a:gd name="T33" fmla="*/ 79250 h 160210"/>
                <a:gd name="T34" fmla="*/ 0 w 267478"/>
                <a:gd name="T35" fmla="*/ 118279 h 160210"/>
                <a:gd name="T36" fmla="*/ 2416 w 267478"/>
                <a:gd name="T37" fmla="*/ 124443 h 160210"/>
                <a:gd name="T38" fmla="*/ 5805 w 267478"/>
                <a:gd name="T39" fmla="*/ 130490 h 160210"/>
                <a:gd name="T40" fmla="*/ 7980 w 267478"/>
                <a:gd name="T41" fmla="*/ 142457 h 160210"/>
                <a:gd name="T42" fmla="*/ 8159 w 267478"/>
                <a:gd name="T43" fmla="*/ 145438 h 160210"/>
                <a:gd name="T44" fmla="*/ 9270 w 267478"/>
                <a:gd name="T45" fmla="*/ 147426 h 160210"/>
                <a:gd name="T46" fmla="*/ 11003 w 267478"/>
                <a:gd name="T47" fmla="*/ 148751 h 160210"/>
                <a:gd name="T48" fmla="*/ 13151 w 267478"/>
                <a:gd name="T49" fmla="*/ 149634 h 160210"/>
                <a:gd name="T50" fmla="*/ 14582 w 267478"/>
                <a:gd name="T51" fmla="*/ 151216 h 160210"/>
                <a:gd name="T52" fmla="*/ 16173 w 267478"/>
                <a:gd name="T53" fmla="*/ 155618 h 160210"/>
                <a:gd name="T54" fmla="*/ 17589 w 267478"/>
                <a:gd name="T55" fmla="*/ 157189 h 160210"/>
                <a:gd name="T56" fmla="*/ 25023 w 267478"/>
                <a:gd name="T57" fmla="*/ 159918 h 160210"/>
                <a:gd name="T58" fmla="*/ 30715 w 267478"/>
                <a:gd name="T59" fmla="*/ 160209 h 160210"/>
                <a:gd name="T60" fmla="*/ 35911 w 267478"/>
                <a:gd name="T61" fmla="*/ 157631 h 160210"/>
                <a:gd name="T62" fmla="*/ 47331 w 267478"/>
                <a:gd name="T63" fmla="*/ 147891 h 160210"/>
                <a:gd name="T64" fmla="*/ 50572 w 267478"/>
                <a:gd name="T65" fmla="*/ 142235 h 160210"/>
                <a:gd name="T66" fmla="*/ 53004 w 267478"/>
                <a:gd name="T67" fmla="*/ 136413 h 160210"/>
                <a:gd name="T68" fmla="*/ 57393 w 267478"/>
                <a:gd name="T69" fmla="*/ 130519 h 160210"/>
                <a:gd name="T70" fmla="*/ 60005 w 267478"/>
                <a:gd name="T71" fmla="*/ 121946 h 160210"/>
                <a:gd name="T72" fmla="*/ 62158 w 267478"/>
                <a:gd name="T73" fmla="*/ 112513 h 160210"/>
                <a:gd name="T74" fmla="*/ 68979 w 267478"/>
                <a:gd name="T75" fmla="*/ 98373 h 160210"/>
                <a:gd name="T76" fmla="*/ 69660 w 267478"/>
                <a:gd name="T77" fmla="*/ 95213 h 160210"/>
                <a:gd name="T78" fmla="*/ 79046 w 267478"/>
                <a:gd name="T79" fmla="*/ 80169 h 160210"/>
                <a:gd name="T80" fmla="*/ 79952 w 267478"/>
                <a:gd name="T81" fmla="*/ 71045 h 160210"/>
                <a:gd name="T82" fmla="*/ 79954 w 267478"/>
                <a:gd name="T83" fmla="*/ 78724 h 160210"/>
                <a:gd name="T84" fmla="*/ 86090 w 267478"/>
                <a:gd name="T85" fmla="*/ 86848 h 160210"/>
                <a:gd name="T86" fmla="*/ 88056 w 267478"/>
                <a:gd name="T87" fmla="*/ 95123 h 160210"/>
                <a:gd name="T88" fmla="*/ 88515 w 267478"/>
                <a:gd name="T89" fmla="*/ 100922 h 160210"/>
                <a:gd name="T90" fmla="*/ 91366 w 267478"/>
                <a:gd name="T91" fmla="*/ 106808 h 160210"/>
                <a:gd name="T92" fmla="*/ 94947 w 267478"/>
                <a:gd name="T93" fmla="*/ 112731 h 160210"/>
                <a:gd name="T94" fmla="*/ 97956 w 267478"/>
                <a:gd name="T95" fmla="*/ 121643 h 160210"/>
                <a:gd name="T96" fmla="*/ 118771 w 267478"/>
                <a:gd name="T97" fmla="*/ 145449 h 160210"/>
                <a:gd name="T98" fmla="*/ 127302 w 267478"/>
                <a:gd name="T99" fmla="*/ 148756 h 160210"/>
                <a:gd name="T100" fmla="*/ 136716 w 267478"/>
                <a:gd name="T101" fmla="*/ 151218 h 160210"/>
                <a:gd name="T102" fmla="*/ 148587 w 267478"/>
                <a:gd name="T103" fmla="*/ 157190 h 160210"/>
                <a:gd name="T104" fmla="*/ 175618 w 267478"/>
                <a:gd name="T105" fmla="*/ 159918 h 160210"/>
                <a:gd name="T106" fmla="*/ 184648 w 267478"/>
                <a:gd name="T107" fmla="*/ 157501 h 160210"/>
                <a:gd name="T108" fmla="*/ 192961 w 267478"/>
                <a:gd name="T109" fmla="*/ 154113 h 160210"/>
                <a:gd name="T110" fmla="*/ 203270 w 267478"/>
                <a:gd name="T111" fmla="*/ 152607 h 160210"/>
                <a:gd name="T112" fmla="*/ 214467 w 267478"/>
                <a:gd name="T113" fmla="*/ 146645 h 160210"/>
                <a:gd name="T114" fmla="*/ 255604 w 267478"/>
                <a:gd name="T115" fmla="*/ 117140 h 160210"/>
                <a:gd name="T116" fmla="*/ 267477 w 267478"/>
                <a:gd name="T117" fmla="*/ 106753 h 1602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7478"/>
                <a:gd name="T178" fmla="*/ 0 h 160210"/>
                <a:gd name="T179" fmla="*/ 267478 w 267478"/>
                <a:gd name="T180" fmla="*/ 160210 h 1602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7478" h="160210">
                  <a:moveTo>
                    <a:pt x="124602" y="26386"/>
                  </a:moveTo>
                  <a:lnTo>
                    <a:pt x="124602" y="26386"/>
                  </a:lnTo>
                  <a:lnTo>
                    <a:pt x="124602" y="21645"/>
                  </a:lnTo>
                  <a:lnTo>
                    <a:pt x="123610" y="20249"/>
                  </a:lnTo>
                  <a:lnTo>
                    <a:pt x="121956" y="19318"/>
                  </a:lnTo>
                  <a:lnTo>
                    <a:pt x="119862" y="18697"/>
                  </a:lnTo>
                  <a:lnTo>
                    <a:pt x="118465" y="17291"/>
                  </a:lnTo>
                  <a:lnTo>
                    <a:pt x="116913" y="13084"/>
                  </a:lnTo>
                  <a:lnTo>
                    <a:pt x="115508" y="11564"/>
                  </a:lnTo>
                  <a:lnTo>
                    <a:pt x="97628" y="1637"/>
                  </a:lnTo>
                  <a:lnTo>
                    <a:pt x="85870" y="0"/>
                  </a:lnTo>
                  <a:lnTo>
                    <a:pt x="79937" y="2421"/>
                  </a:lnTo>
                  <a:lnTo>
                    <a:pt x="73993" y="5813"/>
                  </a:lnTo>
                  <a:lnTo>
                    <a:pt x="65068" y="8714"/>
                  </a:lnTo>
                  <a:lnTo>
                    <a:pt x="41257" y="29486"/>
                  </a:lnTo>
                  <a:lnTo>
                    <a:pt x="14469" y="72405"/>
                  </a:lnTo>
                  <a:lnTo>
                    <a:pt x="11162" y="79250"/>
                  </a:lnTo>
                  <a:lnTo>
                    <a:pt x="0" y="118279"/>
                  </a:lnTo>
                  <a:lnTo>
                    <a:pt x="2416" y="124443"/>
                  </a:lnTo>
                  <a:lnTo>
                    <a:pt x="5805" y="130490"/>
                  </a:lnTo>
                  <a:lnTo>
                    <a:pt x="7980" y="142457"/>
                  </a:lnTo>
                  <a:lnTo>
                    <a:pt x="8159" y="145438"/>
                  </a:lnTo>
                  <a:lnTo>
                    <a:pt x="9270" y="147426"/>
                  </a:lnTo>
                  <a:lnTo>
                    <a:pt x="11003" y="148751"/>
                  </a:lnTo>
                  <a:lnTo>
                    <a:pt x="13151" y="149634"/>
                  </a:lnTo>
                  <a:lnTo>
                    <a:pt x="14582" y="151216"/>
                  </a:lnTo>
                  <a:lnTo>
                    <a:pt x="16173" y="155618"/>
                  </a:lnTo>
                  <a:lnTo>
                    <a:pt x="17589" y="157189"/>
                  </a:lnTo>
                  <a:lnTo>
                    <a:pt x="25023" y="159918"/>
                  </a:lnTo>
                  <a:lnTo>
                    <a:pt x="30715" y="160209"/>
                  </a:lnTo>
                  <a:lnTo>
                    <a:pt x="35911" y="157631"/>
                  </a:lnTo>
                  <a:lnTo>
                    <a:pt x="47331" y="147891"/>
                  </a:lnTo>
                  <a:lnTo>
                    <a:pt x="50572" y="142235"/>
                  </a:lnTo>
                  <a:lnTo>
                    <a:pt x="53004" y="136413"/>
                  </a:lnTo>
                  <a:lnTo>
                    <a:pt x="57393" y="130519"/>
                  </a:lnTo>
                  <a:lnTo>
                    <a:pt x="60005" y="121946"/>
                  </a:lnTo>
                  <a:lnTo>
                    <a:pt x="62158" y="112513"/>
                  </a:lnTo>
                  <a:lnTo>
                    <a:pt x="68979" y="98373"/>
                  </a:lnTo>
                  <a:lnTo>
                    <a:pt x="69660" y="95213"/>
                  </a:lnTo>
                  <a:lnTo>
                    <a:pt x="79046" y="80169"/>
                  </a:lnTo>
                  <a:lnTo>
                    <a:pt x="79952" y="71045"/>
                  </a:lnTo>
                  <a:lnTo>
                    <a:pt x="79954" y="78724"/>
                  </a:lnTo>
                  <a:lnTo>
                    <a:pt x="86090" y="86848"/>
                  </a:lnTo>
                  <a:lnTo>
                    <a:pt x="88056" y="95123"/>
                  </a:lnTo>
                  <a:lnTo>
                    <a:pt x="88515" y="100922"/>
                  </a:lnTo>
                  <a:lnTo>
                    <a:pt x="91366" y="106808"/>
                  </a:lnTo>
                  <a:lnTo>
                    <a:pt x="94947" y="112731"/>
                  </a:lnTo>
                  <a:lnTo>
                    <a:pt x="97956" y="121643"/>
                  </a:lnTo>
                  <a:lnTo>
                    <a:pt x="118771" y="145449"/>
                  </a:lnTo>
                  <a:lnTo>
                    <a:pt x="127302" y="148756"/>
                  </a:lnTo>
                  <a:lnTo>
                    <a:pt x="136716" y="151218"/>
                  </a:lnTo>
                  <a:lnTo>
                    <a:pt x="148587" y="157190"/>
                  </a:lnTo>
                  <a:lnTo>
                    <a:pt x="175618" y="159918"/>
                  </a:lnTo>
                  <a:lnTo>
                    <a:pt x="184648" y="157501"/>
                  </a:lnTo>
                  <a:lnTo>
                    <a:pt x="192961" y="154113"/>
                  </a:lnTo>
                  <a:lnTo>
                    <a:pt x="203270" y="152607"/>
                  </a:lnTo>
                  <a:lnTo>
                    <a:pt x="214467" y="146645"/>
                  </a:lnTo>
                  <a:lnTo>
                    <a:pt x="255604" y="117140"/>
                  </a:lnTo>
                  <a:lnTo>
                    <a:pt x="267477" y="106753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16" name="SMARTInkShape-233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6393655" y="4009430"/>
              <a:ext cx="26791" cy="339329"/>
            </a:xfrm>
            <a:custGeom>
              <a:avLst/>
              <a:gdLst>
                <a:gd name="T0" fmla="*/ 0 w 26791"/>
                <a:gd name="T1" fmla="*/ 0 h 339329"/>
                <a:gd name="T2" fmla="*/ 0 w 26791"/>
                <a:gd name="T3" fmla="*/ 0 h 339329"/>
                <a:gd name="T4" fmla="*/ 0 w 26791"/>
                <a:gd name="T5" fmla="*/ 42240 h 339329"/>
                <a:gd name="T6" fmla="*/ 9095 w 26791"/>
                <a:gd name="T7" fmla="*/ 83377 h 339329"/>
                <a:gd name="T8" fmla="*/ 16511 w 26791"/>
                <a:gd name="T9" fmla="*/ 113114 h 339329"/>
                <a:gd name="T10" fmla="*/ 22482 w 26791"/>
                <a:gd name="T11" fmla="*/ 153569 h 339329"/>
                <a:gd name="T12" fmla="*/ 26412 w 26791"/>
                <a:gd name="T13" fmla="*/ 193108 h 339329"/>
                <a:gd name="T14" fmla="*/ 26768 w 26791"/>
                <a:gd name="T15" fmla="*/ 235126 h 339329"/>
                <a:gd name="T16" fmla="*/ 26789 w 26791"/>
                <a:gd name="T17" fmla="*/ 278032 h 339329"/>
                <a:gd name="T18" fmla="*/ 26790 w 26791"/>
                <a:gd name="T19" fmla="*/ 321284 h 339329"/>
                <a:gd name="T20" fmla="*/ 26790 w 26791"/>
                <a:gd name="T21" fmla="*/ 339328 h 3393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791"/>
                <a:gd name="T34" fmla="*/ 0 h 339329"/>
                <a:gd name="T35" fmla="*/ 26791 w 26791"/>
                <a:gd name="T36" fmla="*/ 339329 h 3393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791" h="339329">
                  <a:moveTo>
                    <a:pt x="0" y="0"/>
                  </a:moveTo>
                  <a:lnTo>
                    <a:pt x="0" y="0"/>
                  </a:lnTo>
                  <a:lnTo>
                    <a:pt x="0" y="42240"/>
                  </a:lnTo>
                  <a:lnTo>
                    <a:pt x="9095" y="83377"/>
                  </a:lnTo>
                  <a:lnTo>
                    <a:pt x="16511" y="113114"/>
                  </a:lnTo>
                  <a:lnTo>
                    <a:pt x="22482" y="153569"/>
                  </a:lnTo>
                  <a:lnTo>
                    <a:pt x="26412" y="193108"/>
                  </a:lnTo>
                  <a:lnTo>
                    <a:pt x="26768" y="235126"/>
                  </a:lnTo>
                  <a:lnTo>
                    <a:pt x="26789" y="278032"/>
                  </a:lnTo>
                  <a:lnTo>
                    <a:pt x="26790" y="321284"/>
                  </a:lnTo>
                  <a:lnTo>
                    <a:pt x="26790" y="33932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189" name="SMARTInkShape-234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6988" y="3563938"/>
            <a:ext cx="401637" cy="303212"/>
          </a:xfrm>
          <a:custGeom>
            <a:avLst/>
            <a:gdLst>
              <a:gd name="T0" fmla="*/ 0 w 401423"/>
              <a:gd name="T1" fmla="*/ 142491 h 303240"/>
              <a:gd name="T2" fmla="*/ 4744 w 401423"/>
              <a:gd name="T3" fmla="*/ 133572 h 303240"/>
              <a:gd name="T4" fmla="*/ 7072 w 401423"/>
              <a:gd name="T5" fmla="*/ 136212 h 303240"/>
              <a:gd name="T6" fmla="*/ 9099 w 401423"/>
              <a:gd name="T7" fmla="*/ 139700 h 303240"/>
              <a:gd name="T8" fmla="*/ 29904 w 401423"/>
              <a:gd name="T9" fmla="*/ 142383 h 303240"/>
              <a:gd name="T10" fmla="*/ 38753 w 401423"/>
              <a:gd name="T11" fmla="*/ 137719 h 303240"/>
              <a:gd name="T12" fmla="*/ 95393 w 401423"/>
              <a:gd name="T13" fmla="*/ 133584 h 303240"/>
              <a:gd name="T14" fmla="*/ 173567 w 401423"/>
              <a:gd name="T15" fmla="*/ 133563 h 303240"/>
              <a:gd name="T16" fmla="*/ 252397 w 401423"/>
              <a:gd name="T17" fmla="*/ 134555 h 303240"/>
              <a:gd name="T18" fmla="*/ 312537 w 401423"/>
              <a:gd name="T19" fmla="*/ 142477 h 303240"/>
              <a:gd name="T20" fmla="*/ 335532 w 401423"/>
              <a:gd name="T21" fmla="*/ 143483 h 303240"/>
              <a:gd name="T22" fmla="*/ 337741 w 401423"/>
              <a:gd name="T23" fmla="*/ 147230 h 303240"/>
              <a:gd name="T24" fmla="*/ 348029 w 401423"/>
              <a:gd name="T25" fmla="*/ 151311 h 303240"/>
              <a:gd name="T26" fmla="*/ 357378 w 401423"/>
              <a:gd name="T27" fmla="*/ 134804 h 303240"/>
              <a:gd name="T28" fmla="*/ 352635 w 401423"/>
              <a:gd name="T29" fmla="*/ 133931 h 303240"/>
              <a:gd name="T30" fmla="*/ 348812 w 401423"/>
              <a:gd name="T31" fmla="*/ 125907 h 303240"/>
              <a:gd name="T32" fmla="*/ 347523 w 401423"/>
              <a:gd name="T33" fmla="*/ 118749 h 303240"/>
              <a:gd name="T34" fmla="*/ 343733 w 401423"/>
              <a:gd name="T35" fmla="*/ 117057 h 303240"/>
              <a:gd name="T36" fmla="*/ 340761 w 401423"/>
              <a:gd name="T37" fmla="*/ 111366 h 303240"/>
              <a:gd name="T38" fmla="*/ 328494 w 401423"/>
              <a:gd name="T39" fmla="*/ 87041 h 303240"/>
              <a:gd name="T40" fmla="*/ 323670 w 401423"/>
              <a:gd name="T41" fmla="*/ 79433 h 303240"/>
              <a:gd name="T42" fmla="*/ 317298 w 401423"/>
              <a:gd name="T43" fmla="*/ 67974 h 303240"/>
              <a:gd name="T44" fmla="*/ 301855 w 401423"/>
              <a:gd name="T45" fmla="*/ 44269 h 303240"/>
              <a:gd name="T46" fmla="*/ 294269 w 401423"/>
              <a:gd name="T47" fmla="*/ 37989 h 303240"/>
              <a:gd name="T48" fmla="*/ 289621 w 401423"/>
              <a:gd name="T49" fmla="*/ 35528 h 303240"/>
              <a:gd name="T50" fmla="*/ 276401 w 401423"/>
              <a:gd name="T51" fmla="*/ 19969 h 303240"/>
              <a:gd name="T52" fmla="*/ 271753 w 401423"/>
              <a:gd name="T53" fmla="*/ 17598 h 303240"/>
              <a:gd name="T54" fmla="*/ 268035 w 401423"/>
              <a:gd name="T55" fmla="*/ 0 h 303240"/>
              <a:gd name="T56" fmla="*/ 272776 w 401423"/>
              <a:gd name="T57" fmla="*/ 13192 h 303240"/>
              <a:gd name="T58" fmla="*/ 280469 w 401423"/>
              <a:gd name="T59" fmla="*/ 16215 h 303240"/>
              <a:gd name="T60" fmla="*/ 284292 w 401423"/>
              <a:gd name="T61" fmla="*/ 21850 h 303240"/>
              <a:gd name="T62" fmla="*/ 298197 w 401423"/>
              <a:gd name="T63" fmla="*/ 30755 h 303240"/>
              <a:gd name="T64" fmla="*/ 321655 w 401423"/>
              <a:gd name="T65" fmla="*/ 46189 h 303240"/>
              <a:gd name="T66" fmla="*/ 357378 w 401423"/>
              <a:gd name="T67" fmla="*/ 72936 h 303240"/>
              <a:gd name="T68" fmla="*/ 387159 w 401423"/>
              <a:gd name="T69" fmla="*/ 96116 h 303240"/>
              <a:gd name="T70" fmla="*/ 400653 w 401423"/>
              <a:gd name="T71" fmla="*/ 114050 h 303240"/>
              <a:gd name="T72" fmla="*/ 399219 w 401423"/>
              <a:gd name="T73" fmla="*/ 125199 h 303240"/>
              <a:gd name="T74" fmla="*/ 366257 w 401423"/>
              <a:gd name="T75" fmla="*/ 157753 h 303240"/>
              <a:gd name="T76" fmla="*/ 323220 w 401423"/>
              <a:gd name="T77" fmla="*/ 182166 h 303240"/>
              <a:gd name="T78" fmla="*/ 297300 w 401423"/>
              <a:gd name="T79" fmla="*/ 198840 h 303240"/>
              <a:gd name="T80" fmla="*/ 283985 w 401423"/>
              <a:gd name="T81" fmla="*/ 209453 h 303240"/>
              <a:gd name="T82" fmla="*/ 270113 w 401423"/>
              <a:gd name="T83" fmla="*/ 217889 h 303240"/>
              <a:gd name="T84" fmla="*/ 236183 w 401423"/>
              <a:gd name="T85" fmla="*/ 245475 h 303240"/>
              <a:gd name="T86" fmla="*/ 211484 w 401423"/>
              <a:gd name="T87" fmla="*/ 261903 h 303240"/>
              <a:gd name="T88" fmla="*/ 207267 w 401423"/>
              <a:gd name="T89" fmla="*/ 270578 h 303240"/>
              <a:gd name="T90" fmla="*/ 199703 w 401423"/>
              <a:gd name="T91" fmla="*/ 276261 h 303240"/>
              <a:gd name="T92" fmla="*/ 196497 w 401423"/>
              <a:gd name="T93" fmla="*/ 282218 h 303240"/>
              <a:gd name="T94" fmla="*/ 188230 w 401423"/>
              <a:gd name="T95" fmla="*/ 287815 h 303240"/>
              <a:gd name="T96" fmla="*/ 196558 w 401423"/>
              <a:gd name="T97" fmla="*/ 303211 h 3032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01423"/>
              <a:gd name="T148" fmla="*/ 0 h 303240"/>
              <a:gd name="T149" fmla="*/ 401423 w 401423"/>
              <a:gd name="T150" fmla="*/ 303240 h 30324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01423" h="303240">
                <a:moveTo>
                  <a:pt x="0" y="142504"/>
                </a:moveTo>
                <a:lnTo>
                  <a:pt x="0" y="142504"/>
                </a:lnTo>
                <a:lnTo>
                  <a:pt x="0" y="133607"/>
                </a:lnTo>
                <a:lnTo>
                  <a:pt x="4741" y="133584"/>
                </a:lnTo>
                <a:lnTo>
                  <a:pt x="6137" y="134573"/>
                </a:lnTo>
                <a:lnTo>
                  <a:pt x="7068" y="136225"/>
                </a:lnTo>
                <a:lnTo>
                  <a:pt x="7688" y="138318"/>
                </a:lnTo>
                <a:lnTo>
                  <a:pt x="9094" y="139713"/>
                </a:lnTo>
                <a:lnTo>
                  <a:pt x="13302" y="141264"/>
                </a:lnTo>
                <a:lnTo>
                  <a:pt x="29888" y="142396"/>
                </a:lnTo>
                <a:lnTo>
                  <a:pt x="35773" y="139810"/>
                </a:lnTo>
                <a:lnTo>
                  <a:pt x="38732" y="137732"/>
                </a:lnTo>
                <a:lnTo>
                  <a:pt x="52376" y="134806"/>
                </a:lnTo>
                <a:lnTo>
                  <a:pt x="95342" y="133596"/>
                </a:lnTo>
                <a:lnTo>
                  <a:pt x="134125" y="133576"/>
                </a:lnTo>
                <a:lnTo>
                  <a:pt x="173475" y="133575"/>
                </a:lnTo>
                <a:lnTo>
                  <a:pt x="215558" y="133575"/>
                </a:lnTo>
                <a:lnTo>
                  <a:pt x="252263" y="134567"/>
                </a:lnTo>
                <a:lnTo>
                  <a:pt x="270377" y="141263"/>
                </a:lnTo>
                <a:lnTo>
                  <a:pt x="312370" y="142490"/>
                </a:lnTo>
                <a:lnTo>
                  <a:pt x="333365" y="142504"/>
                </a:lnTo>
                <a:lnTo>
                  <a:pt x="335353" y="143496"/>
                </a:lnTo>
                <a:lnTo>
                  <a:pt x="336678" y="145150"/>
                </a:lnTo>
                <a:lnTo>
                  <a:pt x="337561" y="147244"/>
                </a:lnTo>
                <a:lnTo>
                  <a:pt x="339142" y="148641"/>
                </a:lnTo>
                <a:lnTo>
                  <a:pt x="347844" y="151325"/>
                </a:lnTo>
                <a:lnTo>
                  <a:pt x="357188" y="151434"/>
                </a:lnTo>
                <a:lnTo>
                  <a:pt x="357188" y="134816"/>
                </a:lnTo>
                <a:lnTo>
                  <a:pt x="356195" y="134402"/>
                </a:lnTo>
                <a:lnTo>
                  <a:pt x="352447" y="133943"/>
                </a:lnTo>
                <a:lnTo>
                  <a:pt x="351051" y="132827"/>
                </a:lnTo>
                <a:lnTo>
                  <a:pt x="348626" y="125919"/>
                </a:lnTo>
                <a:lnTo>
                  <a:pt x="348367" y="120282"/>
                </a:lnTo>
                <a:lnTo>
                  <a:pt x="347338" y="118760"/>
                </a:lnTo>
                <a:lnTo>
                  <a:pt x="345660" y="117745"/>
                </a:lnTo>
                <a:lnTo>
                  <a:pt x="343550" y="117068"/>
                </a:lnTo>
                <a:lnTo>
                  <a:pt x="342143" y="115625"/>
                </a:lnTo>
                <a:lnTo>
                  <a:pt x="340579" y="111376"/>
                </a:lnTo>
                <a:lnTo>
                  <a:pt x="338583" y="100563"/>
                </a:lnTo>
                <a:lnTo>
                  <a:pt x="328319" y="87049"/>
                </a:lnTo>
                <a:lnTo>
                  <a:pt x="326035" y="84698"/>
                </a:lnTo>
                <a:lnTo>
                  <a:pt x="323498" y="79440"/>
                </a:lnTo>
                <a:lnTo>
                  <a:pt x="322822" y="76649"/>
                </a:lnTo>
                <a:lnTo>
                  <a:pt x="317129" y="67980"/>
                </a:lnTo>
                <a:lnTo>
                  <a:pt x="307309" y="56162"/>
                </a:lnTo>
                <a:lnTo>
                  <a:pt x="301694" y="44273"/>
                </a:lnTo>
                <a:lnTo>
                  <a:pt x="299356" y="41298"/>
                </a:lnTo>
                <a:lnTo>
                  <a:pt x="294112" y="37993"/>
                </a:lnTo>
                <a:lnTo>
                  <a:pt x="291325" y="37111"/>
                </a:lnTo>
                <a:lnTo>
                  <a:pt x="289467" y="35531"/>
                </a:lnTo>
                <a:lnTo>
                  <a:pt x="281499" y="23074"/>
                </a:lnTo>
                <a:lnTo>
                  <a:pt x="276254" y="19971"/>
                </a:lnTo>
                <a:lnTo>
                  <a:pt x="273466" y="19144"/>
                </a:lnTo>
                <a:lnTo>
                  <a:pt x="271608" y="17600"/>
                </a:lnTo>
                <a:lnTo>
                  <a:pt x="267934" y="8681"/>
                </a:lnTo>
                <a:lnTo>
                  <a:pt x="267892" y="0"/>
                </a:lnTo>
                <a:lnTo>
                  <a:pt x="267891" y="8201"/>
                </a:lnTo>
                <a:lnTo>
                  <a:pt x="272631" y="13193"/>
                </a:lnTo>
                <a:lnTo>
                  <a:pt x="277604" y="15580"/>
                </a:lnTo>
                <a:lnTo>
                  <a:pt x="280320" y="16216"/>
                </a:lnTo>
                <a:lnTo>
                  <a:pt x="282130" y="17632"/>
                </a:lnTo>
                <a:lnTo>
                  <a:pt x="284141" y="21852"/>
                </a:lnTo>
                <a:lnTo>
                  <a:pt x="285670" y="23374"/>
                </a:lnTo>
                <a:lnTo>
                  <a:pt x="298038" y="30758"/>
                </a:lnTo>
                <a:lnTo>
                  <a:pt x="309638" y="40578"/>
                </a:lnTo>
                <a:lnTo>
                  <a:pt x="321484" y="46193"/>
                </a:lnTo>
                <a:lnTo>
                  <a:pt x="345282" y="67173"/>
                </a:lnTo>
                <a:lnTo>
                  <a:pt x="357188" y="72943"/>
                </a:lnTo>
                <a:lnTo>
                  <a:pt x="381000" y="93960"/>
                </a:lnTo>
                <a:lnTo>
                  <a:pt x="386953" y="96125"/>
                </a:lnTo>
                <a:lnTo>
                  <a:pt x="388938" y="97694"/>
                </a:lnTo>
                <a:lnTo>
                  <a:pt x="400440" y="114061"/>
                </a:lnTo>
                <a:lnTo>
                  <a:pt x="401422" y="119965"/>
                </a:lnTo>
                <a:lnTo>
                  <a:pt x="399006" y="125211"/>
                </a:lnTo>
                <a:lnTo>
                  <a:pt x="371947" y="154523"/>
                </a:lnTo>
                <a:lnTo>
                  <a:pt x="366062" y="157768"/>
                </a:lnTo>
                <a:lnTo>
                  <a:pt x="363104" y="158633"/>
                </a:lnTo>
                <a:lnTo>
                  <a:pt x="323048" y="182183"/>
                </a:lnTo>
                <a:lnTo>
                  <a:pt x="306172" y="190421"/>
                </a:lnTo>
                <a:lnTo>
                  <a:pt x="297142" y="198858"/>
                </a:lnTo>
                <a:lnTo>
                  <a:pt x="293344" y="203886"/>
                </a:lnTo>
                <a:lnTo>
                  <a:pt x="283834" y="209472"/>
                </a:lnTo>
                <a:lnTo>
                  <a:pt x="278519" y="210962"/>
                </a:lnTo>
                <a:lnTo>
                  <a:pt x="269969" y="217909"/>
                </a:lnTo>
                <a:lnTo>
                  <a:pt x="261869" y="226619"/>
                </a:lnTo>
                <a:lnTo>
                  <a:pt x="236057" y="245498"/>
                </a:lnTo>
                <a:lnTo>
                  <a:pt x="223422" y="251484"/>
                </a:lnTo>
                <a:lnTo>
                  <a:pt x="211371" y="261927"/>
                </a:lnTo>
                <a:lnTo>
                  <a:pt x="208044" y="267680"/>
                </a:lnTo>
                <a:lnTo>
                  <a:pt x="207157" y="270603"/>
                </a:lnTo>
                <a:lnTo>
                  <a:pt x="205574" y="272552"/>
                </a:lnTo>
                <a:lnTo>
                  <a:pt x="199597" y="276287"/>
                </a:lnTo>
                <a:lnTo>
                  <a:pt x="197850" y="280676"/>
                </a:lnTo>
                <a:lnTo>
                  <a:pt x="196392" y="282244"/>
                </a:lnTo>
                <a:lnTo>
                  <a:pt x="188887" y="284967"/>
                </a:lnTo>
                <a:lnTo>
                  <a:pt x="188130" y="287842"/>
                </a:lnTo>
                <a:lnTo>
                  <a:pt x="187534" y="294197"/>
                </a:lnTo>
                <a:lnTo>
                  <a:pt x="196453" y="303239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3190" name="SMARTInkShape-Group58"/>
          <p:cNvGrpSpPr>
            <a:grpSpLocks/>
          </p:cNvGrpSpPr>
          <p:nvPr/>
        </p:nvGrpSpPr>
        <p:grpSpPr bwMode="auto">
          <a:xfrm>
            <a:off x="3643313" y="5465763"/>
            <a:ext cx="3025775" cy="615950"/>
            <a:chOff x="3643326" y="5464970"/>
            <a:chExt cx="3025720" cy="616148"/>
          </a:xfrm>
        </p:grpSpPr>
        <p:sp>
          <p:nvSpPr>
            <p:cNvPr id="93191" name="SMARTInkShape-235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643326" y="5464970"/>
              <a:ext cx="125003" cy="401836"/>
            </a:xfrm>
            <a:custGeom>
              <a:avLst/>
              <a:gdLst>
                <a:gd name="T0" fmla="*/ 116072 w 125003"/>
                <a:gd name="T1" fmla="*/ 0 h 401836"/>
                <a:gd name="T2" fmla="*/ 116072 w 125003"/>
                <a:gd name="T3" fmla="*/ 0 h 401836"/>
                <a:gd name="T4" fmla="*/ 98613 w 125003"/>
                <a:gd name="T5" fmla="*/ 0 h 401836"/>
                <a:gd name="T6" fmla="*/ 84921 w 125003"/>
                <a:gd name="T7" fmla="*/ 13301 h 401836"/>
                <a:gd name="T8" fmla="*/ 82383 w 125003"/>
                <a:gd name="T9" fmla="*/ 18479 h 401836"/>
                <a:gd name="T10" fmla="*/ 81707 w 125003"/>
                <a:gd name="T11" fmla="*/ 21249 h 401836"/>
                <a:gd name="T12" fmla="*/ 80264 w 125003"/>
                <a:gd name="T13" fmla="*/ 23095 h 401836"/>
                <a:gd name="T14" fmla="*/ 76014 w 125003"/>
                <a:gd name="T15" fmla="*/ 25147 h 401836"/>
                <a:gd name="T16" fmla="*/ 70818 w 125003"/>
                <a:gd name="T17" fmla="*/ 31350 h 401836"/>
                <a:gd name="T18" fmla="*/ 39667 w 125003"/>
                <a:gd name="T19" fmla="*/ 74546 h 401836"/>
                <a:gd name="T20" fmla="*/ 23431 w 125003"/>
                <a:gd name="T21" fmla="*/ 113521 h 401836"/>
                <a:gd name="T22" fmla="*/ 3934 w 125003"/>
                <a:gd name="T23" fmla="*/ 154804 h 401836"/>
                <a:gd name="T24" fmla="*/ 217 w 125003"/>
                <a:gd name="T25" fmla="*/ 196453 h 401836"/>
                <a:gd name="T26" fmla="*/ 0 w 125003"/>
                <a:gd name="T27" fmla="*/ 238125 h 401836"/>
                <a:gd name="T28" fmla="*/ 981 w 125003"/>
                <a:gd name="T29" fmla="*/ 260944 h 401836"/>
                <a:gd name="T30" fmla="*/ 7055 w 125003"/>
                <a:gd name="T31" fmla="*/ 278681 h 401836"/>
                <a:gd name="T32" fmla="*/ 11011 w 125003"/>
                <a:gd name="T33" fmla="*/ 295230 h 401836"/>
                <a:gd name="T34" fmla="*/ 13289 w 125003"/>
                <a:gd name="T35" fmla="*/ 301000 h 401836"/>
                <a:gd name="T36" fmla="*/ 21112 w 125003"/>
                <a:gd name="T37" fmla="*/ 310055 h 401836"/>
                <a:gd name="T38" fmla="*/ 30212 w 125003"/>
                <a:gd name="T39" fmla="*/ 318380 h 401836"/>
                <a:gd name="T40" fmla="*/ 51359 w 125003"/>
                <a:gd name="T41" fmla="*/ 344356 h 401836"/>
                <a:gd name="T42" fmla="*/ 65589 w 125003"/>
                <a:gd name="T43" fmla="*/ 354927 h 401836"/>
                <a:gd name="T44" fmla="*/ 77522 w 125003"/>
                <a:gd name="T45" fmla="*/ 368203 h 401836"/>
                <a:gd name="T46" fmla="*/ 99837 w 125003"/>
                <a:gd name="T47" fmla="*/ 378885 h 401836"/>
                <a:gd name="T48" fmla="*/ 125002 w 125003"/>
                <a:gd name="T49" fmla="*/ 401835 h 4018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003"/>
                <a:gd name="T76" fmla="*/ 0 h 401836"/>
                <a:gd name="T77" fmla="*/ 125003 w 125003"/>
                <a:gd name="T78" fmla="*/ 401836 h 4018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003" h="401836">
                  <a:moveTo>
                    <a:pt x="116072" y="0"/>
                  </a:moveTo>
                  <a:lnTo>
                    <a:pt x="116072" y="0"/>
                  </a:lnTo>
                  <a:lnTo>
                    <a:pt x="98613" y="0"/>
                  </a:lnTo>
                  <a:lnTo>
                    <a:pt x="84921" y="13301"/>
                  </a:lnTo>
                  <a:lnTo>
                    <a:pt x="82383" y="18479"/>
                  </a:lnTo>
                  <a:lnTo>
                    <a:pt x="81707" y="21249"/>
                  </a:lnTo>
                  <a:lnTo>
                    <a:pt x="80264" y="23095"/>
                  </a:lnTo>
                  <a:lnTo>
                    <a:pt x="76014" y="25147"/>
                  </a:lnTo>
                  <a:lnTo>
                    <a:pt x="70818" y="31350"/>
                  </a:lnTo>
                  <a:lnTo>
                    <a:pt x="39667" y="74546"/>
                  </a:lnTo>
                  <a:lnTo>
                    <a:pt x="23431" y="113521"/>
                  </a:lnTo>
                  <a:lnTo>
                    <a:pt x="3934" y="154804"/>
                  </a:lnTo>
                  <a:lnTo>
                    <a:pt x="217" y="196453"/>
                  </a:lnTo>
                  <a:lnTo>
                    <a:pt x="0" y="238125"/>
                  </a:lnTo>
                  <a:lnTo>
                    <a:pt x="981" y="260944"/>
                  </a:lnTo>
                  <a:lnTo>
                    <a:pt x="7055" y="278681"/>
                  </a:lnTo>
                  <a:lnTo>
                    <a:pt x="11011" y="295230"/>
                  </a:lnTo>
                  <a:lnTo>
                    <a:pt x="13289" y="301000"/>
                  </a:lnTo>
                  <a:lnTo>
                    <a:pt x="21112" y="310055"/>
                  </a:lnTo>
                  <a:lnTo>
                    <a:pt x="30212" y="318380"/>
                  </a:lnTo>
                  <a:lnTo>
                    <a:pt x="51359" y="344356"/>
                  </a:lnTo>
                  <a:lnTo>
                    <a:pt x="65589" y="354927"/>
                  </a:lnTo>
                  <a:lnTo>
                    <a:pt x="77522" y="368203"/>
                  </a:lnTo>
                  <a:lnTo>
                    <a:pt x="99837" y="378885"/>
                  </a:lnTo>
                  <a:lnTo>
                    <a:pt x="125002" y="401835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2" name="SMARTInkShape-236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3813099" y="5616882"/>
              <a:ext cx="223121" cy="187416"/>
            </a:xfrm>
            <a:custGeom>
              <a:avLst/>
              <a:gdLst>
                <a:gd name="T0" fmla="*/ 142753 w 223121"/>
                <a:gd name="T1" fmla="*/ 8821 h 187416"/>
                <a:gd name="T2" fmla="*/ 142753 w 223121"/>
                <a:gd name="T3" fmla="*/ 8821 h 187416"/>
                <a:gd name="T4" fmla="*/ 138012 w 223121"/>
                <a:gd name="T5" fmla="*/ 8821 h 187416"/>
                <a:gd name="T6" fmla="*/ 133039 w 223121"/>
                <a:gd name="T7" fmla="*/ 6176 h 187416"/>
                <a:gd name="T8" fmla="*/ 127521 w 223121"/>
                <a:gd name="T9" fmla="*/ 2684 h 187416"/>
                <a:gd name="T10" fmla="*/ 115895 w 223121"/>
                <a:gd name="T11" fmla="*/ 443 h 187416"/>
                <a:gd name="T12" fmla="*/ 104044 w 223121"/>
                <a:gd name="T13" fmla="*/ 0 h 187416"/>
                <a:gd name="T14" fmla="*/ 98098 w 223121"/>
                <a:gd name="T15" fmla="*/ 2585 h 187416"/>
                <a:gd name="T16" fmla="*/ 92148 w 223121"/>
                <a:gd name="T17" fmla="*/ 6050 h 187416"/>
                <a:gd name="T18" fmla="*/ 68154 w 223121"/>
                <a:gd name="T19" fmla="*/ 15708 h 187416"/>
                <a:gd name="T20" fmla="*/ 32652 w 223121"/>
                <a:gd name="T21" fmla="*/ 47527 h 187416"/>
                <a:gd name="T22" fmla="*/ 12778 w 223121"/>
                <a:gd name="T23" fmla="*/ 76455 h 187416"/>
                <a:gd name="T24" fmla="*/ 1274 w 223121"/>
                <a:gd name="T25" fmla="*/ 108751 h 187416"/>
                <a:gd name="T26" fmla="*/ 0 w 223121"/>
                <a:gd name="T27" fmla="*/ 135461 h 187416"/>
                <a:gd name="T28" fmla="*/ 2578 w 223121"/>
                <a:gd name="T29" fmla="*/ 142165 h 187416"/>
                <a:gd name="T30" fmla="*/ 7577 w 223121"/>
                <a:gd name="T31" fmla="*/ 149814 h 187416"/>
                <a:gd name="T32" fmla="*/ 9556 w 223121"/>
                <a:gd name="T33" fmla="*/ 158453 h 187416"/>
                <a:gd name="T34" fmla="*/ 16464 w 223121"/>
                <a:gd name="T35" fmla="*/ 167897 h 187416"/>
                <a:gd name="T36" fmla="*/ 19817 w 223121"/>
                <a:gd name="T37" fmla="*/ 168818 h 187416"/>
                <a:gd name="T38" fmla="*/ 33954 w 223121"/>
                <a:gd name="T39" fmla="*/ 169512 h 187416"/>
                <a:gd name="T40" fmla="*/ 47881 w 223121"/>
                <a:gd name="T41" fmla="*/ 157123 h 187416"/>
                <a:gd name="T42" fmla="*/ 50978 w 223121"/>
                <a:gd name="T43" fmla="*/ 151462 h 187416"/>
                <a:gd name="T44" fmla="*/ 53347 w 223121"/>
                <a:gd name="T45" fmla="*/ 145639 h 187416"/>
                <a:gd name="T46" fmla="*/ 76350 w 223121"/>
                <a:gd name="T47" fmla="*/ 109857 h 187416"/>
                <a:gd name="T48" fmla="*/ 82121 w 223121"/>
                <a:gd name="T49" fmla="*/ 91213 h 187416"/>
                <a:gd name="T50" fmla="*/ 84472 w 223121"/>
                <a:gd name="T51" fmla="*/ 87562 h 187416"/>
                <a:gd name="T52" fmla="*/ 97195 w 223121"/>
                <a:gd name="T53" fmla="*/ 47785 h 187416"/>
                <a:gd name="T54" fmla="*/ 97984 w 223121"/>
                <a:gd name="T55" fmla="*/ 32669 h 187416"/>
                <a:gd name="T56" fmla="*/ 99016 w 223121"/>
                <a:gd name="T57" fmla="*/ 30673 h 187416"/>
                <a:gd name="T58" fmla="*/ 100697 w 223121"/>
                <a:gd name="T59" fmla="*/ 29342 h 187416"/>
                <a:gd name="T60" fmla="*/ 102809 w 223121"/>
                <a:gd name="T61" fmla="*/ 28455 h 187416"/>
                <a:gd name="T62" fmla="*/ 104217 w 223121"/>
                <a:gd name="T63" fmla="*/ 26871 h 187416"/>
                <a:gd name="T64" fmla="*/ 107031 w 223121"/>
                <a:gd name="T65" fmla="*/ 17761 h 187416"/>
                <a:gd name="T66" fmla="*/ 107034 w 223121"/>
                <a:gd name="T67" fmla="*/ 60592 h 187416"/>
                <a:gd name="T68" fmla="*/ 108026 w 223121"/>
                <a:gd name="T69" fmla="*/ 68542 h 187416"/>
                <a:gd name="T70" fmla="*/ 122848 w 223121"/>
                <a:gd name="T71" fmla="*/ 109942 h 187416"/>
                <a:gd name="T72" fmla="*/ 154670 w 223121"/>
                <a:gd name="T73" fmla="*/ 154270 h 187416"/>
                <a:gd name="T74" fmla="*/ 172519 w 223121"/>
                <a:gd name="T75" fmla="*/ 172496 h 187416"/>
                <a:gd name="T76" fmla="*/ 181117 w 223121"/>
                <a:gd name="T77" fmla="*/ 175824 h 187416"/>
                <a:gd name="T78" fmla="*/ 190562 w 223121"/>
                <a:gd name="T79" fmla="*/ 178295 h 187416"/>
                <a:gd name="T80" fmla="*/ 202449 w 223121"/>
                <a:gd name="T81" fmla="*/ 184272 h 187416"/>
                <a:gd name="T82" fmla="*/ 223120 w 223121"/>
                <a:gd name="T83" fmla="*/ 187415 h 1874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3121"/>
                <a:gd name="T127" fmla="*/ 0 h 187416"/>
                <a:gd name="T128" fmla="*/ 223121 w 223121"/>
                <a:gd name="T129" fmla="*/ 187416 h 1874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3121" h="187416">
                  <a:moveTo>
                    <a:pt x="142753" y="8821"/>
                  </a:moveTo>
                  <a:lnTo>
                    <a:pt x="142753" y="8821"/>
                  </a:lnTo>
                  <a:lnTo>
                    <a:pt x="138012" y="8821"/>
                  </a:lnTo>
                  <a:lnTo>
                    <a:pt x="133039" y="6176"/>
                  </a:lnTo>
                  <a:lnTo>
                    <a:pt x="127521" y="2684"/>
                  </a:lnTo>
                  <a:lnTo>
                    <a:pt x="115895" y="443"/>
                  </a:lnTo>
                  <a:lnTo>
                    <a:pt x="104044" y="0"/>
                  </a:lnTo>
                  <a:lnTo>
                    <a:pt x="98098" y="2585"/>
                  </a:lnTo>
                  <a:lnTo>
                    <a:pt x="92148" y="6050"/>
                  </a:lnTo>
                  <a:lnTo>
                    <a:pt x="68154" y="15708"/>
                  </a:lnTo>
                  <a:lnTo>
                    <a:pt x="32652" y="47527"/>
                  </a:lnTo>
                  <a:lnTo>
                    <a:pt x="12778" y="76455"/>
                  </a:lnTo>
                  <a:lnTo>
                    <a:pt x="1274" y="108751"/>
                  </a:lnTo>
                  <a:lnTo>
                    <a:pt x="0" y="135461"/>
                  </a:lnTo>
                  <a:lnTo>
                    <a:pt x="2578" y="142165"/>
                  </a:lnTo>
                  <a:lnTo>
                    <a:pt x="7577" y="149814"/>
                  </a:lnTo>
                  <a:lnTo>
                    <a:pt x="9556" y="158453"/>
                  </a:lnTo>
                  <a:lnTo>
                    <a:pt x="16464" y="167897"/>
                  </a:lnTo>
                  <a:lnTo>
                    <a:pt x="19817" y="168818"/>
                  </a:lnTo>
                  <a:lnTo>
                    <a:pt x="33954" y="169512"/>
                  </a:lnTo>
                  <a:lnTo>
                    <a:pt x="47881" y="157123"/>
                  </a:lnTo>
                  <a:lnTo>
                    <a:pt x="50978" y="151462"/>
                  </a:lnTo>
                  <a:lnTo>
                    <a:pt x="53347" y="145639"/>
                  </a:lnTo>
                  <a:lnTo>
                    <a:pt x="76350" y="109857"/>
                  </a:lnTo>
                  <a:lnTo>
                    <a:pt x="82121" y="91213"/>
                  </a:lnTo>
                  <a:lnTo>
                    <a:pt x="84472" y="87562"/>
                  </a:lnTo>
                  <a:lnTo>
                    <a:pt x="97195" y="47785"/>
                  </a:lnTo>
                  <a:lnTo>
                    <a:pt x="97984" y="32669"/>
                  </a:lnTo>
                  <a:lnTo>
                    <a:pt x="99016" y="30673"/>
                  </a:lnTo>
                  <a:lnTo>
                    <a:pt x="100697" y="29342"/>
                  </a:lnTo>
                  <a:lnTo>
                    <a:pt x="102809" y="28455"/>
                  </a:lnTo>
                  <a:lnTo>
                    <a:pt x="104217" y="26871"/>
                  </a:lnTo>
                  <a:lnTo>
                    <a:pt x="107031" y="17761"/>
                  </a:lnTo>
                  <a:lnTo>
                    <a:pt x="107034" y="60592"/>
                  </a:lnTo>
                  <a:lnTo>
                    <a:pt x="108026" y="68542"/>
                  </a:lnTo>
                  <a:lnTo>
                    <a:pt x="122848" y="109942"/>
                  </a:lnTo>
                  <a:lnTo>
                    <a:pt x="154670" y="154270"/>
                  </a:lnTo>
                  <a:lnTo>
                    <a:pt x="172519" y="172496"/>
                  </a:lnTo>
                  <a:lnTo>
                    <a:pt x="181117" y="175824"/>
                  </a:lnTo>
                  <a:lnTo>
                    <a:pt x="190562" y="178295"/>
                  </a:lnTo>
                  <a:lnTo>
                    <a:pt x="202449" y="184272"/>
                  </a:lnTo>
                  <a:lnTo>
                    <a:pt x="223120" y="187415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3" name="SMARTInkShape-237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036328" y="5625707"/>
              <a:ext cx="142767" cy="196449"/>
            </a:xfrm>
            <a:custGeom>
              <a:avLst/>
              <a:gdLst>
                <a:gd name="T0" fmla="*/ 17750 w 142767"/>
                <a:gd name="T1" fmla="*/ 35715 h 196449"/>
                <a:gd name="T2" fmla="*/ 17750 w 142767"/>
                <a:gd name="T3" fmla="*/ 35715 h 196449"/>
                <a:gd name="T4" fmla="*/ 17750 w 142767"/>
                <a:gd name="T5" fmla="*/ 77396 h 196449"/>
                <a:gd name="T6" fmla="*/ 17750 w 142767"/>
                <a:gd name="T7" fmla="*/ 83344 h 196449"/>
                <a:gd name="T8" fmla="*/ 26516 w 142767"/>
                <a:gd name="T9" fmla="*/ 123538 h 196449"/>
                <a:gd name="T10" fmla="*/ 26677 w 142767"/>
                <a:gd name="T11" fmla="*/ 146190 h 196449"/>
                <a:gd name="T12" fmla="*/ 25686 w 142767"/>
                <a:gd name="T13" fmla="*/ 148060 h 196449"/>
                <a:gd name="T14" fmla="*/ 24033 w 142767"/>
                <a:gd name="T15" fmla="*/ 149307 h 196449"/>
                <a:gd name="T16" fmla="*/ 17760 w 142767"/>
                <a:gd name="T17" fmla="*/ 151797 h 196449"/>
                <a:gd name="T18" fmla="*/ 13012 w 142767"/>
                <a:gd name="T19" fmla="*/ 151800 h 196449"/>
                <a:gd name="T20" fmla="*/ 11615 w 142767"/>
                <a:gd name="T21" fmla="*/ 150808 h 196449"/>
                <a:gd name="T22" fmla="*/ 10684 w 142767"/>
                <a:gd name="T23" fmla="*/ 149154 h 196449"/>
                <a:gd name="T24" fmla="*/ 9066 w 142767"/>
                <a:gd name="T25" fmla="*/ 142707 h 196449"/>
                <a:gd name="T26" fmla="*/ 7850 w 142767"/>
                <a:gd name="T27" fmla="*/ 126720 h 196449"/>
                <a:gd name="T28" fmla="*/ 1135 w 142767"/>
                <a:gd name="T29" fmla="*/ 105381 h 196449"/>
                <a:gd name="T30" fmla="*/ 0 w 142767"/>
                <a:gd name="T31" fmla="*/ 86422 h 196449"/>
                <a:gd name="T32" fmla="*/ 8712 w 142767"/>
                <a:gd name="T33" fmla="*/ 41778 h 196449"/>
                <a:gd name="T34" fmla="*/ 11418 w 142767"/>
                <a:gd name="T35" fmla="*/ 35764 h 196449"/>
                <a:gd name="T36" fmla="*/ 14936 w 142767"/>
                <a:gd name="T37" fmla="*/ 29783 h 196449"/>
                <a:gd name="T38" fmla="*/ 17909 w 142767"/>
                <a:gd name="T39" fmla="*/ 20838 h 196449"/>
                <a:gd name="T40" fmla="*/ 31020 w 142767"/>
                <a:gd name="T41" fmla="*/ 4709 h 196449"/>
                <a:gd name="T42" fmla="*/ 36216 w 142767"/>
                <a:gd name="T43" fmla="*/ 2090 h 196449"/>
                <a:gd name="T44" fmla="*/ 53309 w 142767"/>
                <a:gd name="T45" fmla="*/ 78 h 196449"/>
                <a:gd name="T46" fmla="*/ 74415 w 142767"/>
                <a:gd name="T47" fmla="*/ 0 h 196449"/>
                <a:gd name="T48" fmla="*/ 80307 w 142767"/>
                <a:gd name="T49" fmla="*/ 2643 h 196449"/>
                <a:gd name="T50" fmla="*/ 110024 w 142767"/>
                <a:gd name="T51" fmla="*/ 29807 h 196449"/>
                <a:gd name="T52" fmla="*/ 113332 w 142767"/>
                <a:gd name="T53" fmla="*/ 35735 h 196449"/>
                <a:gd name="T54" fmla="*/ 115793 w 142767"/>
                <a:gd name="T55" fmla="*/ 41677 h 196449"/>
                <a:gd name="T56" fmla="*/ 120195 w 142767"/>
                <a:gd name="T57" fmla="*/ 47625 h 196449"/>
                <a:gd name="T58" fmla="*/ 122813 w 142767"/>
                <a:gd name="T59" fmla="*/ 56222 h 196449"/>
                <a:gd name="T60" fmla="*/ 124968 w 142767"/>
                <a:gd name="T61" fmla="*/ 65665 h 196449"/>
                <a:gd name="T62" fmla="*/ 130768 w 142767"/>
                <a:gd name="T63" fmla="*/ 77552 h 196449"/>
                <a:gd name="T64" fmla="*/ 133756 w 142767"/>
                <a:gd name="T65" fmla="*/ 118976 h 196449"/>
                <a:gd name="T66" fmla="*/ 133835 w 142767"/>
                <a:gd name="T67" fmla="*/ 163304 h 196449"/>
                <a:gd name="T68" fmla="*/ 136481 w 142767"/>
                <a:gd name="T69" fmla="*/ 169481 h 196449"/>
                <a:gd name="T70" fmla="*/ 139973 w 142767"/>
                <a:gd name="T71" fmla="*/ 175533 h 196449"/>
                <a:gd name="T72" fmla="*/ 142657 w 142767"/>
                <a:gd name="T73" fmla="*/ 186994 h 196449"/>
                <a:gd name="T74" fmla="*/ 142766 w 142767"/>
                <a:gd name="T75" fmla="*/ 196448 h 19644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2767"/>
                <a:gd name="T115" fmla="*/ 0 h 196449"/>
                <a:gd name="T116" fmla="*/ 142767 w 142767"/>
                <a:gd name="T117" fmla="*/ 196449 h 19644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2767" h="196449">
                  <a:moveTo>
                    <a:pt x="17750" y="35715"/>
                  </a:moveTo>
                  <a:lnTo>
                    <a:pt x="17750" y="35715"/>
                  </a:lnTo>
                  <a:lnTo>
                    <a:pt x="17750" y="77396"/>
                  </a:lnTo>
                  <a:lnTo>
                    <a:pt x="17750" y="83344"/>
                  </a:lnTo>
                  <a:lnTo>
                    <a:pt x="26516" y="123538"/>
                  </a:lnTo>
                  <a:lnTo>
                    <a:pt x="26677" y="146190"/>
                  </a:lnTo>
                  <a:lnTo>
                    <a:pt x="25686" y="148060"/>
                  </a:lnTo>
                  <a:lnTo>
                    <a:pt x="24033" y="149307"/>
                  </a:lnTo>
                  <a:lnTo>
                    <a:pt x="17760" y="151797"/>
                  </a:lnTo>
                  <a:lnTo>
                    <a:pt x="13012" y="151800"/>
                  </a:lnTo>
                  <a:lnTo>
                    <a:pt x="11615" y="150808"/>
                  </a:lnTo>
                  <a:lnTo>
                    <a:pt x="10684" y="149154"/>
                  </a:lnTo>
                  <a:lnTo>
                    <a:pt x="9066" y="142707"/>
                  </a:lnTo>
                  <a:lnTo>
                    <a:pt x="7850" y="126720"/>
                  </a:lnTo>
                  <a:lnTo>
                    <a:pt x="1135" y="105381"/>
                  </a:lnTo>
                  <a:lnTo>
                    <a:pt x="0" y="86422"/>
                  </a:lnTo>
                  <a:lnTo>
                    <a:pt x="8712" y="41778"/>
                  </a:lnTo>
                  <a:lnTo>
                    <a:pt x="11418" y="35764"/>
                  </a:lnTo>
                  <a:lnTo>
                    <a:pt x="14936" y="29783"/>
                  </a:lnTo>
                  <a:lnTo>
                    <a:pt x="17909" y="20838"/>
                  </a:lnTo>
                  <a:lnTo>
                    <a:pt x="31020" y="4709"/>
                  </a:lnTo>
                  <a:lnTo>
                    <a:pt x="36216" y="2090"/>
                  </a:lnTo>
                  <a:lnTo>
                    <a:pt x="53309" y="78"/>
                  </a:lnTo>
                  <a:lnTo>
                    <a:pt x="74415" y="0"/>
                  </a:lnTo>
                  <a:lnTo>
                    <a:pt x="80307" y="2643"/>
                  </a:lnTo>
                  <a:lnTo>
                    <a:pt x="110024" y="29807"/>
                  </a:lnTo>
                  <a:lnTo>
                    <a:pt x="113332" y="35735"/>
                  </a:lnTo>
                  <a:lnTo>
                    <a:pt x="115793" y="41677"/>
                  </a:lnTo>
                  <a:lnTo>
                    <a:pt x="120195" y="47625"/>
                  </a:lnTo>
                  <a:lnTo>
                    <a:pt x="122813" y="56222"/>
                  </a:lnTo>
                  <a:lnTo>
                    <a:pt x="124968" y="65665"/>
                  </a:lnTo>
                  <a:lnTo>
                    <a:pt x="130768" y="77552"/>
                  </a:lnTo>
                  <a:lnTo>
                    <a:pt x="133756" y="118976"/>
                  </a:lnTo>
                  <a:lnTo>
                    <a:pt x="133835" y="163304"/>
                  </a:lnTo>
                  <a:lnTo>
                    <a:pt x="136481" y="169481"/>
                  </a:lnTo>
                  <a:lnTo>
                    <a:pt x="139973" y="175533"/>
                  </a:lnTo>
                  <a:lnTo>
                    <a:pt x="142657" y="186994"/>
                  </a:lnTo>
                  <a:lnTo>
                    <a:pt x="142766" y="19644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4" name="SMARTInkShape-238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4205883" y="5670352"/>
              <a:ext cx="26790" cy="151804"/>
            </a:xfrm>
            <a:custGeom>
              <a:avLst/>
              <a:gdLst>
                <a:gd name="T0" fmla="*/ 0 w 26790"/>
                <a:gd name="T1" fmla="*/ 0 h 151804"/>
                <a:gd name="T2" fmla="*/ 0 w 26790"/>
                <a:gd name="T3" fmla="*/ 0 h 151804"/>
                <a:gd name="T4" fmla="*/ 4740 w 26790"/>
                <a:gd name="T5" fmla="*/ 4740 h 151804"/>
                <a:gd name="T6" fmla="*/ 9714 w 26790"/>
                <a:gd name="T7" fmla="*/ 7068 h 151804"/>
                <a:gd name="T8" fmla="*/ 12429 w 26790"/>
                <a:gd name="T9" fmla="*/ 7688 h 151804"/>
                <a:gd name="T10" fmla="*/ 14239 w 26790"/>
                <a:gd name="T11" fmla="*/ 9094 h 151804"/>
                <a:gd name="T12" fmla="*/ 16250 w 26790"/>
                <a:gd name="T13" fmla="*/ 13302 h 151804"/>
                <a:gd name="T14" fmla="*/ 18534 w 26790"/>
                <a:gd name="T15" fmla="*/ 24088 h 151804"/>
                <a:gd name="T16" fmla="*/ 23902 w 26790"/>
                <a:gd name="T17" fmla="*/ 32824 h 151804"/>
                <a:gd name="T18" fmla="*/ 25934 w 26790"/>
                <a:gd name="T19" fmla="*/ 42688 h 151804"/>
                <a:gd name="T20" fmla="*/ 26774 w 26790"/>
                <a:gd name="T21" fmla="*/ 87272 h 151804"/>
                <a:gd name="T22" fmla="*/ 26788 w 26790"/>
                <a:gd name="T23" fmla="*/ 130700 h 151804"/>
                <a:gd name="T24" fmla="*/ 26789 w 26790"/>
                <a:gd name="T25" fmla="*/ 151803 h 1518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790"/>
                <a:gd name="T40" fmla="*/ 0 h 151804"/>
                <a:gd name="T41" fmla="*/ 26790 w 26790"/>
                <a:gd name="T42" fmla="*/ 151804 h 15180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790" h="151804">
                  <a:moveTo>
                    <a:pt x="0" y="0"/>
                  </a:moveTo>
                  <a:lnTo>
                    <a:pt x="0" y="0"/>
                  </a:lnTo>
                  <a:lnTo>
                    <a:pt x="4740" y="4740"/>
                  </a:lnTo>
                  <a:lnTo>
                    <a:pt x="9714" y="7068"/>
                  </a:lnTo>
                  <a:lnTo>
                    <a:pt x="12429" y="7688"/>
                  </a:lnTo>
                  <a:lnTo>
                    <a:pt x="14239" y="9094"/>
                  </a:lnTo>
                  <a:lnTo>
                    <a:pt x="16250" y="13302"/>
                  </a:lnTo>
                  <a:lnTo>
                    <a:pt x="18534" y="24088"/>
                  </a:lnTo>
                  <a:lnTo>
                    <a:pt x="23902" y="32824"/>
                  </a:lnTo>
                  <a:lnTo>
                    <a:pt x="25934" y="42688"/>
                  </a:lnTo>
                  <a:lnTo>
                    <a:pt x="26774" y="87272"/>
                  </a:lnTo>
                  <a:lnTo>
                    <a:pt x="26788" y="130700"/>
                  </a:lnTo>
                  <a:lnTo>
                    <a:pt x="26789" y="151803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5" name="SMARTInkShape-239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4241602" y="5563195"/>
              <a:ext cx="8930" cy="1"/>
            </a:xfrm>
            <a:custGeom>
              <a:avLst/>
              <a:gdLst>
                <a:gd name="T0" fmla="*/ 0 w 8930"/>
                <a:gd name="T1" fmla="*/ 0 h 1"/>
                <a:gd name="T2" fmla="*/ 0 w 8930"/>
                <a:gd name="T3" fmla="*/ 0 h 1"/>
                <a:gd name="T4" fmla="*/ 8929 w 8930"/>
                <a:gd name="T5" fmla="*/ 0 h 1"/>
                <a:gd name="T6" fmla="*/ 0 60000 65536"/>
                <a:gd name="T7" fmla="*/ 0 60000 65536"/>
                <a:gd name="T8" fmla="*/ 0 60000 65536"/>
                <a:gd name="T9" fmla="*/ 0 w 8930"/>
                <a:gd name="T10" fmla="*/ 0 h 1"/>
                <a:gd name="T11" fmla="*/ 8930 w 893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30" h="1">
                  <a:moveTo>
                    <a:pt x="0" y="0"/>
                  </a:moveTo>
                  <a:lnTo>
                    <a:pt x="0" y="0"/>
                  </a:lnTo>
                  <a:lnTo>
                    <a:pt x="8929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6" name="SMARTInkShape-240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4323219" y="5635044"/>
              <a:ext cx="105843" cy="196032"/>
            </a:xfrm>
            <a:custGeom>
              <a:avLst/>
              <a:gdLst>
                <a:gd name="T0" fmla="*/ 25539 w 105843"/>
                <a:gd name="T1" fmla="*/ 8519 h 196032"/>
                <a:gd name="T2" fmla="*/ 25539 w 105843"/>
                <a:gd name="T3" fmla="*/ 8519 h 196032"/>
                <a:gd name="T4" fmla="*/ 20798 w 105843"/>
                <a:gd name="T5" fmla="*/ 13259 h 196032"/>
                <a:gd name="T6" fmla="*/ 18471 w 105843"/>
                <a:gd name="T7" fmla="*/ 18232 h 196032"/>
                <a:gd name="T8" fmla="*/ 14127 w 105843"/>
                <a:gd name="T9" fmla="*/ 42444 h 196032"/>
                <a:gd name="T10" fmla="*/ 10545 w 105843"/>
                <a:gd name="T11" fmla="*/ 49394 h 196032"/>
                <a:gd name="T12" fmla="*/ 8529 w 105843"/>
                <a:gd name="T13" fmla="*/ 59876 h 196032"/>
                <a:gd name="T14" fmla="*/ 7791 w 105843"/>
                <a:gd name="T15" fmla="*/ 81660 h 196032"/>
                <a:gd name="T16" fmla="*/ 5083 w 105843"/>
                <a:gd name="T17" fmla="*/ 88321 h 196032"/>
                <a:gd name="T18" fmla="*/ 2972 w 105843"/>
                <a:gd name="T19" fmla="*/ 91486 h 196032"/>
                <a:gd name="T20" fmla="*/ 0 w 105843"/>
                <a:gd name="T21" fmla="*/ 105421 h 196032"/>
                <a:gd name="T22" fmla="*/ 1951 w 105843"/>
                <a:gd name="T23" fmla="*/ 113762 h 196032"/>
                <a:gd name="T24" fmla="*/ 5134 w 105843"/>
                <a:gd name="T25" fmla="*/ 121771 h 196032"/>
                <a:gd name="T26" fmla="*/ 8605 w 105843"/>
                <a:gd name="T27" fmla="*/ 157078 h 196032"/>
                <a:gd name="T28" fmla="*/ 14734 w 105843"/>
                <a:gd name="T29" fmla="*/ 169200 h 196032"/>
                <a:gd name="T30" fmla="*/ 15359 w 105843"/>
                <a:gd name="T31" fmla="*/ 172194 h 196032"/>
                <a:gd name="T32" fmla="*/ 20979 w 105843"/>
                <a:gd name="T33" fmla="*/ 181149 h 196032"/>
                <a:gd name="T34" fmla="*/ 26159 w 105843"/>
                <a:gd name="T35" fmla="*/ 184462 h 196032"/>
                <a:gd name="T36" fmla="*/ 31767 w 105843"/>
                <a:gd name="T37" fmla="*/ 186925 h 196032"/>
                <a:gd name="T38" fmla="*/ 41671 w 105843"/>
                <a:gd name="T39" fmla="*/ 194646 h 196032"/>
                <a:gd name="T40" fmla="*/ 47627 w 105843"/>
                <a:gd name="T41" fmla="*/ 195628 h 196032"/>
                <a:gd name="T42" fmla="*/ 65508 w 105843"/>
                <a:gd name="T43" fmla="*/ 196031 h 196032"/>
                <a:gd name="T44" fmla="*/ 70753 w 105843"/>
                <a:gd name="T45" fmla="*/ 193392 h 196032"/>
                <a:gd name="T46" fmla="*/ 82205 w 105843"/>
                <a:gd name="T47" fmla="*/ 183612 h 196032"/>
                <a:gd name="T48" fmla="*/ 85450 w 105843"/>
                <a:gd name="T49" fmla="*/ 177950 h 196032"/>
                <a:gd name="T50" fmla="*/ 103425 w 105843"/>
                <a:gd name="T51" fmla="*/ 135942 h 196032"/>
                <a:gd name="T52" fmla="*/ 105842 w 105843"/>
                <a:gd name="T53" fmla="*/ 91362 h 196032"/>
                <a:gd name="T54" fmla="*/ 104905 w 105843"/>
                <a:gd name="T55" fmla="*/ 68192 h 196032"/>
                <a:gd name="T56" fmla="*/ 92603 w 105843"/>
                <a:gd name="T57" fmla="*/ 36642 h 196032"/>
                <a:gd name="T58" fmla="*/ 90092 w 105843"/>
                <a:gd name="T59" fmla="*/ 33220 h 196032"/>
                <a:gd name="T60" fmla="*/ 64210 w 105843"/>
                <a:gd name="T61" fmla="*/ 12317 h 196032"/>
                <a:gd name="T62" fmla="*/ 52323 w 105843"/>
                <a:gd name="T63" fmla="*/ 6622 h 196032"/>
                <a:gd name="T64" fmla="*/ 46373 w 105843"/>
                <a:gd name="T65" fmla="*/ 2715 h 196032"/>
                <a:gd name="T66" fmla="*/ 37444 w 105843"/>
                <a:gd name="T67" fmla="*/ 515 h 196032"/>
                <a:gd name="T68" fmla="*/ 31492 w 105843"/>
                <a:gd name="T69" fmla="*/ 0 h 196032"/>
                <a:gd name="T70" fmla="*/ 25539 w 105843"/>
                <a:gd name="T71" fmla="*/ 2418 h 196032"/>
                <a:gd name="T72" fmla="*/ 19586 w 105843"/>
                <a:gd name="T73" fmla="*/ 5807 h 196032"/>
                <a:gd name="T74" fmla="*/ 7679 w 105843"/>
                <a:gd name="T75" fmla="*/ 8519 h 1960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843"/>
                <a:gd name="T115" fmla="*/ 0 h 196032"/>
                <a:gd name="T116" fmla="*/ 105843 w 105843"/>
                <a:gd name="T117" fmla="*/ 196032 h 1960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843" h="196032">
                  <a:moveTo>
                    <a:pt x="25539" y="8519"/>
                  </a:moveTo>
                  <a:lnTo>
                    <a:pt x="25539" y="8519"/>
                  </a:lnTo>
                  <a:lnTo>
                    <a:pt x="20798" y="13259"/>
                  </a:lnTo>
                  <a:lnTo>
                    <a:pt x="18471" y="18232"/>
                  </a:lnTo>
                  <a:lnTo>
                    <a:pt x="14127" y="42444"/>
                  </a:lnTo>
                  <a:lnTo>
                    <a:pt x="10545" y="49394"/>
                  </a:lnTo>
                  <a:lnTo>
                    <a:pt x="8529" y="59876"/>
                  </a:lnTo>
                  <a:lnTo>
                    <a:pt x="7791" y="81660"/>
                  </a:lnTo>
                  <a:lnTo>
                    <a:pt x="5083" y="88321"/>
                  </a:lnTo>
                  <a:lnTo>
                    <a:pt x="2972" y="91486"/>
                  </a:lnTo>
                  <a:lnTo>
                    <a:pt x="0" y="105421"/>
                  </a:lnTo>
                  <a:lnTo>
                    <a:pt x="1951" y="113762"/>
                  </a:lnTo>
                  <a:lnTo>
                    <a:pt x="5134" y="121771"/>
                  </a:lnTo>
                  <a:lnTo>
                    <a:pt x="8605" y="157078"/>
                  </a:lnTo>
                  <a:lnTo>
                    <a:pt x="14734" y="169200"/>
                  </a:lnTo>
                  <a:lnTo>
                    <a:pt x="15359" y="172194"/>
                  </a:lnTo>
                  <a:lnTo>
                    <a:pt x="20979" y="181149"/>
                  </a:lnTo>
                  <a:lnTo>
                    <a:pt x="26159" y="184462"/>
                  </a:lnTo>
                  <a:lnTo>
                    <a:pt x="31767" y="186925"/>
                  </a:lnTo>
                  <a:lnTo>
                    <a:pt x="41671" y="194646"/>
                  </a:lnTo>
                  <a:lnTo>
                    <a:pt x="47627" y="195628"/>
                  </a:lnTo>
                  <a:lnTo>
                    <a:pt x="65508" y="196031"/>
                  </a:lnTo>
                  <a:lnTo>
                    <a:pt x="70753" y="193392"/>
                  </a:lnTo>
                  <a:lnTo>
                    <a:pt x="82205" y="183612"/>
                  </a:lnTo>
                  <a:lnTo>
                    <a:pt x="85450" y="177950"/>
                  </a:lnTo>
                  <a:lnTo>
                    <a:pt x="103425" y="135942"/>
                  </a:lnTo>
                  <a:lnTo>
                    <a:pt x="105842" y="91362"/>
                  </a:lnTo>
                  <a:lnTo>
                    <a:pt x="104905" y="68192"/>
                  </a:lnTo>
                  <a:lnTo>
                    <a:pt x="92603" y="36642"/>
                  </a:lnTo>
                  <a:lnTo>
                    <a:pt x="90092" y="33220"/>
                  </a:lnTo>
                  <a:lnTo>
                    <a:pt x="64210" y="12317"/>
                  </a:lnTo>
                  <a:lnTo>
                    <a:pt x="52323" y="6622"/>
                  </a:lnTo>
                  <a:lnTo>
                    <a:pt x="46373" y="2715"/>
                  </a:lnTo>
                  <a:lnTo>
                    <a:pt x="37444" y="515"/>
                  </a:lnTo>
                  <a:lnTo>
                    <a:pt x="31492" y="0"/>
                  </a:lnTo>
                  <a:lnTo>
                    <a:pt x="25539" y="2418"/>
                  </a:lnTo>
                  <a:lnTo>
                    <a:pt x="19586" y="5807"/>
                  </a:lnTo>
                  <a:lnTo>
                    <a:pt x="7679" y="8519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7" name="SMARTInkShape-241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464876" y="5629518"/>
              <a:ext cx="187492" cy="210499"/>
            </a:xfrm>
            <a:custGeom>
              <a:avLst/>
              <a:gdLst>
                <a:gd name="T0" fmla="*/ 26757 w 187492"/>
                <a:gd name="T1" fmla="*/ 58693 h 210499"/>
                <a:gd name="T2" fmla="*/ 26757 w 187492"/>
                <a:gd name="T3" fmla="*/ 58693 h 210499"/>
                <a:gd name="T4" fmla="*/ 22016 w 187492"/>
                <a:gd name="T5" fmla="*/ 63433 h 210499"/>
                <a:gd name="T6" fmla="*/ 19689 w 187492"/>
                <a:gd name="T7" fmla="*/ 71052 h 210499"/>
                <a:gd name="T8" fmla="*/ 17859 w 187492"/>
                <a:gd name="T9" fmla="*/ 113911 h 210499"/>
                <a:gd name="T10" fmla="*/ 17830 w 187492"/>
                <a:gd name="T11" fmla="*/ 140678 h 210499"/>
                <a:gd name="T12" fmla="*/ 15182 w 187492"/>
                <a:gd name="T13" fmla="*/ 147386 h 210499"/>
                <a:gd name="T14" fmla="*/ 11691 w 187492"/>
                <a:gd name="T15" fmla="*/ 153674 h 210499"/>
                <a:gd name="T16" fmla="*/ 9449 w 187492"/>
                <a:gd name="T17" fmla="*/ 165796 h 210499"/>
                <a:gd name="T18" fmla="*/ 8898 w 187492"/>
                <a:gd name="T19" fmla="*/ 192257 h 210499"/>
                <a:gd name="T20" fmla="*/ 4157 w 187492"/>
                <a:gd name="T21" fmla="*/ 192525 h 210499"/>
                <a:gd name="T22" fmla="*/ 2761 w 187492"/>
                <a:gd name="T23" fmla="*/ 191571 h 210499"/>
                <a:gd name="T24" fmla="*/ 1830 w 187492"/>
                <a:gd name="T25" fmla="*/ 189942 h 210499"/>
                <a:gd name="T26" fmla="*/ 213 w 187492"/>
                <a:gd name="T27" fmla="*/ 183537 h 210499"/>
                <a:gd name="T28" fmla="*/ 0 w 187492"/>
                <a:gd name="T29" fmla="*/ 166648 h 210499"/>
                <a:gd name="T30" fmla="*/ 2628 w 187492"/>
                <a:gd name="T31" fmla="*/ 158597 h 210499"/>
                <a:gd name="T32" fmla="*/ 6111 w 187492"/>
                <a:gd name="T33" fmla="*/ 151712 h 210499"/>
                <a:gd name="T34" fmla="*/ 8347 w 187492"/>
                <a:gd name="T35" fmla="*/ 136561 h 210499"/>
                <a:gd name="T36" fmla="*/ 9645 w 187492"/>
                <a:gd name="T37" fmla="*/ 126043 h 210499"/>
                <a:gd name="T38" fmla="*/ 23712 w 187492"/>
                <a:gd name="T39" fmla="*/ 82641 h 210499"/>
                <a:gd name="T40" fmla="*/ 31096 w 187492"/>
                <a:gd name="T41" fmla="*/ 60315 h 210499"/>
                <a:gd name="T42" fmla="*/ 44796 w 187492"/>
                <a:gd name="T43" fmla="*/ 41439 h 210499"/>
                <a:gd name="T44" fmla="*/ 74385 w 187492"/>
                <a:gd name="T45" fmla="*/ 11078 h 210499"/>
                <a:gd name="T46" fmla="*/ 80336 w 187492"/>
                <a:gd name="T47" fmla="*/ 7765 h 210499"/>
                <a:gd name="T48" fmla="*/ 92242 w 187492"/>
                <a:gd name="T49" fmla="*/ 5639 h 210499"/>
                <a:gd name="T50" fmla="*/ 101171 w 187492"/>
                <a:gd name="T51" fmla="*/ 5270 h 210499"/>
                <a:gd name="T52" fmla="*/ 107124 w 187492"/>
                <a:gd name="T53" fmla="*/ 2537 h 210499"/>
                <a:gd name="T54" fmla="*/ 110101 w 187492"/>
                <a:gd name="T55" fmla="*/ 421 h 210499"/>
                <a:gd name="T56" fmla="*/ 113077 w 187492"/>
                <a:gd name="T57" fmla="*/ 0 h 210499"/>
                <a:gd name="T58" fmla="*/ 130937 w 187492"/>
                <a:gd name="T59" fmla="*/ 5528 h 210499"/>
                <a:gd name="T60" fmla="*/ 154749 w 187492"/>
                <a:gd name="T61" fmla="*/ 26083 h 210499"/>
                <a:gd name="T62" fmla="*/ 158057 w 187492"/>
                <a:gd name="T63" fmla="*/ 31963 h 210499"/>
                <a:gd name="T64" fmla="*/ 164920 w 187492"/>
                <a:gd name="T65" fmla="*/ 48562 h 210499"/>
                <a:gd name="T66" fmla="*/ 174838 w 187492"/>
                <a:gd name="T67" fmla="*/ 64813 h 210499"/>
                <a:gd name="T68" fmla="*/ 178344 w 187492"/>
                <a:gd name="T69" fmla="*/ 100880 h 210499"/>
                <a:gd name="T70" fmla="*/ 179457 w 187492"/>
                <a:gd name="T71" fmla="*/ 109193 h 210499"/>
                <a:gd name="T72" fmla="*/ 186237 w 187492"/>
                <a:gd name="T73" fmla="*/ 131722 h 210499"/>
                <a:gd name="T74" fmla="*/ 187476 w 187492"/>
                <a:gd name="T75" fmla="*/ 174600 h 210499"/>
                <a:gd name="T76" fmla="*/ 187488 w 187492"/>
                <a:gd name="T77" fmla="*/ 186649 h 210499"/>
                <a:gd name="T78" fmla="*/ 186497 w 187492"/>
                <a:gd name="T79" fmla="*/ 188646 h 210499"/>
                <a:gd name="T80" fmla="*/ 184844 w 187492"/>
                <a:gd name="T81" fmla="*/ 189977 h 210499"/>
                <a:gd name="T82" fmla="*/ 182750 w 187492"/>
                <a:gd name="T83" fmla="*/ 190864 h 210499"/>
                <a:gd name="T84" fmla="*/ 181354 w 187492"/>
                <a:gd name="T85" fmla="*/ 192448 h 210499"/>
                <a:gd name="T86" fmla="*/ 179803 w 187492"/>
                <a:gd name="T87" fmla="*/ 196853 h 210499"/>
                <a:gd name="T88" fmla="*/ 178562 w 187492"/>
                <a:gd name="T89" fmla="*/ 210498 h 210499"/>
                <a:gd name="T90" fmla="*/ 187491 w 187492"/>
                <a:gd name="T91" fmla="*/ 210498 h 21049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7492"/>
                <a:gd name="T139" fmla="*/ 0 h 210499"/>
                <a:gd name="T140" fmla="*/ 187492 w 187492"/>
                <a:gd name="T141" fmla="*/ 210499 h 21049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7492" h="210499">
                  <a:moveTo>
                    <a:pt x="26757" y="58693"/>
                  </a:moveTo>
                  <a:lnTo>
                    <a:pt x="26757" y="58693"/>
                  </a:lnTo>
                  <a:lnTo>
                    <a:pt x="22016" y="63433"/>
                  </a:lnTo>
                  <a:lnTo>
                    <a:pt x="19689" y="71052"/>
                  </a:lnTo>
                  <a:lnTo>
                    <a:pt x="17859" y="113911"/>
                  </a:lnTo>
                  <a:lnTo>
                    <a:pt x="17830" y="140678"/>
                  </a:lnTo>
                  <a:lnTo>
                    <a:pt x="15182" y="147386"/>
                  </a:lnTo>
                  <a:lnTo>
                    <a:pt x="11691" y="153674"/>
                  </a:lnTo>
                  <a:lnTo>
                    <a:pt x="9449" y="165796"/>
                  </a:lnTo>
                  <a:lnTo>
                    <a:pt x="8898" y="192257"/>
                  </a:lnTo>
                  <a:lnTo>
                    <a:pt x="4157" y="192525"/>
                  </a:lnTo>
                  <a:lnTo>
                    <a:pt x="2761" y="191571"/>
                  </a:lnTo>
                  <a:lnTo>
                    <a:pt x="1830" y="189942"/>
                  </a:lnTo>
                  <a:lnTo>
                    <a:pt x="213" y="183537"/>
                  </a:lnTo>
                  <a:lnTo>
                    <a:pt x="0" y="166648"/>
                  </a:lnTo>
                  <a:lnTo>
                    <a:pt x="2628" y="158597"/>
                  </a:lnTo>
                  <a:lnTo>
                    <a:pt x="6111" y="151712"/>
                  </a:lnTo>
                  <a:lnTo>
                    <a:pt x="8347" y="136561"/>
                  </a:lnTo>
                  <a:lnTo>
                    <a:pt x="9645" y="126043"/>
                  </a:lnTo>
                  <a:lnTo>
                    <a:pt x="23712" y="82641"/>
                  </a:lnTo>
                  <a:lnTo>
                    <a:pt x="31096" y="60315"/>
                  </a:lnTo>
                  <a:lnTo>
                    <a:pt x="44796" y="41439"/>
                  </a:lnTo>
                  <a:lnTo>
                    <a:pt x="74385" y="11078"/>
                  </a:lnTo>
                  <a:lnTo>
                    <a:pt x="80336" y="7765"/>
                  </a:lnTo>
                  <a:lnTo>
                    <a:pt x="92242" y="5639"/>
                  </a:lnTo>
                  <a:lnTo>
                    <a:pt x="101171" y="5270"/>
                  </a:lnTo>
                  <a:lnTo>
                    <a:pt x="107124" y="2537"/>
                  </a:lnTo>
                  <a:lnTo>
                    <a:pt x="110101" y="421"/>
                  </a:lnTo>
                  <a:lnTo>
                    <a:pt x="113077" y="0"/>
                  </a:lnTo>
                  <a:lnTo>
                    <a:pt x="130937" y="5528"/>
                  </a:lnTo>
                  <a:lnTo>
                    <a:pt x="154749" y="26083"/>
                  </a:lnTo>
                  <a:lnTo>
                    <a:pt x="158057" y="31963"/>
                  </a:lnTo>
                  <a:lnTo>
                    <a:pt x="164920" y="48562"/>
                  </a:lnTo>
                  <a:lnTo>
                    <a:pt x="174838" y="64813"/>
                  </a:lnTo>
                  <a:lnTo>
                    <a:pt x="178344" y="100880"/>
                  </a:lnTo>
                  <a:lnTo>
                    <a:pt x="179457" y="109193"/>
                  </a:lnTo>
                  <a:lnTo>
                    <a:pt x="186237" y="131722"/>
                  </a:lnTo>
                  <a:lnTo>
                    <a:pt x="187476" y="174600"/>
                  </a:lnTo>
                  <a:lnTo>
                    <a:pt x="187488" y="186649"/>
                  </a:lnTo>
                  <a:lnTo>
                    <a:pt x="186497" y="188646"/>
                  </a:lnTo>
                  <a:lnTo>
                    <a:pt x="184844" y="189977"/>
                  </a:lnTo>
                  <a:lnTo>
                    <a:pt x="182750" y="190864"/>
                  </a:lnTo>
                  <a:lnTo>
                    <a:pt x="181354" y="192448"/>
                  </a:lnTo>
                  <a:lnTo>
                    <a:pt x="179803" y="196853"/>
                  </a:lnTo>
                  <a:lnTo>
                    <a:pt x="178562" y="210498"/>
                  </a:lnTo>
                  <a:lnTo>
                    <a:pt x="187491" y="21049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8" name="SMARTInkShape-242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4732734" y="5643563"/>
              <a:ext cx="151806" cy="17860"/>
            </a:xfrm>
            <a:custGeom>
              <a:avLst/>
              <a:gdLst>
                <a:gd name="T0" fmla="*/ 0 w 151806"/>
                <a:gd name="T1" fmla="*/ 17859 h 17860"/>
                <a:gd name="T2" fmla="*/ 0 w 151806"/>
                <a:gd name="T3" fmla="*/ 17859 h 17860"/>
                <a:gd name="T4" fmla="*/ 7689 w 151806"/>
                <a:gd name="T5" fmla="*/ 10170 h 17860"/>
                <a:gd name="T6" fmla="*/ 13303 w 151806"/>
                <a:gd name="T7" fmla="*/ 9297 h 17860"/>
                <a:gd name="T8" fmla="*/ 21250 w 151806"/>
                <a:gd name="T9" fmla="*/ 9038 h 17860"/>
                <a:gd name="T10" fmla="*/ 26974 w 151806"/>
                <a:gd name="T11" fmla="*/ 6332 h 17860"/>
                <a:gd name="T12" fmla="*/ 32824 w 151806"/>
                <a:gd name="T13" fmla="*/ 2814 h 17860"/>
                <a:gd name="T14" fmla="*/ 42689 w 151806"/>
                <a:gd name="T15" fmla="*/ 833 h 17860"/>
                <a:gd name="T16" fmla="*/ 82850 w 151806"/>
                <a:gd name="T17" fmla="*/ 14 h 17860"/>
                <a:gd name="T18" fmla="*/ 118951 w 151806"/>
                <a:gd name="T19" fmla="*/ 0 h 17860"/>
                <a:gd name="T20" fmla="*/ 124966 w 151806"/>
                <a:gd name="T21" fmla="*/ 2646 h 17860"/>
                <a:gd name="T22" fmla="*/ 127959 w 151806"/>
                <a:gd name="T23" fmla="*/ 4740 h 17860"/>
                <a:gd name="T24" fmla="*/ 151805 w 151806"/>
                <a:gd name="T25" fmla="*/ 8929 h 17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1806"/>
                <a:gd name="T40" fmla="*/ 0 h 17860"/>
                <a:gd name="T41" fmla="*/ 151806 w 151806"/>
                <a:gd name="T42" fmla="*/ 17860 h 178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1806" h="17860">
                  <a:moveTo>
                    <a:pt x="0" y="17859"/>
                  </a:moveTo>
                  <a:lnTo>
                    <a:pt x="0" y="17859"/>
                  </a:lnTo>
                  <a:lnTo>
                    <a:pt x="7689" y="10170"/>
                  </a:lnTo>
                  <a:lnTo>
                    <a:pt x="13303" y="9297"/>
                  </a:lnTo>
                  <a:lnTo>
                    <a:pt x="21250" y="9038"/>
                  </a:lnTo>
                  <a:lnTo>
                    <a:pt x="26974" y="6332"/>
                  </a:lnTo>
                  <a:lnTo>
                    <a:pt x="32824" y="2814"/>
                  </a:lnTo>
                  <a:lnTo>
                    <a:pt x="42689" y="833"/>
                  </a:lnTo>
                  <a:lnTo>
                    <a:pt x="82850" y="14"/>
                  </a:lnTo>
                  <a:lnTo>
                    <a:pt x="118951" y="0"/>
                  </a:lnTo>
                  <a:lnTo>
                    <a:pt x="124966" y="2646"/>
                  </a:lnTo>
                  <a:lnTo>
                    <a:pt x="127959" y="4740"/>
                  </a:lnTo>
                  <a:lnTo>
                    <a:pt x="151805" y="8929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9" name="SMARTInkShape-243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4741664" y="5750720"/>
              <a:ext cx="98228" cy="1"/>
            </a:xfrm>
            <a:custGeom>
              <a:avLst/>
              <a:gdLst>
                <a:gd name="T0" fmla="*/ 0 w 98228"/>
                <a:gd name="T1" fmla="*/ 0 h 1"/>
                <a:gd name="T2" fmla="*/ 0 w 98228"/>
                <a:gd name="T3" fmla="*/ 0 h 1"/>
                <a:gd name="T4" fmla="*/ 42673 w 98228"/>
                <a:gd name="T5" fmla="*/ 0 h 1"/>
                <a:gd name="T6" fmla="*/ 83528 w 98228"/>
                <a:gd name="T7" fmla="*/ 0 h 1"/>
                <a:gd name="T8" fmla="*/ 98227 w 98228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228"/>
                <a:gd name="T16" fmla="*/ 0 h 1"/>
                <a:gd name="T17" fmla="*/ 98228 w 98228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228" h="1">
                  <a:moveTo>
                    <a:pt x="0" y="0"/>
                  </a:moveTo>
                  <a:lnTo>
                    <a:pt x="0" y="0"/>
                  </a:lnTo>
                  <a:lnTo>
                    <a:pt x="42673" y="0"/>
                  </a:lnTo>
                  <a:lnTo>
                    <a:pt x="83528" y="0"/>
                  </a:lnTo>
                  <a:lnTo>
                    <a:pt x="98227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0" name="SMARTInkShape-244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947415" y="5634669"/>
              <a:ext cx="141230" cy="187106"/>
            </a:xfrm>
            <a:custGeom>
              <a:avLst/>
              <a:gdLst>
                <a:gd name="T0" fmla="*/ 26421 w 141230"/>
                <a:gd name="T1" fmla="*/ 35683 h 187106"/>
                <a:gd name="T2" fmla="*/ 26421 w 141230"/>
                <a:gd name="T3" fmla="*/ 35683 h 187106"/>
                <a:gd name="T4" fmla="*/ 26421 w 141230"/>
                <a:gd name="T5" fmla="*/ 78374 h 187106"/>
                <a:gd name="T6" fmla="*/ 26421 w 141230"/>
                <a:gd name="T7" fmla="*/ 122515 h 187106"/>
                <a:gd name="T8" fmla="*/ 25429 w 141230"/>
                <a:gd name="T9" fmla="*/ 145675 h 187106"/>
                <a:gd name="T10" fmla="*/ 18732 w 141230"/>
                <a:gd name="T11" fmla="*/ 163264 h 187106"/>
                <a:gd name="T12" fmla="*/ 17600 w 141230"/>
                <a:gd name="T13" fmla="*/ 176758 h 187106"/>
                <a:gd name="T14" fmla="*/ 16572 w 141230"/>
                <a:gd name="T15" fmla="*/ 177358 h 187106"/>
                <a:gd name="T16" fmla="*/ 12783 w 141230"/>
                <a:gd name="T17" fmla="*/ 178024 h 187106"/>
                <a:gd name="T18" fmla="*/ 11376 w 141230"/>
                <a:gd name="T19" fmla="*/ 179194 h 187106"/>
                <a:gd name="T20" fmla="*/ 8672 w 141230"/>
                <a:gd name="T21" fmla="*/ 187105 h 187106"/>
                <a:gd name="T22" fmla="*/ 8572 w 141230"/>
                <a:gd name="T23" fmla="*/ 179765 h 187106"/>
                <a:gd name="T24" fmla="*/ 2426 w 141230"/>
                <a:gd name="T25" fmla="*/ 171667 h 187106"/>
                <a:gd name="T26" fmla="*/ 461 w 141230"/>
                <a:gd name="T27" fmla="*/ 163397 h 187106"/>
                <a:gd name="T28" fmla="*/ 0 w 141230"/>
                <a:gd name="T29" fmla="*/ 157598 h 187106"/>
                <a:gd name="T30" fmla="*/ 8203 w 141230"/>
                <a:gd name="T31" fmla="*/ 117627 h 187106"/>
                <a:gd name="T32" fmla="*/ 9483 w 141230"/>
                <a:gd name="T33" fmla="*/ 94937 h 187106"/>
                <a:gd name="T34" fmla="*/ 21862 w 141230"/>
                <a:gd name="T35" fmla="*/ 55267 h 187106"/>
                <a:gd name="T36" fmla="*/ 35534 w 141230"/>
                <a:gd name="T37" fmla="*/ 29234 h 187106"/>
                <a:gd name="T38" fmla="*/ 40393 w 141230"/>
                <a:gd name="T39" fmla="*/ 21903 h 187106"/>
                <a:gd name="T40" fmla="*/ 42553 w 141230"/>
                <a:gd name="T41" fmla="*/ 15337 h 187106"/>
                <a:gd name="T42" fmla="*/ 44121 w 141230"/>
                <a:gd name="T43" fmla="*/ 13189 h 187106"/>
                <a:gd name="T44" fmla="*/ 46158 w 141230"/>
                <a:gd name="T45" fmla="*/ 11757 h 187106"/>
                <a:gd name="T46" fmla="*/ 51067 w 141230"/>
                <a:gd name="T47" fmla="*/ 9174 h 187106"/>
                <a:gd name="T48" fmla="*/ 60486 w 141230"/>
                <a:gd name="T49" fmla="*/ 1372 h 187106"/>
                <a:gd name="T50" fmla="*/ 66390 w 141230"/>
                <a:gd name="T51" fmla="*/ 381 h 187106"/>
                <a:gd name="T52" fmla="*/ 83086 w 141230"/>
                <a:gd name="T53" fmla="*/ 0 h 187106"/>
                <a:gd name="T54" fmla="*/ 85034 w 141230"/>
                <a:gd name="T55" fmla="*/ 981 h 187106"/>
                <a:gd name="T56" fmla="*/ 86332 w 141230"/>
                <a:gd name="T57" fmla="*/ 2626 h 187106"/>
                <a:gd name="T58" fmla="*/ 87198 w 141230"/>
                <a:gd name="T59" fmla="*/ 4715 h 187106"/>
                <a:gd name="T60" fmla="*/ 88767 w 141230"/>
                <a:gd name="T61" fmla="*/ 6108 h 187106"/>
                <a:gd name="T62" fmla="*/ 98415 w 141230"/>
                <a:gd name="T63" fmla="*/ 10989 h 187106"/>
                <a:gd name="T64" fmla="*/ 101206 w 141230"/>
                <a:gd name="T65" fmla="*/ 13267 h 187106"/>
                <a:gd name="T66" fmla="*/ 104307 w 141230"/>
                <a:gd name="T67" fmla="*/ 18444 h 187106"/>
                <a:gd name="T68" fmla="*/ 115786 w 141230"/>
                <a:gd name="T69" fmla="*/ 49762 h 187106"/>
                <a:gd name="T70" fmla="*/ 121581 w 141230"/>
                <a:gd name="T71" fmla="*/ 60249 h 187106"/>
                <a:gd name="T72" fmla="*/ 132669 w 141230"/>
                <a:gd name="T73" fmla="*/ 104057 h 187106"/>
                <a:gd name="T74" fmla="*/ 134300 w 141230"/>
                <a:gd name="T75" fmla="*/ 118890 h 187106"/>
                <a:gd name="T76" fmla="*/ 141229 w 141230"/>
                <a:gd name="T77" fmla="*/ 136476 h 187106"/>
                <a:gd name="T78" fmla="*/ 140664 w 141230"/>
                <a:gd name="T79" fmla="*/ 139589 h 187106"/>
                <a:gd name="T80" fmla="*/ 135271 w 141230"/>
                <a:gd name="T81" fmla="*/ 151715 h 187106"/>
                <a:gd name="T82" fmla="*/ 133577 w 141230"/>
                <a:gd name="T83" fmla="*/ 178558 h 1871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230"/>
                <a:gd name="T127" fmla="*/ 0 h 187106"/>
                <a:gd name="T128" fmla="*/ 141230 w 141230"/>
                <a:gd name="T129" fmla="*/ 187106 h 18710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230" h="187106">
                  <a:moveTo>
                    <a:pt x="26421" y="35683"/>
                  </a:moveTo>
                  <a:lnTo>
                    <a:pt x="26421" y="35683"/>
                  </a:lnTo>
                  <a:lnTo>
                    <a:pt x="26421" y="78374"/>
                  </a:lnTo>
                  <a:lnTo>
                    <a:pt x="26421" y="122515"/>
                  </a:lnTo>
                  <a:lnTo>
                    <a:pt x="25429" y="145675"/>
                  </a:lnTo>
                  <a:lnTo>
                    <a:pt x="18732" y="163264"/>
                  </a:lnTo>
                  <a:lnTo>
                    <a:pt x="17600" y="176758"/>
                  </a:lnTo>
                  <a:lnTo>
                    <a:pt x="16572" y="177358"/>
                  </a:lnTo>
                  <a:lnTo>
                    <a:pt x="12783" y="178024"/>
                  </a:lnTo>
                  <a:lnTo>
                    <a:pt x="11376" y="179194"/>
                  </a:lnTo>
                  <a:lnTo>
                    <a:pt x="8672" y="187105"/>
                  </a:lnTo>
                  <a:lnTo>
                    <a:pt x="8572" y="179765"/>
                  </a:lnTo>
                  <a:lnTo>
                    <a:pt x="2426" y="171667"/>
                  </a:lnTo>
                  <a:lnTo>
                    <a:pt x="461" y="163397"/>
                  </a:lnTo>
                  <a:lnTo>
                    <a:pt x="0" y="157598"/>
                  </a:lnTo>
                  <a:lnTo>
                    <a:pt x="8203" y="117627"/>
                  </a:lnTo>
                  <a:lnTo>
                    <a:pt x="9483" y="94937"/>
                  </a:lnTo>
                  <a:lnTo>
                    <a:pt x="21862" y="55267"/>
                  </a:lnTo>
                  <a:lnTo>
                    <a:pt x="35534" y="29234"/>
                  </a:lnTo>
                  <a:lnTo>
                    <a:pt x="40393" y="21903"/>
                  </a:lnTo>
                  <a:lnTo>
                    <a:pt x="42553" y="15337"/>
                  </a:lnTo>
                  <a:lnTo>
                    <a:pt x="44121" y="13189"/>
                  </a:lnTo>
                  <a:lnTo>
                    <a:pt x="46158" y="11757"/>
                  </a:lnTo>
                  <a:lnTo>
                    <a:pt x="51067" y="9174"/>
                  </a:lnTo>
                  <a:lnTo>
                    <a:pt x="60486" y="1372"/>
                  </a:lnTo>
                  <a:lnTo>
                    <a:pt x="66390" y="381"/>
                  </a:lnTo>
                  <a:lnTo>
                    <a:pt x="83086" y="0"/>
                  </a:lnTo>
                  <a:lnTo>
                    <a:pt x="85034" y="981"/>
                  </a:lnTo>
                  <a:lnTo>
                    <a:pt x="86332" y="2626"/>
                  </a:lnTo>
                  <a:lnTo>
                    <a:pt x="87198" y="4715"/>
                  </a:lnTo>
                  <a:lnTo>
                    <a:pt x="88767" y="6108"/>
                  </a:lnTo>
                  <a:lnTo>
                    <a:pt x="98415" y="10989"/>
                  </a:lnTo>
                  <a:lnTo>
                    <a:pt x="101206" y="13267"/>
                  </a:lnTo>
                  <a:lnTo>
                    <a:pt x="104307" y="18444"/>
                  </a:lnTo>
                  <a:lnTo>
                    <a:pt x="115786" y="49762"/>
                  </a:lnTo>
                  <a:lnTo>
                    <a:pt x="121581" y="60249"/>
                  </a:lnTo>
                  <a:lnTo>
                    <a:pt x="132669" y="104057"/>
                  </a:lnTo>
                  <a:lnTo>
                    <a:pt x="134300" y="118890"/>
                  </a:lnTo>
                  <a:lnTo>
                    <a:pt x="141229" y="136476"/>
                  </a:lnTo>
                  <a:lnTo>
                    <a:pt x="140664" y="139589"/>
                  </a:lnTo>
                  <a:lnTo>
                    <a:pt x="135271" y="151715"/>
                  </a:lnTo>
                  <a:lnTo>
                    <a:pt x="133577" y="17855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1" name="SMARTInkShape-245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5125641" y="5643563"/>
              <a:ext cx="114700" cy="192393"/>
            </a:xfrm>
            <a:custGeom>
              <a:avLst/>
              <a:gdLst>
                <a:gd name="T0" fmla="*/ 17859 w 114700"/>
                <a:gd name="T1" fmla="*/ 17859 h 192393"/>
                <a:gd name="T2" fmla="*/ 17859 w 114700"/>
                <a:gd name="T3" fmla="*/ 17859 h 192393"/>
                <a:gd name="T4" fmla="*/ 17859 w 114700"/>
                <a:gd name="T5" fmla="*/ 30288 h 192393"/>
                <a:gd name="T6" fmla="*/ 16867 w 114700"/>
                <a:gd name="T7" fmla="*/ 32098 h 192393"/>
                <a:gd name="T8" fmla="*/ 15213 w 114700"/>
                <a:gd name="T9" fmla="*/ 33304 h 192393"/>
                <a:gd name="T10" fmla="*/ 13119 w 114700"/>
                <a:gd name="T11" fmla="*/ 34109 h 192393"/>
                <a:gd name="T12" fmla="*/ 11722 w 114700"/>
                <a:gd name="T13" fmla="*/ 35638 h 192393"/>
                <a:gd name="T14" fmla="*/ 10170 w 114700"/>
                <a:gd name="T15" fmla="*/ 39982 h 192393"/>
                <a:gd name="T16" fmla="*/ 6298 w 114700"/>
                <a:gd name="T17" fmla="*/ 74098 h 192393"/>
                <a:gd name="T18" fmla="*/ 1245 w 114700"/>
                <a:gd name="T19" fmla="*/ 91035 h 192393"/>
                <a:gd name="T20" fmla="*/ 14 w 114700"/>
                <a:gd name="T21" fmla="*/ 133379 h 192393"/>
                <a:gd name="T22" fmla="*/ 3 w 114700"/>
                <a:gd name="T23" fmla="*/ 145739 h 192393"/>
                <a:gd name="T24" fmla="*/ 2647 w 114700"/>
                <a:gd name="T25" fmla="*/ 151754 h 192393"/>
                <a:gd name="T26" fmla="*/ 6137 w 114700"/>
                <a:gd name="T27" fmla="*/ 157735 h 192393"/>
                <a:gd name="T28" fmla="*/ 9094 w 114700"/>
                <a:gd name="T29" fmla="*/ 166681 h 192393"/>
                <a:gd name="T30" fmla="*/ 13302 w 114700"/>
                <a:gd name="T31" fmla="*/ 172637 h 192393"/>
                <a:gd name="T32" fmla="*/ 18480 w 114700"/>
                <a:gd name="T33" fmla="*/ 175946 h 192393"/>
                <a:gd name="T34" fmla="*/ 24088 w 114700"/>
                <a:gd name="T35" fmla="*/ 178409 h 192393"/>
                <a:gd name="T36" fmla="*/ 32824 w 114700"/>
                <a:gd name="T37" fmla="*/ 184380 h 192393"/>
                <a:gd name="T38" fmla="*/ 41696 w 114700"/>
                <a:gd name="T39" fmla="*/ 187585 h 192393"/>
                <a:gd name="T40" fmla="*/ 47635 w 114700"/>
                <a:gd name="T41" fmla="*/ 191849 h 192393"/>
                <a:gd name="T42" fmla="*/ 50608 w 114700"/>
                <a:gd name="T43" fmla="*/ 192392 h 192393"/>
                <a:gd name="T44" fmla="*/ 53582 w 114700"/>
                <a:gd name="T45" fmla="*/ 191761 h 192393"/>
                <a:gd name="T46" fmla="*/ 59532 w 114700"/>
                <a:gd name="T47" fmla="*/ 189407 h 192393"/>
                <a:gd name="T48" fmla="*/ 68461 w 114700"/>
                <a:gd name="T49" fmla="*/ 187089 h 192393"/>
                <a:gd name="T50" fmla="*/ 83343 w 114700"/>
                <a:gd name="T51" fmla="*/ 175167 h 192393"/>
                <a:gd name="T52" fmla="*/ 86651 w 114700"/>
                <a:gd name="T53" fmla="*/ 169464 h 192393"/>
                <a:gd name="T54" fmla="*/ 93514 w 114700"/>
                <a:gd name="T55" fmla="*/ 152977 h 192393"/>
                <a:gd name="T56" fmla="*/ 103432 w 114700"/>
                <a:gd name="T57" fmla="*/ 136749 h 192393"/>
                <a:gd name="T58" fmla="*/ 109066 w 114700"/>
                <a:gd name="T59" fmla="*/ 118109 h 192393"/>
                <a:gd name="T60" fmla="*/ 111406 w 114700"/>
                <a:gd name="T61" fmla="*/ 114458 h 192393"/>
                <a:gd name="T62" fmla="*/ 114699 w 114700"/>
                <a:gd name="T63" fmla="*/ 99838 h 192393"/>
                <a:gd name="T64" fmla="*/ 106910 w 114700"/>
                <a:gd name="T65" fmla="*/ 65588 h 192393"/>
                <a:gd name="T66" fmla="*/ 96176 w 114700"/>
                <a:gd name="T67" fmla="*/ 36334 h 192393"/>
                <a:gd name="T68" fmla="*/ 90370 w 114700"/>
                <a:gd name="T69" fmla="*/ 30039 h 192393"/>
                <a:gd name="T70" fmla="*/ 66232 w 114700"/>
                <a:gd name="T71" fmla="*/ 12922 h 192393"/>
                <a:gd name="T72" fmla="*/ 34013 w 114700"/>
                <a:gd name="T73" fmla="*/ 1396 h 192393"/>
                <a:gd name="T74" fmla="*/ 0 w 114700"/>
                <a:gd name="T75" fmla="*/ 0 h 1923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4700"/>
                <a:gd name="T115" fmla="*/ 0 h 192393"/>
                <a:gd name="T116" fmla="*/ 114700 w 114700"/>
                <a:gd name="T117" fmla="*/ 192393 h 1923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4700" h="192393">
                  <a:moveTo>
                    <a:pt x="17859" y="17859"/>
                  </a:moveTo>
                  <a:lnTo>
                    <a:pt x="17859" y="17859"/>
                  </a:lnTo>
                  <a:lnTo>
                    <a:pt x="17859" y="30288"/>
                  </a:lnTo>
                  <a:lnTo>
                    <a:pt x="16867" y="32098"/>
                  </a:lnTo>
                  <a:lnTo>
                    <a:pt x="15213" y="33304"/>
                  </a:lnTo>
                  <a:lnTo>
                    <a:pt x="13119" y="34109"/>
                  </a:lnTo>
                  <a:lnTo>
                    <a:pt x="11722" y="35638"/>
                  </a:lnTo>
                  <a:lnTo>
                    <a:pt x="10170" y="39982"/>
                  </a:lnTo>
                  <a:lnTo>
                    <a:pt x="6298" y="74098"/>
                  </a:lnTo>
                  <a:lnTo>
                    <a:pt x="1245" y="91035"/>
                  </a:lnTo>
                  <a:lnTo>
                    <a:pt x="14" y="133379"/>
                  </a:lnTo>
                  <a:lnTo>
                    <a:pt x="3" y="145739"/>
                  </a:lnTo>
                  <a:lnTo>
                    <a:pt x="2647" y="151754"/>
                  </a:lnTo>
                  <a:lnTo>
                    <a:pt x="6137" y="157735"/>
                  </a:lnTo>
                  <a:lnTo>
                    <a:pt x="9094" y="166681"/>
                  </a:lnTo>
                  <a:lnTo>
                    <a:pt x="13302" y="172637"/>
                  </a:lnTo>
                  <a:lnTo>
                    <a:pt x="18480" y="175946"/>
                  </a:lnTo>
                  <a:lnTo>
                    <a:pt x="24088" y="178409"/>
                  </a:lnTo>
                  <a:lnTo>
                    <a:pt x="32824" y="184380"/>
                  </a:lnTo>
                  <a:lnTo>
                    <a:pt x="41696" y="187585"/>
                  </a:lnTo>
                  <a:lnTo>
                    <a:pt x="47635" y="191849"/>
                  </a:lnTo>
                  <a:lnTo>
                    <a:pt x="50608" y="192392"/>
                  </a:lnTo>
                  <a:lnTo>
                    <a:pt x="53582" y="191761"/>
                  </a:lnTo>
                  <a:lnTo>
                    <a:pt x="59532" y="189407"/>
                  </a:lnTo>
                  <a:lnTo>
                    <a:pt x="68461" y="187089"/>
                  </a:lnTo>
                  <a:lnTo>
                    <a:pt x="83343" y="175167"/>
                  </a:lnTo>
                  <a:lnTo>
                    <a:pt x="86651" y="169464"/>
                  </a:lnTo>
                  <a:lnTo>
                    <a:pt x="93514" y="152977"/>
                  </a:lnTo>
                  <a:lnTo>
                    <a:pt x="103432" y="136749"/>
                  </a:lnTo>
                  <a:lnTo>
                    <a:pt x="109066" y="118109"/>
                  </a:lnTo>
                  <a:lnTo>
                    <a:pt x="111406" y="114458"/>
                  </a:lnTo>
                  <a:lnTo>
                    <a:pt x="114699" y="99838"/>
                  </a:lnTo>
                  <a:lnTo>
                    <a:pt x="106910" y="65588"/>
                  </a:lnTo>
                  <a:lnTo>
                    <a:pt x="96176" y="36334"/>
                  </a:lnTo>
                  <a:lnTo>
                    <a:pt x="90370" y="30039"/>
                  </a:lnTo>
                  <a:lnTo>
                    <a:pt x="66232" y="12922"/>
                  </a:lnTo>
                  <a:lnTo>
                    <a:pt x="34013" y="1396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2" name="SMARTInkShape-246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5277814" y="5661426"/>
              <a:ext cx="160367" cy="196450"/>
            </a:xfrm>
            <a:custGeom>
              <a:avLst/>
              <a:gdLst>
                <a:gd name="T0" fmla="*/ 26420 w 160367"/>
                <a:gd name="T1" fmla="*/ 26785 h 196450"/>
                <a:gd name="T2" fmla="*/ 26420 w 160367"/>
                <a:gd name="T3" fmla="*/ 26785 h 196450"/>
                <a:gd name="T4" fmla="*/ 26420 w 160367"/>
                <a:gd name="T5" fmla="*/ 69592 h 196450"/>
                <a:gd name="T6" fmla="*/ 26420 w 160367"/>
                <a:gd name="T7" fmla="*/ 113596 h 196450"/>
                <a:gd name="T8" fmla="*/ 23775 w 160367"/>
                <a:gd name="T9" fmla="*/ 122585 h 196450"/>
                <a:gd name="T10" fmla="*/ 20284 w 160367"/>
                <a:gd name="T11" fmla="*/ 129886 h 196450"/>
                <a:gd name="T12" fmla="*/ 17859 w 160367"/>
                <a:gd name="T13" fmla="*/ 145706 h 196450"/>
                <a:gd name="T14" fmla="*/ 17522 w 160367"/>
                <a:gd name="T15" fmla="*/ 163694 h 196450"/>
                <a:gd name="T16" fmla="*/ 14859 w 160367"/>
                <a:gd name="T17" fmla="*/ 169654 h 196450"/>
                <a:gd name="T18" fmla="*/ 8594 w 160367"/>
                <a:gd name="T19" fmla="*/ 178544 h 196450"/>
                <a:gd name="T20" fmla="*/ 8571 w 160367"/>
                <a:gd name="T21" fmla="*/ 173836 h 196450"/>
                <a:gd name="T22" fmla="*/ 5920 w 160367"/>
                <a:gd name="T23" fmla="*/ 168870 h 196450"/>
                <a:gd name="T24" fmla="*/ 2426 w 160367"/>
                <a:gd name="T25" fmla="*/ 163356 h 196450"/>
                <a:gd name="T26" fmla="*/ 184 w 160367"/>
                <a:gd name="T27" fmla="*/ 151732 h 196450"/>
                <a:gd name="T28" fmla="*/ 0 w 160367"/>
                <a:gd name="T29" fmla="*/ 148778 h 196450"/>
                <a:gd name="T30" fmla="*/ 8203 w 160367"/>
                <a:gd name="T31" fmla="*/ 108732 h 196450"/>
                <a:gd name="T32" fmla="*/ 17634 w 160367"/>
                <a:gd name="T33" fmla="*/ 68375 h 196450"/>
                <a:gd name="T34" fmla="*/ 33282 w 160367"/>
                <a:gd name="T35" fmla="*/ 23971 h 196450"/>
                <a:gd name="T36" fmla="*/ 40580 w 160367"/>
                <a:gd name="T37" fmla="*/ 12832 h 196450"/>
                <a:gd name="T38" fmla="*/ 42636 w 160367"/>
                <a:gd name="T39" fmla="*/ 6362 h 196450"/>
                <a:gd name="T40" fmla="*/ 44176 w 160367"/>
                <a:gd name="T41" fmla="*/ 4241 h 196450"/>
                <a:gd name="T42" fmla="*/ 46195 w 160367"/>
                <a:gd name="T43" fmla="*/ 2826 h 196450"/>
                <a:gd name="T44" fmla="*/ 51824 w 160367"/>
                <a:gd name="T45" fmla="*/ 555 h 196450"/>
                <a:gd name="T46" fmla="*/ 78270 w 160367"/>
                <a:gd name="T47" fmla="*/ 0 h 196450"/>
                <a:gd name="T48" fmla="*/ 100273 w 160367"/>
                <a:gd name="T49" fmla="*/ 15228 h 196450"/>
                <a:gd name="T50" fmla="*/ 124766 w 160367"/>
                <a:gd name="T51" fmla="*/ 55674 h 196450"/>
                <a:gd name="T52" fmla="*/ 138553 w 160367"/>
                <a:gd name="T53" fmla="*/ 83616 h 196450"/>
                <a:gd name="T54" fmla="*/ 144921 w 160367"/>
                <a:gd name="T55" fmla="*/ 125029 h 196450"/>
                <a:gd name="T56" fmla="*/ 149505 w 160367"/>
                <a:gd name="T57" fmla="*/ 142876 h 196450"/>
                <a:gd name="T58" fmla="*/ 157497 w 160367"/>
                <a:gd name="T59" fmla="*/ 186546 h 196450"/>
                <a:gd name="T60" fmla="*/ 160366 w 160367"/>
                <a:gd name="T61" fmla="*/ 196449 h 1964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0367"/>
                <a:gd name="T94" fmla="*/ 0 h 196450"/>
                <a:gd name="T95" fmla="*/ 160367 w 160367"/>
                <a:gd name="T96" fmla="*/ 196450 h 1964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0367" h="196450">
                  <a:moveTo>
                    <a:pt x="26420" y="26785"/>
                  </a:moveTo>
                  <a:lnTo>
                    <a:pt x="26420" y="26785"/>
                  </a:lnTo>
                  <a:lnTo>
                    <a:pt x="26420" y="69592"/>
                  </a:lnTo>
                  <a:lnTo>
                    <a:pt x="26420" y="113596"/>
                  </a:lnTo>
                  <a:lnTo>
                    <a:pt x="23775" y="122585"/>
                  </a:lnTo>
                  <a:lnTo>
                    <a:pt x="20284" y="129886"/>
                  </a:lnTo>
                  <a:lnTo>
                    <a:pt x="17859" y="145706"/>
                  </a:lnTo>
                  <a:lnTo>
                    <a:pt x="17522" y="163694"/>
                  </a:lnTo>
                  <a:lnTo>
                    <a:pt x="14859" y="169654"/>
                  </a:lnTo>
                  <a:lnTo>
                    <a:pt x="8594" y="178544"/>
                  </a:lnTo>
                  <a:lnTo>
                    <a:pt x="8571" y="173836"/>
                  </a:lnTo>
                  <a:lnTo>
                    <a:pt x="5920" y="168870"/>
                  </a:lnTo>
                  <a:lnTo>
                    <a:pt x="2426" y="163356"/>
                  </a:lnTo>
                  <a:lnTo>
                    <a:pt x="184" y="151732"/>
                  </a:lnTo>
                  <a:lnTo>
                    <a:pt x="0" y="148778"/>
                  </a:lnTo>
                  <a:lnTo>
                    <a:pt x="8203" y="108732"/>
                  </a:lnTo>
                  <a:lnTo>
                    <a:pt x="17634" y="68375"/>
                  </a:lnTo>
                  <a:lnTo>
                    <a:pt x="33282" y="23971"/>
                  </a:lnTo>
                  <a:lnTo>
                    <a:pt x="40580" y="12832"/>
                  </a:lnTo>
                  <a:lnTo>
                    <a:pt x="42636" y="6362"/>
                  </a:lnTo>
                  <a:lnTo>
                    <a:pt x="44176" y="4241"/>
                  </a:lnTo>
                  <a:lnTo>
                    <a:pt x="46195" y="2826"/>
                  </a:lnTo>
                  <a:lnTo>
                    <a:pt x="51824" y="555"/>
                  </a:lnTo>
                  <a:lnTo>
                    <a:pt x="78270" y="0"/>
                  </a:lnTo>
                  <a:lnTo>
                    <a:pt x="100273" y="15228"/>
                  </a:lnTo>
                  <a:lnTo>
                    <a:pt x="124766" y="55674"/>
                  </a:lnTo>
                  <a:lnTo>
                    <a:pt x="138553" y="83616"/>
                  </a:lnTo>
                  <a:lnTo>
                    <a:pt x="144921" y="125029"/>
                  </a:lnTo>
                  <a:lnTo>
                    <a:pt x="149505" y="142876"/>
                  </a:lnTo>
                  <a:lnTo>
                    <a:pt x="157497" y="186546"/>
                  </a:lnTo>
                  <a:lnTo>
                    <a:pt x="160366" y="196449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3" name="SMARTInkShape-247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5500688" y="5653891"/>
              <a:ext cx="213935" cy="203985"/>
            </a:xfrm>
            <a:custGeom>
              <a:avLst/>
              <a:gdLst>
                <a:gd name="T0" fmla="*/ 0 w 213935"/>
                <a:gd name="T1" fmla="*/ 34320 h 203985"/>
                <a:gd name="T2" fmla="*/ 0 w 213935"/>
                <a:gd name="T3" fmla="*/ 34320 h 203985"/>
                <a:gd name="T4" fmla="*/ 0 w 213935"/>
                <a:gd name="T5" fmla="*/ 42009 h 203985"/>
                <a:gd name="T6" fmla="*/ 6136 w 213935"/>
                <a:gd name="T7" fmla="*/ 50134 h 203985"/>
                <a:gd name="T8" fmla="*/ 16959 w 213935"/>
                <a:gd name="T9" fmla="*/ 84118 h 203985"/>
                <a:gd name="T10" fmla="*/ 18584 w 213935"/>
                <a:gd name="T11" fmla="*/ 94605 h 203985"/>
                <a:gd name="T12" fmla="*/ 25512 w 213935"/>
                <a:gd name="T13" fmla="*/ 116391 h 203985"/>
                <a:gd name="T14" fmla="*/ 26773 w 213935"/>
                <a:gd name="T15" fmla="*/ 158769 h 203985"/>
                <a:gd name="T16" fmla="*/ 26788 w 213935"/>
                <a:gd name="T17" fmla="*/ 175789 h 203985"/>
                <a:gd name="T18" fmla="*/ 25796 w 213935"/>
                <a:gd name="T19" fmla="*/ 176259 h 203985"/>
                <a:gd name="T20" fmla="*/ 19100 w 213935"/>
                <a:gd name="T21" fmla="*/ 177072 h 203985"/>
                <a:gd name="T22" fmla="*/ 18686 w 213935"/>
                <a:gd name="T23" fmla="*/ 176121 h 203985"/>
                <a:gd name="T24" fmla="*/ 18227 w 213935"/>
                <a:gd name="T25" fmla="*/ 172418 h 203985"/>
                <a:gd name="T26" fmla="*/ 17112 w 213935"/>
                <a:gd name="T27" fmla="*/ 171034 h 203985"/>
                <a:gd name="T28" fmla="*/ 13227 w 213935"/>
                <a:gd name="T29" fmla="*/ 169495 h 203985"/>
                <a:gd name="T30" fmla="*/ 11795 w 213935"/>
                <a:gd name="T31" fmla="*/ 168093 h 203985"/>
                <a:gd name="T32" fmla="*/ 10203 w 213935"/>
                <a:gd name="T33" fmla="*/ 163890 h 203985"/>
                <a:gd name="T34" fmla="*/ 8939 w 213935"/>
                <a:gd name="T35" fmla="*/ 120997 h 203985"/>
                <a:gd name="T36" fmla="*/ 8930 w 213935"/>
                <a:gd name="T37" fmla="*/ 77610 h 203985"/>
                <a:gd name="T38" fmla="*/ 9921 w 213935"/>
                <a:gd name="T39" fmla="*/ 46156 h 203985"/>
                <a:gd name="T40" fmla="*/ 16618 w 213935"/>
                <a:gd name="T41" fmla="*/ 28517 h 203985"/>
                <a:gd name="T42" fmla="*/ 34077 w 213935"/>
                <a:gd name="T43" fmla="*/ 9221 h 203985"/>
                <a:gd name="T44" fmla="*/ 35616 w 213935"/>
                <a:gd name="T45" fmla="*/ 9650 h 203985"/>
                <a:gd name="T46" fmla="*/ 42523 w 213935"/>
                <a:gd name="T47" fmla="*/ 14001 h 203985"/>
                <a:gd name="T48" fmla="*/ 50853 w 213935"/>
                <a:gd name="T49" fmla="*/ 16724 h 203985"/>
                <a:gd name="T50" fmla="*/ 60776 w 213935"/>
                <a:gd name="T51" fmla="*/ 24053 h 203985"/>
                <a:gd name="T52" fmla="*/ 85400 w 213935"/>
                <a:gd name="T53" fmla="*/ 58960 h 203985"/>
                <a:gd name="T54" fmla="*/ 97297 w 213935"/>
                <a:gd name="T55" fmla="*/ 102696 h 203985"/>
                <a:gd name="T56" fmla="*/ 98202 w 213935"/>
                <a:gd name="T57" fmla="*/ 144363 h 203985"/>
                <a:gd name="T58" fmla="*/ 98226 w 213935"/>
                <a:gd name="T59" fmla="*/ 177072 h 203985"/>
                <a:gd name="T60" fmla="*/ 90537 w 213935"/>
                <a:gd name="T61" fmla="*/ 169495 h 203985"/>
                <a:gd name="T62" fmla="*/ 89665 w 213935"/>
                <a:gd name="T63" fmla="*/ 163890 h 203985"/>
                <a:gd name="T64" fmla="*/ 89329 w 213935"/>
                <a:gd name="T65" fmla="*/ 147307 h 203985"/>
                <a:gd name="T66" fmla="*/ 97859 w 213935"/>
                <a:gd name="T67" fmla="*/ 107335 h 203985"/>
                <a:gd name="T68" fmla="*/ 107299 w 213935"/>
                <a:gd name="T69" fmla="*/ 67973 h 203985"/>
                <a:gd name="T70" fmla="*/ 125198 w 213935"/>
                <a:gd name="T71" fmla="*/ 36409 h 203985"/>
                <a:gd name="T72" fmla="*/ 130057 w 213935"/>
                <a:gd name="T73" fmla="*/ 29295 h 203985"/>
                <a:gd name="T74" fmla="*/ 135823 w 213935"/>
                <a:gd name="T75" fmla="*/ 16643 h 203985"/>
                <a:gd name="T76" fmla="*/ 138173 w 213935"/>
                <a:gd name="T77" fmla="*/ 13606 h 203985"/>
                <a:gd name="T78" fmla="*/ 143431 w 213935"/>
                <a:gd name="T79" fmla="*/ 10231 h 203985"/>
                <a:gd name="T80" fmla="*/ 149075 w 213935"/>
                <a:gd name="T81" fmla="*/ 7739 h 203985"/>
                <a:gd name="T82" fmla="*/ 159003 w 213935"/>
                <a:gd name="T83" fmla="*/ 0 h 203985"/>
                <a:gd name="T84" fmla="*/ 160572 w 213935"/>
                <a:gd name="T85" fmla="*/ 526 h 203985"/>
                <a:gd name="T86" fmla="*/ 167521 w 213935"/>
                <a:gd name="T87" fmla="*/ 5014 h 203985"/>
                <a:gd name="T88" fmla="*/ 173011 w 213935"/>
                <a:gd name="T89" fmla="*/ 6412 h 203985"/>
                <a:gd name="T90" fmla="*/ 174872 w 213935"/>
                <a:gd name="T91" fmla="*/ 7777 h 203985"/>
                <a:gd name="T92" fmla="*/ 176112 w 213935"/>
                <a:gd name="T93" fmla="*/ 9680 h 203985"/>
                <a:gd name="T94" fmla="*/ 178483 w 213935"/>
                <a:gd name="T95" fmla="*/ 14439 h 203985"/>
                <a:gd name="T96" fmla="*/ 184403 w 213935"/>
                <a:gd name="T97" fmla="*/ 22697 h 203985"/>
                <a:gd name="T98" fmla="*/ 187591 w 213935"/>
                <a:gd name="T99" fmla="*/ 31427 h 203985"/>
                <a:gd name="T100" fmla="*/ 193386 w 213935"/>
                <a:gd name="T101" fmla="*/ 41290 h 203985"/>
                <a:gd name="T102" fmla="*/ 196536 w 213935"/>
                <a:gd name="T103" fmla="*/ 55347 h 203985"/>
                <a:gd name="T104" fmla="*/ 202320 w 213935"/>
                <a:gd name="T105" fmla="*/ 67229 h 203985"/>
                <a:gd name="T106" fmla="*/ 210003 w 213935"/>
                <a:gd name="T107" fmla="*/ 111833 h 203985"/>
                <a:gd name="T108" fmla="*/ 213934 w 213935"/>
                <a:gd name="T109" fmla="*/ 147440 h 203985"/>
                <a:gd name="T110" fmla="*/ 211497 w 213935"/>
                <a:gd name="T111" fmla="*/ 156695 h 203985"/>
                <a:gd name="T112" fmla="*/ 207195 w 213935"/>
                <a:gd name="T113" fmla="*/ 167483 h 203985"/>
                <a:gd name="T114" fmla="*/ 205382 w 213935"/>
                <a:gd name="T115" fmla="*/ 203984 h 2039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3935"/>
                <a:gd name="T175" fmla="*/ 0 h 203985"/>
                <a:gd name="T176" fmla="*/ 213935 w 213935"/>
                <a:gd name="T177" fmla="*/ 203985 h 2039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3935" h="203985">
                  <a:moveTo>
                    <a:pt x="0" y="34320"/>
                  </a:moveTo>
                  <a:lnTo>
                    <a:pt x="0" y="34320"/>
                  </a:lnTo>
                  <a:lnTo>
                    <a:pt x="0" y="42009"/>
                  </a:lnTo>
                  <a:lnTo>
                    <a:pt x="6136" y="50134"/>
                  </a:lnTo>
                  <a:lnTo>
                    <a:pt x="16959" y="84118"/>
                  </a:lnTo>
                  <a:lnTo>
                    <a:pt x="18584" y="94605"/>
                  </a:lnTo>
                  <a:lnTo>
                    <a:pt x="25512" y="116391"/>
                  </a:lnTo>
                  <a:lnTo>
                    <a:pt x="26773" y="158769"/>
                  </a:lnTo>
                  <a:lnTo>
                    <a:pt x="26788" y="175789"/>
                  </a:lnTo>
                  <a:lnTo>
                    <a:pt x="25796" y="176259"/>
                  </a:lnTo>
                  <a:lnTo>
                    <a:pt x="19100" y="177072"/>
                  </a:lnTo>
                  <a:lnTo>
                    <a:pt x="18686" y="176121"/>
                  </a:lnTo>
                  <a:lnTo>
                    <a:pt x="18227" y="172418"/>
                  </a:lnTo>
                  <a:lnTo>
                    <a:pt x="17112" y="171034"/>
                  </a:lnTo>
                  <a:lnTo>
                    <a:pt x="13227" y="169495"/>
                  </a:lnTo>
                  <a:lnTo>
                    <a:pt x="11795" y="168093"/>
                  </a:lnTo>
                  <a:lnTo>
                    <a:pt x="10203" y="163890"/>
                  </a:lnTo>
                  <a:lnTo>
                    <a:pt x="8939" y="120997"/>
                  </a:lnTo>
                  <a:lnTo>
                    <a:pt x="8930" y="77610"/>
                  </a:lnTo>
                  <a:lnTo>
                    <a:pt x="9921" y="46156"/>
                  </a:lnTo>
                  <a:lnTo>
                    <a:pt x="16618" y="28517"/>
                  </a:lnTo>
                  <a:lnTo>
                    <a:pt x="34077" y="9221"/>
                  </a:lnTo>
                  <a:lnTo>
                    <a:pt x="35616" y="9650"/>
                  </a:lnTo>
                  <a:lnTo>
                    <a:pt x="42523" y="14001"/>
                  </a:lnTo>
                  <a:lnTo>
                    <a:pt x="50853" y="16724"/>
                  </a:lnTo>
                  <a:lnTo>
                    <a:pt x="60776" y="24053"/>
                  </a:lnTo>
                  <a:lnTo>
                    <a:pt x="85400" y="58960"/>
                  </a:lnTo>
                  <a:lnTo>
                    <a:pt x="97297" y="102696"/>
                  </a:lnTo>
                  <a:lnTo>
                    <a:pt x="98202" y="144363"/>
                  </a:lnTo>
                  <a:lnTo>
                    <a:pt x="98226" y="177072"/>
                  </a:lnTo>
                  <a:lnTo>
                    <a:pt x="90537" y="169495"/>
                  </a:lnTo>
                  <a:lnTo>
                    <a:pt x="89665" y="163890"/>
                  </a:lnTo>
                  <a:lnTo>
                    <a:pt x="89329" y="147307"/>
                  </a:lnTo>
                  <a:lnTo>
                    <a:pt x="97859" y="107335"/>
                  </a:lnTo>
                  <a:lnTo>
                    <a:pt x="107299" y="67973"/>
                  </a:lnTo>
                  <a:lnTo>
                    <a:pt x="125198" y="36409"/>
                  </a:lnTo>
                  <a:lnTo>
                    <a:pt x="130057" y="29295"/>
                  </a:lnTo>
                  <a:lnTo>
                    <a:pt x="135823" y="16643"/>
                  </a:lnTo>
                  <a:lnTo>
                    <a:pt x="138173" y="13606"/>
                  </a:lnTo>
                  <a:lnTo>
                    <a:pt x="143431" y="10231"/>
                  </a:lnTo>
                  <a:lnTo>
                    <a:pt x="149075" y="7739"/>
                  </a:lnTo>
                  <a:lnTo>
                    <a:pt x="159003" y="0"/>
                  </a:lnTo>
                  <a:lnTo>
                    <a:pt x="160572" y="526"/>
                  </a:lnTo>
                  <a:lnTo>
                    <a:pt x="167521" y="5014"/>
                  </a:lnTo>
                  <a:lnTo>
                    <a:pt x="173011" y="6412"/>
                  </a:lnTo>
                  <a:lnTo>
                    <a:pt x="174872" y="7777"/>
                  </a:lnTo>
                  <a:lnTo>
                    <a:pt x="176112" y="9680"/>
                  </a:lnTo>
                  <a:lnTo>
                    <a:pt x="178483" y="14439"/>
                  </a:lnTo>
                  <a:lnTo>
                    <a:pt x="184403" y="22697"/>
                  </a:lnTo>
                  <a:lnTo>
                    <a:pt x="187591" y="31427"/>
                  </a:lnTo>
                  <a:lnTo>
                    <a:pt x="193386" y="41290"/>
                  </a:lnTo>
                  <a:lnTo>
                    <a:pt x="196536" y="55347"/>
                  </a:lnTo>
                  <a:lnTo>
                    <a:pt x="202320" y="67229"/>
                  </a:lnTo>
                  <a:lnTo>
                    <a:pt x="210003" y="111833"/>
                  </a:lnTo>
                  <a:lnTo>
                    <a:pt x="213934" y="147440"/>
                  </a:lnTo>
                  <a:lnTo>
                    <a:pt x="211497" y="156695"/>
                  </a:lnTo>
                  <a:lnTo>
                    <a:pt x="207195" y="167483"/>
                  </a:lnTo>
                  <a:lnTo>
                    <a:pt x="205382" y="203984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4" name="SMARTInkShape-248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5768578" y="5679401"/>
              <a:ext cx="151806" cy="196334"/>
            </a:xfrm>
            <a:custGeom>
              <a:avLst/>
              <a:gdLst>
                <a:gd name="T0" fmla="*/ 0 w 151806"/>
                <a:gd name="T1" fmla="*/ 53458 h 196334"/>
                <a:gd name="T2" fmla="*/ 0 w 151806"/>
                <a:gd name="T3" fmla="*/ 53458 h 196334"/>
                <a:gd name="T4" fmla="*/ 29811 w 151806"/>
                <a:gd name="T5" fmla="*/ 53458 h 196334"/>
                <a:gd name="T6" fmla="*/ 35739 w 151806"/>
                <a:gd name="T7" fmla="*/ 56104 h 196334"/>
                <a:gd name="T8" fmla="*/ 41681 w 151806"/>
                <a:gd name="T9" fmla="*/ 59594 h 196334"/>
                <a:gd name="T10" fmla="*/ 51596 w 151806"/>
                <a:gd name="T11" fmla="*/ 61561 h 196334"/>
                <a:gd name="T12" fmla="*/ 91779 w 151806"/>
                <a:gd name="T13" fmla="*/ 62373 h 196334"/>
                <a:gd name="T14" fmla="*/ 101314 w 151806"/>
                <a:gd name="T15" fmla="*/ 61389 h 196334"/>
                <a:gd name="T16" fmla="*/ 118685 w 151806"/>
                <a:gd name="T17" fmla="*/ 54699 h 196334"/>
                <a:gd name="T18" fmla="*/ 127881 w 151806"/>
                <a:gd name="T19" fmla="*/ 53827 h 196334"/>
                <a:gd name="T20" fmla="*/ 129902 w 151806"/>
                <a:gd name="T21" fmla="*/ 52711 h 196334"/>
                <a:gd name="T22" fmla="*/ 131249 w 151806"/>
                <a:gd name="T23" fmla="*/ 50976 h 196334"/>
                <a:gd name="T24" fmla="*/ 132149 w 151806"/>
                <a:gd name="T25" fmla="*/ 48827 h 196334"/>
                <a:gd name="T26" fmla="*/ 133740 w 151806"/>
                <a:gd name="T27" fmla="*/ 47394 h 196334"/>
                <a:gd name="T28" fmla="*/ 138153 w 151806"/>
                <a:gd name="T29" fmla="*/ 45802 h 196334"/>
                <a:gd name="T30" fmla="*/ 139728 w 151806"/>
                <a:gd name="T31" fmla="*/ 44386 h 196334"/>
                <a:gd name="T32" fmla="*/ 141476 w 151806"/>
                <a:gd name="T33" fmla="*/ 40165 h 196334"/>
                <a:gd name="T34" fmla="*/ 142934 w 151806"/>
                <a:gd name="T35" fmla="*/ 38644 h 196334"/>
                <a:gd name="T36" fmla="*/ 147201 w 151806"/>
                <a:gd name="T37" fmla="*/ 36952 h 196334"/>
                <a:gd name="T38" fmla="*/ 148736 w 151806"/>
                <a:gd name="T39" fmla="*/ 35509 h 196334"/>
                <a:gd name="T40" fmla="*/ 150441 w 151806"/>
                <a:gd name="T41" fmla="*/ 31261 h 196334"/>
                <a:gd name="T42" fmla="*/ 151685 w 151806"/>
                <a:gd name="T43" fmla="*/ 19384 h 196334"/>
                <a:gd name="T44" fmla="*/ 140776 w 151806"/>
                <a:gd name="T45" fmla="*/ 6780 h 196334"/>
                <a:gd name="T46" fmla="*/ 138499 w 151806"/>
                <a:gd name="T47" fmla="*/ 4480 h 196334"/>
                <a:gd name="T48" fmla="*/ 133323 w 151806"/>
                <a:gd name="T49" fmla="*/ 1925 h 196334"/>
                <a:gd name="T50" fmla="*/ 120761 w 151806"/>
                <a:gd name="T51" fmla="*/ 0 h 196334"/>
                <a:gd name="T52" fmla="*/ 115518 w 151806"/>
                <a:gd name="T53" fmla="*/ 2579 h 196334"/>
                <a:gd name="T54" fmla="*/ 109881 w 151806"/>
                <a:gd name="T55" fmla="*/ 6041 h 196334"/>
                <a:gd name="T56" fmla="*/ 101128 w 151806"/>
                <a:gd name="T57" fmla="*/ 8981 h 196334"/>
                <a:gd name="T58" fmla="*/ 68460 w 151806"/>
                <a:gd name="T59" fmla="*/ 38612 h 196334"/>
                <a:gd name="T60" fmla="*/ 57547 w 151806"/>
                <a:gd name="T61" fmla="*/ 56626 h 196334"/>
                <a:gd name="T62" fmla="*/ 46045 w 151806"/>
                <a:gd name="T63" fmla="*/ 95544 h 196334"/>
                <a:gd name="T64" fmla="*/ 44771 w 151806"/>
                <a:gd name="T65" fmla="*/ 126145 h 196334"/>
                <a:gd name="T66" fmla="*/ 49426 w 151806"/>
                <a:gd name="T67" fmla="*/ 141031 h 196334"/>
                <a:gd name="T68" fmla="*/ 65643 w 151806"/>
                <a:gd name="T69" fmla="*/ 167919 h 196334"/>
                <a:gd name="T70" fmla="*/ 74155 w 151806"/>
                <a:gd name="T71" fmla="*/ 176429 h 196334"/>
                <a:gd name="T72" fmla="*/ 84552 w 151806"/>
                <a:gd name="T73" fmla="*/ 182526 h 196334"/>
                <a:gd name="T74" fmla="*/ 151805 w 151806"/>
                <a:gd name="T75" fmla="*/ 196333 h 1963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1806"/>
                <a:gd name="T115" fmla="*/ 0 h 196334"/>
                <a:gd name="T116" fmla="*/ 151806 w 151806"/>
                <a:gd name="T117" fmla="*/ 196334 h 1963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1806" h="196334">
                  <a:moveTo>
                    <a:pt x="0" y="53458"/>
                  </a:moveTo>
                  <a:lnTo>
                    <a:pt x="0" y="53458"/>
                  </a:lnTo>
                  <a:lnTo>
                    <a:pt x="29811" y="53458"/>
                  </a:lnTo>
                  <a:lnTo>
                    <a:pt x="35739" y="56104"/>
                  </a:lnTo>
                  <a:lnTo>
                    <a:pt x="41681" y="59594"/>
                  </a:lnTo>
                  <a:lnTo>
                    <a:pt x="51596" y="61561"/>
                  </a:lnTo>
                  <a:lnTo>
                    <a:pt x="91779" y="62373"/>
                  </a:lnTo>
                  <a:lnTo>
                    <a:pt x="101314" y="61389"/>
                  </a:lnTo>
                  <a:lnTo>
                    <a:pt x="118685" y="54699"/>
                  </a:lnTo>
                  <a:lnTo>
                    <a:pt x="127881" y="53827"/>
                  </a:lnTo>
                  <a:lnTo>
                    <a:pt x="129902" y="52711"/>
                  </a:lnTo>
                  <a:lnTo>
                    <a:pt x="131249" y="50976"/>
                  </a:lnTo>
                  <a:lnTo>
                    <a:pt x="132149" y="48827"/>
                  </a:lnTo>
                  <a:lnTo>
                    <a:pt x="133740" y="47394"/>
                  </a:lnTo>
                  <a:lnTo>
                    <a:pt x="138153" y="45802"/>
                  </a:lnTo>
                  <a:lnTo>
                    <a:pt x="139728" y="44386"/>
                  </a:lnTo>
                  <a:lnTo>
                    <a:pt x="141476" y="40165"/>
                  </a:lnTo>
                  <a:lnTo>
                    <a:pt x="142934" y="38644"/>
                  </a:lnTo>
                  <a:lnTo>
                    <a:pt x="147201" y="36952"/>
                  </a:lnTo>
                  <a:lnTo>
                    <a:pt x="148736" y="35509"/>
                  </a:lnTo>
                  <a:lnTo>
                    <a:pt x="150441" y="31261"/>
                  </a:lnTo>
                  <a:lnTo>
                    <a:pt x="151685" y="19384"/>
                  </a:lnTo>
                  <a:lnTo>
                    <a:pt x="140776" y="6780"/>
                  </a:lnTo>
                  <a:lnTo>
                    <a:pt x="138499" y="4480"/>
                  </a:lnTo>
                  <a:lnTo>
                    <a:pt x="133323" y="1925"/>
                  </a:lnTo>
                  <a:lnTo>
                    <a:pt x="120761" y="0"/>
                  </a:lnTo>
                  <a:lnTo>
                    <a:pt x="115518" y="2579"/>
                  </a:lnTo>
                  <a:lnTo>
                    <a:pt x="109881" y="6041"/>
                  </a:lnTo>
                  <a:lnTo>
                    <a:pt x="101128" y="8981"/>
                  </a:lnTo>
                  <a:lnTo>
                    <a:pt x="68460" y="38612"/>
                  </a:lnTo>
                  <a:lnTo>
                    <a:pt x="57547" y="56626"/>
                  </a:lnTo>
                  <a:lnTo>
                    <a:pt x="46045" y="95544"/>
                  </a:lnTo>
                  <a:lnTo>
                    <a:pt x="44771" y="126145"/>
                  </a:lnTo>
                  <a:lnTo>
                    <a:pt x="49426" y="141031"/>
                  </a:lnTo>
                  <a:lnTo>
                    <a:pt x="65643" y="167919"/>
                  </a:lnTo>
                  <a:lnTo>
                    <a:pt x="74155" y="176429"/>
                  </a:lnTo>
                  <a:lnTo>
                    <a:pt x="84552" y="182526"/>
                  </a:lnTo>
                  <a:lnTo>
                    <a:pt x="151805" y="196333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5" name="SMARTInkShape-249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6036846" y="5581163"/>
              <a:ext cx="26413" cy="303502"/>
            </a:xfrm>
            <a:custGeom>
              <a:avLst/>
              <a:gdLst>
                <a:gd name="T0" fmla="*/ 17482 w 26413"/>
                <a:gd name="T1" fmla="*/ 8821 h 303502"/>
                <a:gd name="T2" fmla="*/ 17482 w 26413"/>
                <a:gd name="T3" fmla="*/ 8821 h 303502"/>
                <a:gd name="T4" fmla="*/ 8921 w 26413"/>
                <a:gd name="T5" fmla="*/ 260 h 303502"/>
                <a:gd name="T6" fmla="*/ 3921 w 26413"/>
                <a:gd name="T7" fmla="*/ 0 h 303502"/>
                <a:gd name="T8" fmla="*/ 2488 w 26413"/>
                <a:gd name="T9" fmla="*/ 956 h 303502"/>
                <a:gd name="T10" fmla="*/ 1533 w 26413"/>
                <a:gd name="T11" fmla="*/ 2586 h 303502"/>
                <a:gd name="T12" fmla="*/ 0 w 26413"/>
                <a:gd name="T13" fmla="*/ 7590 h 303502"/>
                <a:gd name="T14" fmla="*/ 5834 w 26413"/>
                <a:gd name="T15" fmla="*/ 16699 h 303502"/>
                <a:gd name="T16" fmla="*/ 9474 w 26413"/>
                <a:gd name="T17" fmla="*/ 57401 h 303502"/>
                <a:gd name="T18" fmla="*/ 16232 w 26413"/>
                <a:gd name="T19" fmla="*/ 86338 h 303502"/>
                <a:gd name="T20" fmla="*/ 17372 w 26413"/>
                <a:gd name="T21" fmla="*/ 129630 h 303502"/>
                <a:gd name="T22" fmla="*/ 25162 w 26413"/>
                <a:gd name="T23" fmla="*/ 174159 h 303502"/>
                <a:gd name="T24" fmla="*/ 26339 w 26413"/>
                <a:gd name="T25" fmla="*/ 217102 h 303502"/>
                <a:gd name="T26" fmla="*/ 26409 w 26413"/>
                <a:gd name="T27" fmla="*/ 260063 h 303502"/>
                <a:gd name="T28" fmla="*/ 26412 w 26413"/>
                <a:gd name="T29" fmla="*/ 303501 h 30350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13"/>
                <a:gd name="T46" fmla="*/ 0 h 303502"/>
                <a:gd name="T47" fmla="*/ 26413 w 26413"/>
                <a:gd name="T48" fmla="*/ 303502 h 30350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13" h="303502">
                  <a:moveTo>
                    <a:pt x="17482" y="8821"/>
                  </a:moveTo>
                  <a:lnTo>
                    <a:pt x="17482" y="8821"/>
                  </a:lnTo>
                  <a:lnTo>
                    <a:pt x="8921" y="260"/>
                  </a:lnTo>
                  <a:lnTo>
                    <a:pt x="3921" y="0"/>
                  </a:lnTo>
                  <a:lnTo>
                    <a:pt x="2488" y="956"/>
                  </a:lnTo>
                  <a:lnTo>
                    <a:pt x="1533" y="2586"/>
                  </a:lnTo>
                  <a:lnTo>
                    <a:pt x="0" y="7590"/>
                  </a:lnTo>
                  <a:lnTo>
                    <a:pt x="5834" y="16699"/>
                  </a:lnTo>
                  <a:lnTo>
                    <a:pt x="9474" y="57401"/>
                  </a:lnTo>
                  <a:lnTo>
                    <a:pt x="16232" y="86338"/>
                  </a:lnTo>
                  <a:lnTo>
                    <a:pt x="17372" y="129630"/>
                  </a:lnTo>
                  <a:lnTo>
                    <a:pt x="25162" y="174159"/>
                  </a:lnTo>
                  <a:lnTo>
                    <a:pt x="26339" y="217102"/>
                  </a:lnTo>
                  <a:lnTo>
                    <a:pt x="26409" y="260063"/>
                  </a:lnTo>
                  <a:lnTo>
                    <a:pt x="26412" y="303501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6" name="SMARTInkShape-250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5947280" y="5741789"/>
              <a:ext cx="107049" cy="8932"/>
            </a:xfrm>
            <a:custGeom>
              <a:avLst/>
              <a:gdLst>
                <a:gd name="T0" fmla="*/ 8822 w 107049"/>
                <a:gd name="T1" fmla="*/ 8931 h 8932"/>
                <a:gd name="T2" fmla="*/ 8822 w 107049"/>
                <a:gd name="T3" fmla="*/ 8931 h 8932"/>
                <a:gd name="T4" fmla="*/ 0 w 107049"/>
                <a:gd name="T5" fmla="*/ 8931 h 8932"/>
                <a:gd name="T6" fmla="*/ 39794 w 107049"/>
                <a:gd name="T7" fmla="*/ 8931 h 8932"/>
                <a:gd name="T8" fmla="*/ 56804 w 107049"/>
                <a:gd name="T9" fmla="*/ 7938 h 8932"/>
                <a:gd name="T10" fmla="*/ 107048 w 107049"/>
                <a:gd name="T11" fmla="*/ 0 h 89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049"/>
                <a:gd name="T19" fmla="*/ 0 h 8932"/>
                <a:gd name="T20" fmla="*/ 107049 w 107049"/>
                <a:gd name="T21" fmla="*/ 8932 h 89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049" h="8932">
                  <a:moveTo>
                    <a:pt x="8822" y="8931"/>
                  </a:moveTo>
                  <a:lnTo>
                    <a:pt x="8822" y="8931"/>
                  </a:lnTo>
                  <a:lnTo>
                    <a:pt x="0" y="8931"/>
                  </a:lnTo>
                  <a:lnTo>
                    <a:pt x="39794" y="8931"/>
                  </a:lnTo>
                  <a:lnTo>
                    <a:pt x="56804" y="7938"/>
                  </a:lnTo>
                  <a:lnTo>
                    <a:pt x="107048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7" name="SMARTInkShape-251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6090096" y="5581472"/>
              <a:ext cx="328986" cy="312077"/>
            </a:xfrm>
            <a:custGeom>
              <a:avLst/>
              <a:gdLst>
                <a:gd name="T0" fmla="*/ 151756 w 328986"/>
                <a:gd name="T1" fmla="*/ 142458 h 312077"/>
                <a:gd name="T2" fmla="*/ 150763 w 328986"/>
                <a:gd name="T3" fmla="*/ 134355 h 312077"/>
                <a:gd name="T4" fmla="*/ 145620 w 328986"/>
                <a:gd name="T5" fmla="*/ 132781 h 312077"/>
                <a:gd name="T6" fmla="*/ 138194 w 328986"/>
                <a:gd name="T7" fmla="*/ 120235 h 312077"/>
                <a:gd name="T8" fmla="*/ 120706 w 328986"/>
                <a:gd name="T9" fmla="*/ 115786 h 312077"/>
                <a:gd name="T10" fmla="*/ 65336 w 328986"/>
                <a:gd name="T11" fmla="*/ 116662 h 312077"/>
                <a:gd name="T12" fmla="*/ 16194 w 328986"/>
                <a:gd name="T13" fmla="*/ 145480 h 312077"/>
                <a:gd name="T14" fmla="*/ 1834 w 328986"/>
                <a:gd name="T15" fmla="*/ 170986 h 312077"/>
                <a:gd name="T16" fmla="*/ 4706 w 328986"/>
                <a:gd name="T17" fmla="*/ 212673 h 312077"/>
                <a:gd name="T18" fmla="*/ 23867 w 328986"/>
                <a:gd name="T19" fmla="*/ 236470 h 312077"/>
                <a:gd name="T20" fmla="*/ 41632 w 328986"/>
                <a:gd name="T21" fmla="*/ 246451 h 312077"/>
                <a:gd name="T22" fmla="*/ 82926 w 328986"/>
                <a:gd name="T23" fmla="*/ 249578 h 312077"/>
                <a:gd name="T24" fmla="*/ 111322 w 328986"/>
                <a:gd name="T25" fmla="*/ 227491 h 312077"/>
                <a:gd name="T26" fmla="*/ 124230 w 328986"/>
                <a:gd name="T27" fmla="*/ 196537 h 312077"/>
                <a:gd name="T28" fmla="*/ 127393 w 328986"/>
                <a:gd name="T29" fmla="*/ 187255 h 312077"/>
                <a:gd name="T30" fmla="*/ 133325 w 328986"/>
                <a:gd name="T31" fmla="*/ 169260 h 312077"/>
                <a:gd name="T32" fmla="*/ 133896 w 328986"/>
                <a:gd name="T33" fmla="*/ 167639 h 312077"/>
                <a:gd name="T34" fmla="*/ 143746 w 328986"/>
                <a:gd name="T35" fmla="*/ 217005 h 312077"/>
                <a:gd name="T36" fmla="*/ 155245 w 328986"/>
                <a:gd name="T37" fmla="*/ 234358 h 312077"/>
                <a:gd name="T38" fmla="*/ 160603 w 328986"/>
                <a:gd name="T39" fmla="*/ 252701 h 312077"/>
                <a:gd name="T40" fmla="*/ 177713 w 328986"/>
                <a:gd name="T41" fmla="*/ 270072 h 312077"/>
                <a:gd name="T42" fmla="*/ 234982 w 328986"/>
                <a:gd name="T43" fmla="*/ 285209 h 312077"/>
                <a:gd name="T44" fmla="*/ 267285 w 328986"/>
                <a:gd name="T45" fmla="*/ 267236 h 312077"/>
                <a:gd name="T46" fmla="*/ 297597 w 328986"/>
                <a:gd name="T47" fmla="*/ 216713 h 312077"/>
                <a:gd name="T48" fmla="*/ 316707 w 328986"/>
                <a:gd name="T49" fmla="*/ 150861 h 312077"/>
                <a:gd name="T50" fmla="*/ 328985 w 328986"/>
                <a:gd name="T51" fmla="*/ 87257 h 312077"/>
                <a:gd name="T52" fmla="*/ 323944 w 328986"/>
                <a:gd name="T53" fmla="*/ 66106 h 312077"/>
                <a:gd name="T54" fmla="*/ 310440 w 328986"/>
                <a:gd name="T55" fmla="*/ 18192 h 312077"/>
                <a:gd name="T56" fmla="*/ 302953 w 328986"/>
                <a:gd name="T57" fmla="*/ 11380 h 312077"/>
                <a:gd name="T58" fmla="*/ 288597 w 328986"/>
                <a:gd name="T59" fmla="*/ 2753 h 312077"/>
                <a:gd name="T60" fmla="*/ 272550 w 328986"/>
                <a:gd name="T61" fmla="*/ 4447 h 312077"/>
                <a:gd name="T62" fmla="*/ 261394 w 328986"/>
                <a:gd name="T63" fmla="*/ 17691 h 312077"/>
                <a:gd name="T64" fmla="*/ 253102 w 328986"/>
                <a:gd name="T65" fmla="*/ 32357 h 312077"/>
                <a:gd name="T66" fmla="*/ 250064 w 328986"/>
                <a:gd name="T67" fmla="*/ 82448 h 312077"/>
                <a:gd name="T68" fmla="*/ 250975 w 328986"/>
                <a:gd name="T69" fmla="*/ 162462 h 312077"/>
                <a:gd name="T70" fmla="*/ 259659 w 328986"/>
                <a:gd name="T71" fmla="*/ 221995 h 312077"/>
                <a:gd name="T72" fmla="*/ 268582 w 328986"/>
                <a:gd name="T73" fmla="*/ 269630 h 312077"/>
                <a:gd name="T74" fmla="*/ 282656 w 328986"/>
                <a:gd name="T75" fmla="*/ 300117 h 312077"/>
                <a:gd name="T76" fmla="*/ 286426 w 328986"/>
                <a:gd name="T77" fmla="*/ 310937 h 312077"/>
                <a:gd name="T78" fmla="*/ 299259 w 328986"/>
                <a:gd name="T79" fmla="*/ 307367 h 312077"/>
                <a:gd name="T80" fmla="*/ 303559 w 328986"/>
                <a:gd name="T81" fmla="*/ 294262 h 3120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8986"/>
                <a:gd name="T124" fmla="*/ 0 h 312077"/>
                <a:gd name="T125" fmla="*/ 328986 w 328986"/>
                <a:gd name="T126" fmla="*/ 312077 h 3120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8986" h="312077">
                  <a:moveTo>
                    <a:pt x="151756" y="142458"/>
                  </a:moveTo>
                  <a:lnTo>
                    <a:pt x="151756" y="142458"/>
                  </a:lnTo>
                  <a:lnTo>
                    <a:pt x="151756" y="134769"/>
                  </a:lnTo>
                  <a:lnTo>
                    <a:pt x="150763" y="134355"/>
                  </a:lnTo>
                  <a:lnTo>
                    <a:pt x="147015" y="133896"/>
                  </a:lnTo>
                  <a:lnTo>
                    <a:pt x="145620" y="132781"/>
                  </a:lnTo>
                  <a:lnTo>
                    <a:pt x="142079" y="124455"/>
                  </a:lnTo>
                  <a:lnTo>
                    <a:pt x="138194" y="120235"/>
                  </a:lnTo>
                  <a:lnTo>
                    <a:pt x="133161" y="117698"/>
                  </a:lnTo>
                  <a:lnTo>
                    <a:pt x="120706" y="115786"/>
                  </a:lnTo>
                  <a:lnTo>
                    <a:pt x="77380" y="115670"/>
                  </a:lnTo>
                  <a:lnTo>
                    <a:pt x="65336" y="116662"/>
                  </a:lnTo>
                  <a:lnTo>
                    <a:pt x="50633" y="122798"/>
                  </a:lnTo>
                  <a:lnTo>
                    <a:pt x="16194" y="145480"/>
                  </a:lnTo>
                  <a:lnTo>
                    <a:pt x="6307" y="159118"/>
                  </a:lnTo>
                  <a:lnTo>
                    <a:pt x="1834" y="170986"/>
                  </a:lnTo>
                  <a:lnTo>
                    <a:pt x="0" y="198980"/>
                  </a:lnTo>
                  <a:lnTo>
                    <a:pt x="4706" y="212673"/>
                  </a:lnTo>
                  <a:lnTo>
                    <a:pt x="18044" y="231202"/>
                  </a:lnTo>
                  <a:lnTo>
                    <a:pt x="23867" y="236470"/>
                  </a:lnTo>
                  <a:lnTo>
                    <a:pt x="35690" y="242497"/>
                  </a:lnTo>
                  <a:lnTo>
                    <a:pt x="41632" y="246451"/>
                  </a:lnTo>
                  <a:lnTo>
                    <a:pt x="51547" y="248678"/>
                  </a:lnTo>
                  <a:lnTo>
                    <a:pt x="82926" y="249578"/>
                  </a:lnTo>
                  <a:lnTo>
                    <a:pt x="89084" y="246952"/>
                  </a:lnTo>
                  <a:lnTo>
                    <a:pt x="111322" y="227491"/>
                  </a:lnTo>
                  <a:lnTo>
                    <a:pt x="121242" y="210481"/>
                  </a:lnTo>
                  <a:lnTo>
                    <a:pt x="124230" y="196537"/>
                  </a:lnTo>
                  <a:lnTo>
                    <a:pt x="124476" y="193393"/>
                  </a:lnTo>
                  <a:lnTo>
                    <a:pt x="127393" y="187255"/>
                  </a:lnTo>
                  <a:lnTo>
                    <a:pt x="131006" y="181219"/>
                  </a:lnTo>
                  <a:lnTo>
                    <a:pt x="133325" y="169260"/>
                  </a:lnTo>
                  <a:lnTo>
                    <a:pt x="133895" y="151433"/>
                  </a:lnTo>
                  <a:lnTo>
                    <a:pt x="133896" y="167639"/>
                  </a:lnTo>
                  <a:lnTo>
                    <a:pt x="141585" y="189223"/>
                  </a:lnTo>
                  <a:lnTo>
                    <a:pt x="143746" y="217005"/>
                  </a:lnTo>
                  <a:lnTo>
                    <a:pt x="149934" y="227935"/>
                  </a:lnTo>
                  <a:lnTo>
                    <a:pt x="155245" y="234358"/>
                  </a:lnTo>
                  <a:lnTo>
                    <a:pt x="158268" y="243164"/>
                  </a:lnTo>
                  <a:lnTo>
                    <a:pt x="160603" y="252701"/>
                  </a:lnTo>
                  <a:lnTo>
                    <a:pt x="164949" y="260246"/>
                  </a:lnTo>
                  <a:lnTo>
                    <a:pt x="177713" y="270072"/>
                  </a:lnTo>
                  <a:lnTo>
                    <a:pt x="212253" y="283224"/>
                  </a:lnTo>
                  <a:lnTo>
                    <a:pt x="234982" y="285209"/>
                  </a:lnTo>
                  <a:lnTo>
                    <a:pt x="248735" y="280555"/>
                  </a:lnTo>
                  <a:lnTo>
                    <a:pt x="267285" y="267236"/>
                  </a:lnTo>
                  <a:lnTo>
                    <a:pt x="273547" y="260423"/>
                  </a:lnTo>
                  <a:lnTo>
                    <a:pt x="297597" y="216713"/>
                  </a:lnTo>
                  <a:lnTo>
                    <a:pt x="308519" y="192035"/>
                  </a:lnTo>
                  <a:lnTo>
                    <a:pt x="316707" y="150861"/>
                  </a:lnTo>
                  <a:lnTo>
                    <a:pt x="325746" y="110191"/>
                  </a:lnTo>
                  <a:lnTo>
                    <a:pt x="328985" y="87257"/>
                  </a:lnTo>
                  <a:lnTo>
                    <a:pt x="327097" y="75591"/>
                  </a:lnTo>
                  <a:lnTo>
                    <a:pt x="323944" y="66106"/>
                  </a:lnTo>
                  <a:lnTo>
                    <a:pt x="313829" y="25083"/>
                  </a:lnTo>
                  <a:lnTo>
                    <a:pt x="310440" y="18192"/>
                  </a:lnTo>
                  <a:lnTo>
                    <a:pt x="308147" y="14966"/>
                  </a:lnTo>
                  <a:lnTo>
                    <a:pt x="302953" y="11380"/>
                  </a:lnTo>
                  <a:lnTo>
                    <a:pt x="297337" y="8795"/>
                  </a:lnTo>
                  <a:lnTo>
                    <a:pt x="288597" y="2753"/>
                  </a:lnTo>
                  <a:lnTo>
                    <a:pt x="278525" y="0"/>
                  </a:lnTo>
                  <a:lnTo>
                    <a:pt x="272550" y="4447"/>
                  </a:lnTo>
                  <a:lnTo>
                    <a:pt x="264496" y="12048"/>
                  </a:lnTo>
                  <a:lnTo>
                    <a:pt x="261394" y="17691"/>
                  </a:lnTo>
                  <a:lnTo>
                    <a:pt x="259023" y="23506"/>
                  </a:lnTo>
                  <a:lnTo>
                    <a:pt x="253102" y="32357"/>
                  </a:lnTo>
                  <a:lnTo>
                    <a:pt x="251369" y="38293"/>
                  </a:lnTo>
                  <a:lnTo>
                    <a:pt x="250064" y="82448"/>
                  </a:lnTo>
                  <a:lnTo>
                    <a:pt x="249989" y="119595"/>
                  </a:lnTo>
                  <a:lnTo>
                    <a:pt x="250975" y="162462"/>
                  </a:lnTo>
                  <a:lnTo>
                    <a:pt x="258085" y="199932"/>
                  </a:lnTo>
                  <a:lnTo>
                    <a:pt x="259659" y="221995"/>
                  </a:lnTo>
                  <a:lnTo>
                    <a:pt x="266568" y="247508"/>
                  </a:lnTo>
                  <a:lnTo>
                    <a:pt x="268582" y="269630"/>
                  </a:lnTo>
                  <a:lnTo>
                    <a:pt x="278851" y="294040"/>
                  </a:lnTo>
                  <a:lnTo>
                    <a:pt x="282656" y="300117"/>
                  </a:lnTo>
                  <a:lnTo>
                    <a:pt x="285300" y="310344"/>
                  </a:lnTo>
                  <a:lnTo>
                    <a:pt x="286426" y="310937"/>
                  </a:lnTo>
                  <a:lnTo>
                    <a:pt x="294252" y="312076"/>
                  </a:lnTo>
                  <a:lnTo>
                    <a:pt x="299259" y="307367"/>
                  </a:lnTo>
                  <a:lnTo>
                    <a:pt x="301650" y="302402"/>
                  </a:lnTo>
                  <a:lnTo>
                    <a:pt x="303559" y="294262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08" name="SMARTInkShape-252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6500813" y="5509617"/>
              <a:ext cx="168233" cy="571501"/>
            </a:xfrm>
            <a:custGeom>
              <a:avLst/>
              <a:gdLst>
                <a:gd name="T0" fmla="*/ 0 w 168233"/>
                <a:gd name="T1" fmla="*/ 0 h 571501"/>
                <a:gd name="T2" fmla="*/ 0 w 168233"/>
                <a:gd name="T3" fmla="*/ 0 h 571501"/>
                <a:gd name="T4" fmla="*/ 4740 w 168233"/>
                <a:gd name="T5" fmla="*/ 4741 h 571501"/>
                <a:gd name="T6" fmla="*/ 9713 w 168233"/>
                <a:gd name="T7" fmla="*/ 7068 h 571501"/>
                <a:gd name="T8" fmla="*/ 12428 w 168233"/>
                <a:gd name="T9" fmla="*/ 7689 h 571501"/>
                <a:gd name="T10" fmla="*/ 20990 w 168233"/>
                <a:gd name="T11" fmla="*/ 13303 h 571501"/>
                <a:gd name="T12" fmla="*/ 52369 w 168233"/>
                <a:gd name="T13" fmla="*/ 52033 h 571501"/>
                <a:gd name="T14" fmla="*/ 81735 w 168233"/>
                <a:gd name="T15" fmla="*/ 94135 h 571501"/>
                <a:gd name="T16" fmla="*/ 107728 w 168233"/>
                <a:gd name="T17" fmla="*/ 137228 h 571501"/>
                <a:gd name="T18" fmla="*/ 126341 w 168233"/>
                <a:gd name="T19" fmla="*/ 177479 h 571501"/>
                <a:gd name="T20" fmla="*/ 145708 w 168233"/>
                <a:gd name="T21" fmla="*/ 220229 h 571501"/>
                <a:gd name="T22" fmla="*/ 155841 w 168233"/>
                <a:gd name="T23" fmla="*/ 250131 h 571501"/>
                <a:gd name="T24" fmla="*/ 162413 w 168233"/>
                <a:gd name="T25" fmla="*/ 292642 h 571501"/>
                <a:gd name="T26" fmla="*/ 168232 w 168233"/>
                <a:gd name="T27" fmla="*/ 329996 h 571501"/>
                <a:gd name="T28" fmla="*/ 163244 w 168233"/>
                <a:gd name="T29" fmla="*/ 371183 h 571501"/>
                <a:gd name="T30" fmla="*/ 156323 w 168233"/>
                <a:gd name="T31" fmla="*/ 411629 h 571501"/>
                <a:gd name="T32" fmla="*/ 139772 w 168233"/>
                <a:gd name="T33" fmla="*/ 451990 h 571501"/>
                <a:gd name="T34" fmla="*/ 119054 w 168233"/>
                <a:gd name="T35" fmla="*/ 493092 h 571501"/>
                <a:gd name="T36" fmla="*/ 89296 w 168233"/>
                <a:gd name="T37" fmla="*/ 535161 h 571501"/>
                <a:gd name="T38" fmla="*/ 74414 w 168233"/>
                <a:gd name="T39" fmla="*/ 549591 h 571501"/>
                <a:gd name="T40" fmla="*/ 68460 w 168233"/>
                <a:gd name="T41" fmla="*/ 551840 h 571501"/>
                <a:gd name="T42" fmla="*/ 66476 w 168233"/>
                <a:gd name="T43" fmla="*/ 553433 h 571501"/>
                <a:gd name="T44" fmla="*/ 62691 w 168233"/>
                <a:gd name="T45" fmla="*/ 559422 h 571501"/>
                <a:gd name="T46" fmla="*/ 54974 w 168233"/>
                <a:gd name="T47" fmla="*/ 562156 h 571501"/>
                <a:gd name="T48" fmla="*/ 54199 w 168233"/>
                <a:gd name="T49" fmla="*/ 565032 h 571501"/>
                <a:gd name="T50" fmla="*/ 53578 w 168233"/>
                <a:gd name="T51" fmla="*/ 571500 h 57150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233"/>
                <a:gd name="T79" fmla="*/ 0 h 571501"/>
                <a:gd name="T80" fmla="*/ 168233 w 168233"/>
                <a:gd name="T81" fmla="*/ 571501 h 57150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233" h="571501">
                  <a:moveTo>
                    <a:pt x="0" y="0"/>
                  </a:moveTo>
                  <a:lnTo>
                    <a:pt x="0" y="0"/>
                  </a:lnTo>
                  <a:lnTo>
                    <a:pt x="4740" y="4741"/>
                  </a:lnTo>
                  <a:lnTo>
                    <a:pt x="9713" y="7068"/>
                  </a:lnTo>
                  <a:lnTo>
                    <a:pt x="12428" y="7689"/>
                  </a:lnTo>
                  <a:lnTo>
                    <a:pt x="20990" y="13303"/>
                  </a:lnTo>
                  <a:lnTo>
                    <a:pt x="52369" y="52033"/>
                  </a:lnTo>
                  <a:lnTo>
                    <a:pt x="81735" y="94135"/>
                  </a:lnTo>
                  <a:lnTo>
                    <a:pt x="107728" y="137228"/>
                  </a:lnTo>
                  <a:lnTo>
                    <a:pt x="126341" y="177479"/>
                  </a:lnTo>
                  <a:lnTo>
                    <a:pt x="145708" y="220229"/>
                  </a:lnTo>
                  <a:lnTo>
                    <a:pt x="155841" y="250131"/>
                  </a:lnTo>
                  <a:lnTo>
                    <a:pt x="162413" y="292642"/>
                  </a:lnTo>
                  <a:lnTo>
                    <a:pt x="168232" y="329996"/>
                  </a:lnTo>
                  <a:lnTo>
                    <a:pt x="163244" y="371183"/>
                  </a:lnTo>
                  <a:lnTo>
                    <a:pt x="156323" y="411629"/>
                  </a:lnTo>
                  <a:lnTo>
                    <a:pt x="139772" y="451990"/>
                  </a:lnTo>
                  <a:lnTo>
                    <a:pt x="119054" y="493092"/>
                  </a:lnTo>
                  <a:lnTo>
                    <a:pt x="89296" y="535161"/>
                  </a:lnTo>
                  <a:lnTo>
                    <a:pt x="74414" y="549591"/>
                  </a:lnTo>
                  <a:lnTo>
                    <a:pt x="68460" y="551840"/>
                  </a:lnTo>
                  <a:lnTo>
                    <a:pt x="66476" y="553433"/>
                  </a:lnTo>
                  <a:lnTo>
                    <a:pt x="62691" y="559422"/>
                  </a:lnTo>
                  <a:lnTo>
                    <a:pt x="54974" y="562156"/>
                  </a:lnTo>
                  <a:lnTo>
                    <a:pt x="54199" y="565032"/>
                  </a:lnTo>
                  <a:lnTo>
                    <a:pt x="53578" y="57150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92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mtClean="0">
                <a:latin typeface="Comic Sans MS" pitchFamily="66" charset="0"/>
              </a:rPr>
              <a:t>Ionic Bonds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NaCl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 Na+ Cl-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Sodium chloride</a:t>
            </a:r>
          </a:p>
          <a:p>
            <a:pPr eaLnBrk="1" hangingPunct="1">
              <a:defRPr/>
            </a:pPr>
            <a:endParaRPr lang="en-US" sz="3600" b="1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LiF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Li+ F-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Lithium Fluoride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Practice naming the following compounds formed by ionic bonds</a:t>
            </a:r>
          </a:p>
        </p:txBody>
      </p:sp>
      <p:sp>
        <p:nvSpPr>
          <p:cNvPr id="94212" name="SMARTInkShape-253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438150" y="2830513"/>
            <a:ext cx="1544638" cy="26987"/>
          </a:xfrm>
          <a:custGeom>
            <a:avLst/>
            <a:gdLst>
              <a:gd name="T0" fmla="*/ 0 w 1544837"/>
              <a:gd name="T1" fmla="*/ 8996 h 26790"/>
              <a:gd name="T2" fmla="*/ 0 w 1544837"/>
              <a:gd name="T3" fmla="*/ 8996 h 26790"/>
              <a:gd name="T4" fmla="*/ 40051 w 1544837"/>
              <a:gd name="T5" fmla="*/ 8996 h 26790"/>
              <a:gd name="T6" fmla="*/ 45247 w 1544837"/>
              <a:gd name="T7" fmla="*/ 6330 h 26790"/>
              <a:gd name="T8" fmla="*/ 51926 w 1544837"/>
              <a:gd name="T9" fmla="*/ 1250 h 26790"/>
              <a:gd name="T10" fmla="*/ 60374 w 1544837"/>
              <a:gd name="T11" fmla="*/ 247 h 26790"/>
              <a:gd name="T12" fmla="*/ 104999 w 1544837"/>
              <a:gd name="T13" fmla="*/ 0 h 26790"/>
              <a:gd name="T14" fmla="*/ 148811 w 1544837"/>
              <a:gd name="T15" fmla="*/ 0 h 26790"/>
              <a:gd name="T16" fmla="*/ 190475 w 1544837"/>
              <a:gd name="T17" fmla="*/ 0 h 26790"/>
              <a:gd name="T18" fmla="*/ 235009 w 1544837"/>
              <a:gd name="T19" fmla="*/ 0 h 26790"/>
              <a:gd name="T20" fmla="*/ 276784 w 1544837"/>
              <a:gd name="T21" fmla="*/ 0 h 26790"/>
              <a:gd name="T22" fmla="*/ 288689 w 1544837"/>
              <a:gd name="T23" fmla="*/ 0 h 26790"/>
              <a:gd name="T24" fmla="*/ 294641 w 1544837"/>
              <a:gd name="T25" fmla="*/ 2665 h 26790"/>
              <a:gd name="T26" fmla="*/ 300594 w 1544837"/>
              <a:gd name="T27" fmla="*/ 6182 h 26790"/>
              <a:gd name="T28" fmla="*/ 312499 w 1544837"/>
              <a:gd name="T29" fmla="*/ 8440 h 26790"/>
              <a:gd name="T30" fmla="*/ 357141 w 1544837"/>
              <a:gd name="T31" fmla="*/ 8994 h 26790"/>
              <a:gd name="T32" fmla="*/ 401600 w 1544837"/>
              <a:gd name="T33" fmla="*/ 8996 h 26790"/>
              <a:gd name="T34" fmla="*/ 443457 w 1544837"/>
              <a:gd name="T35" fmla="*/ 8996 h 26790"/>
              <a:gd name="T36" fmla="*/ 486358 w 1544837"/>
              <a:gd name="T37" fmla="*/ 8996 h 26790"/>
              <a:gd name="T38" fmla="*/ 529763 w 1544837"/>
              <a:gd name="T39" fmla="*/ 8996 h 26790"/>
              <a:gd name="T40" fmla="*/ 574402 w 1544837"/>
              <a:gd name="T41" fmla="*/ 8996 h 26790"/>
              <a:gd name="T42" fmla="*/ 616621 w 1544837"/>
              <a:gd name="T43" fmla="*/ 8996 h 26790"/>
              <a:gd name="T44" fmla="*/ 660713 w 1544837"/>
              <a:gd name="T45" fmla="*/ 8996 h 26790"/>
              <a:gd name="T46" fmla="*/ 705354 w 1544837"/>
              <a:gd name="T47" fmla="*/ 8996 h 26790"/>
              <a:gd name="T48" fmla="*/ 749996 w 1544837"/>
              <a:gd name="T49" fmla="*/ 8996 h 26790"/>
              <a:gd name="T50" fmla="*/ 794640 w 1544837"/>
              <a:gd name="T51" fmla="*/ 8996 h 26790"/>
              <a:gd name="T52" fmla="*/ 838731 w 1544837"/>
              <a:gd name="T53" fmla="*/ 8996 h 26790"/>
              <a:gd name="T54" fmla="*/ 877970 w 1544837"/>
              <a:gd name="T55" fmla="*/ 8996 h 26790"/>
              <a:gd name="T56" fmla="*/ 883924 w 1544837"/>
              <a:gd name="T57" fmla="*/ 11660 h 26790"/>
              <a:gd name="T58" fmla="*/ 889876 w 1544837"/>
              <a:gd name="T59" fmla="*/ 15177 h 26790"/>
              <a:gd name="T60" fmla="*/ 901782 w 1544837"/>
              <a:gd name="T61" fmla="*/ 17435 h 26790"/>
              <a:gd name="T62" fmla="*/ 945212 w 1544837"/>
              <a:gd name="T63" fmla="*/ 17988 h 26790"/>
              <a:gd name="T64" fmla="*/ 988070 w 1544837"/>
              <a:gd name="T65" fmla="*/ 17990 h 26790"/>
              <a:gd name="T66" fmla="*/ 1031906 w 1544837"/>
              <a:gd name="T67" fmla="*/ 17990 h 26790"/>
              <a:gd name="T68" fmla="*/ 1047506 w 1544837"/>
              <a:gd name="T69" fmla="*/ 17990 h 26790"/>
              <a:gd name="T70" fmla="*/ 1053518 w 1544837"/>
              <a:gd name="T71" fmla="*/ 15326 h 26790"/>
              <a:gd name="T72" fmla="*/ 1059498 w 1544837"/>
              <a:gd name="T73" fmla="*/ 11808 h 26790"/>
              <a:gd name="T74" fmla="*/ 1071420 w 1544837"/>
              <a:gd name="T75" fmla="*/ 9551 h 26790"/>
              <a:gd name="T76" fmla="*/ 1115903 w 1544837"/>
              <a:gd name="T77" fmla="*/ 9000 h 26790"/>
              <a:gd name="T78" fmla="*/ 1158847 w 1544837"/>
              <a:gd name="T79" fmla="*/ 8996 h 26790"/>
              <a:gd name="T80" fmla="*/ 1203362 w 1544837"/>
              <a:gd name="T81" fmla="*/ 8996 h 26790"/>
              <a:gd name="T82" fmla="*/ 1224943 w 1544837"/>
              <a:gd name="T83" fmla="*/ 8996 h 26790"/>
              <a:gd name="T84" fmla="*/ 1231586 w 1544837"/>
              <a:gd name="T85" fmla="*/ 6330 h 26790"/>
              <a:gd name="T86" fmla="*/ 1237845 w 1544837"/>
              <a:gd name="T87" fmla="*/ 2814 h 26790"/>
              <a:gd name="T88" fmla="*/ 1247938 w 1544837"/>
              <a:gd name="T89" fmla="*/ 833 h 26790"/>
              <a:gd name="T90" fmla="*/ 1291589 w 1544837"/>
              <a:gd name="T91" fmla="*/ 6 h 26790"/>
              <a:gd name="T92" fmla="*/ 1336059 w 1544837"/>
              <a:gd name="T93" fmla="*/ 0 h 26790"/>
              <a:gd name="T94" fmla="*/ 1380700 w 1544837"/>
              <a:gd name="T95" fmla="*/ 0 h 26790"/>
              <a:gd name="T96" fmla="*/ 1425342 w 1544837"/>
              <a:gd name="T97" fmla="*/ 0 h 26790"/>
              <a:gd name="T98" fmla="*/ 1449389 w 1544837"/>
              <a:gd name="T99" fmla="*/ 0 h 26790"/>
              <a:gd name="T100" fmla="*/ 1455347 w 1544837"/>
              <a:gd name="T101" fmla="*/ 2665 h 26790"/>
              <a:gd name="T102" fmla="*/ 1461302 w 1544837"/>
              <a:gd name="T103" fmla="*/ 6182 h 26790"/>
              <a:gd name="T104" fmla="*/ 1473208 w 1544837"/>
              <a:gd name="T105" fmla="*/ 8440 h 26790"/>
              <a:gd name="T106" fmla="*/ 1516456 w 1544837"/>
              <a:gd name="T107" fmla="*/ 8995 h 26790"/>
              <a:gd name="T108" fmla="*/ 1544525 w 1544837"/>
              <a:gd name="T109" fmla="*/ 8996 h 26790"/>
              <a:gd name="T110" fmla="*/ 1544637 w 1544837"/>
              <a:gd name="T111" fmla="*/ 26986 h 2679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44837"/>
              <a:gd name="T169" fmla="*/ 0 h 26790"/>
              <a:gd name="T170" fmla="*/ 1544837 w 1544837"/>
              <a:gd name="T171" fmla="*/ 26790 h 2679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44837" h="26790">
                <a:moveTo>
                  <a:pt x="0" y="8930"/>
                </a:moveTo>
                <a:lnTo>
                  <a:pt x="0" y="8930"/>
                </a:lnTo>
                <a:lnTo>
                  <a:pt x="40056" y="8930"/>
                </a:lnTo>
                <a:lnTo>
                  <a:pt x="45253" y="6284"/>
                </a:lnTo>
                <a:lnTo>
                  <a:pt x="51933" y="1241"/>
                </a:lnTo>
                <a:lnTo>
                  <a:pt x="60382" y="245"/>
                </a:lnTo>
                <a:lnTo>
                  <a:pt x="105013" y="0"/>
                </a:lnTo>
                <a:lnTo>
                  <a:pt x="148830" y="0"/>
                </a:lnTo>
                <a:lnTo>
                  <a:pt x="190500" y="0"/>
                </a:lnTo>
                <a:lnTo>
                  <a:pt x="235039" y="0"/>
                </a:lnTo>
                <a:lnTo>
                  <a:pt x="276820" y="0"/>
                </a:lnTo>
                <a:lnTo>
                  <a:pt x="288726" y="0"/>
                </a:lnTo>
                <a:lnTo>
                  <a:pt x="294679" y="2646"/>
                </a:lnTo>
                <a:lnTo>
                  <a:pt x="300633" y="6137"/>
                </a:lnTo>
                <a:lnTo>
                  <a:pt x="312539" y="8378"/>
                </a:lnTo>
                <a:lnTo>
                  <a:pt x="357187" y="8928"/>
                </a:lnTo>
                <a:lnTo>
                  <a:pt x="401652" y="8930"/>
                </a:lnTo>
                <a:lnTo>
                  <a:pt x="443514" y="8930"/>
                </a:lnTo>
                <a:lnTo>
                  <a:pt x="486421" y="8930"/>
                </a:lnTo>
                <a:lnTo>
                  <a:pt x="529831" y="8930"/>
                </a:lnTo>
                <a:lnTo>
                  <a:pt x="574476" y="8930"/>
                </a:lnTo>
                <a:lnTo>
                  <a:pt x="616700" y="8930"/>
                </a:lnTo>
                <a:lnTo>
                  <a:pt x="660798" y="8930"/>
                </a:lnTo>
                <a:lnTo>
                  <a:pt x="705445" y="8930"/>
                </a:lnTo>
                <a:lnTo>
                  <a:pt x="750093" y="8930"/>
                </a:lnTo>
                <a:lnTo>
                  <a:pt x="794742" y="8930"/>
                </a:lnTo>
                <a:lnTo>
                  <a:pt x="838839" y="8930"/>
                </a:lnTo>
                <a:lnTo>
                  <a:pt x="878083" y="8930"/>
                </a:lnTo>
                <a:lnTo>
                  <a:pt x="884038" y="11575"/>
                </a:lnTo>
                <a:lnTo>
                  <a:pt x="889991" y="15066"/>
                </a:lnTo>
                <a:lnTo>
                  <a:pt x="901898" y="17308"/>
                </a:lnTo>
                <a:lnTo>
                  <a:pt x="945334" y="17857"/>
                </a:lnTo>
                <a:lnTo>
                  <a:pt x="988197" y="17859"/>
                </a:lnTo>
                <a:lnTo>
                  <a:pt x="1032039" y="17859"/>
                </a:lnTo>
                <a:lnTo>
                  <a:pt x="1047641" y="17859"/>
                </a:lnTo>
                <a:lnTo>
                  <a:pt x="1053654" y="15214"/>
                </a:lnTo>
                <a:lnTo>
                  <a:pt x="1059634" y="11722"/>
                </a:lnTo>
                <a:lnTo>
                  <a:pt x="1071558" y="9481"/>
                </a:lnTo>
                <a:lnTo>
                  <a:pt x="1116047" y="8934"/>
                </a:lnTo>
                <a:lnTo>
                  <a:pt x="1158996" y="8930"/>
                </a:lnTo>
                <a:lnTo>
                  <a:pt x="1203517" y="8930"/>
                </a:lnTo>
                <a:lnTo>
                  <a:pt x="1225101" y="8930"/>
                </a:lnTo>
                <a:lnTo>
                  <a:pt x="1231745" y="6284"/>
                </a:lnTo>
                <a:lnTo>
                  <a:pt x="1238004" y="2793"/>
                </a:lnTo>
                <a:lnTo>
                  <a:pt x="1248099" y="827"/>
                </a:lnTo>
                <a:lnTo>
                  <a:pt x="1291755" y="6"/>
                </a:lnTo>
                <a:lnTo>
                  <a:pt x="1336231" y="0"/>
                </a:lnTo>
                <a:lnTo>
                  <a:pt x="1380878" y="0"/>
                </a:lnTo>
                <a:lnTo>
                  <a:pt x="1425526" y="0"/>
                </a:lnTo>
                <a:lnTo>
                  <a:pt x="1449576" y="0"/>
                </a:lnTo>
                <a:lnTo>
                  <a:pt x="1455534" y="2646"/>
                </a:lnTo>
                <a:lnTo>
                  <a:pt x="1461490" y="6137"/>
                </a:lnTo>
                <a:lnTo>
                  <a:pt x="1473398" y="8378"/>
                </a:lnTo>
                <a:lnTo>
                  <a:pt x="1516651" y="8929"/>
                </a:lnTo>
                <a:lnTo>
                  <a:pt x="1544724" y="8930"/>
                </a:lnTo>
                <a:lnTo>
                  <a:pt x="1544836" y="26789"/>
                </a:lnTo>
              </a:path>
            </a:pathLst>
          </a:cu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4213" name="SMARTInkShape-Group60"/>
          <p:cNvGrpSpPr>
            <a:grpSpLocks/>
          </p:cNvGrpSpPr>
          <p:nvPr/>
        </p:nvGrpSpPr>
        <p:grpSpPr bwMode="auto">
          <a:xfrm>
            <a:off x="3170238" y="2751138"/>
            <a:ext cx="776287" cy="96837"/>
            <a:chOff x="3170039" y="2750346"/>
            <a:chExt cx="776884" cy="98225"/>
          </a:xfrm>
        </p:grpSpPr>
        <p:sp>
          <p:nvSpPr>
            <p:cNvPr id="94214" name="SMARTInkShape-254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170039" y="2830711"/>
              <a:ext cx="776884" cy="17860"/>
            </a:xfrm>
            <a:custGeom>
              <a:avLst/>
              <a:gdLst>
                <a:gd name="T0" fmla="*/ 0 w 776884"/>
                <a:gd name="T1" fmla="*/ 0 h 17860"/>
                <a:gd name="T2" fmla="*/ 0 w 776884"/>
                <a:gd name="T3" fmla="*/ 0 h 17860"/>
                <a:gd name="T4" fmla="*/ 29812 w 776884"/>
                <a:gd name="T5" fmla="*/ 0 h 17860"/>
                <a:gd name="T6" fmla="*/ 35739 w 776884"/>
                <a:gd name="T7" fmla="*/ 2646 h 17860"/>
                <a:gd name="T8" fmla="*/ 38709 w 776884"/>
                <a:gd name="T9" fmla="*/ 4740 h 17860"/>
                <a:gd name="T10" fmla="*/ 52370 w 776884"/>
                <a:gd name="T11" fmla="*/ 7688 h 17860"/>
                <a:gd name="T12" fmla="*/ 95664 w 776884"/>
                <a:gd name="T13" fmla="*/ 8897 h 17860"/>
                <a:gd name="T14" fmla="*/ 136946 w 776884"/>
                <a:gd name="T15" fmla="*/ 8928 h 17860"/>
                <a:gd name="T16" fmla="*/ 181241 w 776884"/>
                <a:gd name="T17" fmla="*/ 8930 h 17860"/>
                <a:gd name="T18" fmla="*/ 196638 w 776884"/>
                <a:gd name="T19" fmla="*/ 9922 h 17860"/>
                <a:gd name="T20" fmla="*/ 240938 w 776884"/>
                <a:gd name="T21" fmla="*/ 17308 h 17860"/>
                <a:gd name="T22" fmla="*/ 283874 w 776884"/>
                <a:gd name="T23" fmla="*/ 17811 h 17860"/>
                <a:gd name="T24" fmla="*/ 328372 w 776884"/>
                <a:gd name="T25" fmla="*/ 17855 h 17860"/>
                <a:gd name="T26" fmla="*/ 373007 w 776884"/>
                <a:gd name="T27" fmla="*/ 17859 h 17860"/>
                <a:gd name="T28" fmla="*/ 417654 w 776884"/>
                <a:gd name="T29" fmla="*/ 17859 h 17860"/>
                <a:gd name="T30" fmla="*/ 457881 w 776884"/>
                <a:gd name="T31" fmla="*/ 17859 h 17860"/>
                <a:gd name="T32" fmla="*/ 499495 w 776884"/>
                <a:gd name="T33" fmla="*/ 17859 h 17860"/>
                <a:gd name="T34" fmla="*/ 542799 w 776884"/>
                <a:gd name="T35" fmla="*/ 17859 h 17860"/>
                <a:gd name="T36" fmla="*/ 586271 w 776884"/>
                <a:gd name="T37" fmla="*/ 17859 h 17860"/>
                <a:gd name="T38" fmla="*/ 628048 w 776884"/>
                <a:gd name="T39" fmla="*/ 17859 h 17860"/>
                <a:gd name="T40" fmla="*/ 669726 w 776884"/>
                <a:gd name="T41" fmla="*/ 17859 h 17860"/>
                <a:gd name="T42" fmla="*/ 712281 w 776884"/>
                <a:gd name="T43" fmla="*/ 17859 h 17860"/>
                <a:gd name="T44" fmla="*/ 756040 w 776884"/>
                <a:gd name="T45" fmla="*/ 17859 h 17860"/>
                <a:gd name="T46" fmla="*/ 776883 w 776884"/>
                <a:gd name="T47" fmla="*/ 17859 h 178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76884"/>
                <a:gd name="T73" fmla="*/ 0 h 17860"/>
                <a:gd name="T74" fmla="*/ 776884 w 776884"/>
                <a:gd name="T75" fmla="*/ 17860 h 178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76884" h="17860">
                  <a:moveTo>
                    <a:pt x="0" y="0"/>
                  </a:moveTo>
                  <a:lnTo>
                    <a:pt x="0" y="0"/>
                  </a:lnTo>
                  <a:lnTo>
                    <a:pt x="29812" y="0"/>
                  </a:lnTo>
                  <a:lnTo>
                    <a:pt x="35739" y="2646"/>
                  </a:lnTo>
                  <a:lnTo>
                    <a:pt x="38709" y="4740"/>
                  </a:lnTo>
                  <a:lnTo>
                    <a:pt x="52370" y="7688"/>
                  </a:lnTo>
                  <a:lnTo>
                    <a:pt x="95664" y="8897"/>
                  </a:lnTo>
                  <a:lnTo>
                    <a:pt x="136946" y="8928"/>
                  </a:lnTo>
                  <a:lnTo>
                    <a:pt x="181241" y="8930"/>
                  </a:lnTo>
                  <a:lnTo>
                    <a:pt x="196638" y="9922"/>
                  </a:lnTo>
                  <a:lnTo>
                    <a:pt x="240938" y="17308"/>
                  </a:lnTo>
                  <a:lnTo>
                    <a:pt x="283874" y="17811"/>
                  </a:lnTo>
                  <a:lnTo>
                    <a:pt x="328372" y="17855"/>
                  </a:lnTo>
                  <a:lnTo>
                    <a:pt x="373007" y="17859"/>
                  </a:lnTo>
                  <a:lnTo>
                    <a:pt x="417654" y="17859"/>
                  </a:lnTo>
                  <a:lnTo>
                    <a:pt x="457881" y="17859"/>
                  </a:lnTo>
                  <a:lnTo>
                    <a:pt x="499495" y="17859"/>
                  </a:lnTo>
                  <a:lnTo>
                    <a:pt x="542799" y="17859"/>
                  </a:lnTo>
                  <a:lnTo>
                    <a:pt x="586271" y="17859"/>
                  </a:lnTo>
                  <a:lnTo>
                    <a:pt x="628048" y="17859"/>
                  </a:lnTo>
                  <a:lnTo>
                    <a:pt x="669726" y="17859"/>
                  </a:lnTo>
                  <a:lnTo>
                    <a:pt x="712281" y="17859"/>
                  </a:lnTo>
                  <a:lnTo>
                    <a:pt x="756040" y="17859"/>
                  </a:lnTo>
                  <a:lnTo>
                    <a:pt x="776883" y="17859"/>
                  </a:ln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15" name="SMARTInkShape-255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3232915" y="2750346"/>
              <a:ext cx="633641" cy="52747"/>
            </a:xfrm>
            <a:custGeom>
              <a:avLst/>
              <a:gdLst>
                <a:gd name="T0" fmla="*/ 8562 w 633641"/>
                <a:gd name="T1" fmla="*/ 26787 h 52747"/>
                <a:gd name="T2" fmla="*/ 8562 w 633641"/>
                <a:gd name="T3" fmla="*/ 26787 h 52747"/>
                <a:gd name="T4" fmla="*/ 0 w 633641"/>
                <a:gd name="T5" fmla="*/ 26787 h 52747"/>
                <a:gd name="T6" fmla="*/ 16144 w 633641"/>
                <a:gd name="T7" fmla="*/ 26787 h 52747"/>
                <a:gd name="T8" fmla="*/ 37490 w 633641"/>
                <a:gd name="T9" fmla="*/ 34475 h 52747"/>
                <a:gd name="T10" fmla="*/ 56205 w 633641"/>
                <a:gd name="T11" fmla="*/ 36464 h 52747"/>
                <a:gd name="T12" fmla="*/ 73131 w 633641"/>
                <a:gd name="T13" fmla="*/ 42736 h 52747"/>
                <a:gd name="T14" fmla="*/ 117602 w 633641"/>
                <a:gd name="T15" fmla="*/ 44535 h 52747"/>
                <a:gd name="T16" fmla="*/ 144680 w 633641"/>
                <a:gd name="T17" fmla="*/ 45616 h 52747"/>
                <a:gd name="T18" fmla="*/ 187268 w 633641"/>
                <a:gd name="T19" fmla="*/ 52746 h 52747"/>
                <a:gd name="T20" fmla="*/ 231736 w 633641"/>
                <a:gd name="T21" fmla="*/ 52511 h 52747"/>
                <a:gd name="T22" fmla="*/ 268886 w 633641"/>
                <a:gd name="T23" fmla="*/ 45878 h 52747"/>
                <a:gd name="T24" fmla="*/ 309704 w 633641"/>
                <a:gd name="T25" fmla="*/ 44808 h 52747"/>
                <a:gd name="T26" fmla="*/ 348741 w 633641"/>
                <a:gd name="T27" fmla="*/ 44668 h 52747"/>
                <a:gd name="T28" fmla="*/ 373938 w 633641"/>
                <a:gd name="T29" fmla="*/ 43661 h 52747"/>
                <a:gd name="T30" fmla="*/ 411672 w 633641"/>
                <a:gd name="T31" fmla="*/ 36959 h 52747"/>
                <a:gd name="T32" fmla="*/ 445500 w 633641"/>
                <a:gd name="T33" fmla="*/ 33234 h 52747"/>
                <a:gd name="T34" fmla="*/ 463793 w 633641"/>
                <a:gd name="T35" fmla="*/ 28697 h 52747"/>
                <a:gd name="T36" fmla="*/ 505637 w 633641"/>
                <a:gd name="T37" fmla="*/ 26898 h 52747"/>
                <a:gd name="T38" fmla="*/ 523321 w 633641"/>
                <a:gd name="T39" fmla="*/ 25817 h 52747"/>
                <a:gd name="T40" fmla="*/ 549365 w 633641"/>
                <a:gd name="T41" fmla="*/ 18687 h 52747"/>
                <a:gd name="T42" fmla="*/ 565056 w 633641"/>
                <a:gd name="T43" fmla="*/ 17966 h 52747"/>
                <a:gd name="T44" fmla="*/ 571077 w 633641"/>
                <a:gd name="T45" fmla="*/ 15260 h 52747"/>
                <a:gd name="T46" fmla="*/ 574072 w 633641"/>
                <a:gd name="T47" fmla="*/ 13149 h 52747"/>
                <a:gd name="T48" fmla="*/ 594913 w 633641"/>
                <a:gd name="T49" fmla="*/ 9298 h 52747"/>
                <a:gd name="T50" fmla="*/ 614093 w 633641"/>
                <a:gd name="T51" fmla="*/ 8937 h 52747"/>
                <a:gd name="T52" fmla="*/ 623321 w 633641"/>
                <a:gd name="T53" fmla="*/ 1240 h 52747"/>
                <a:gd name="T54" fmla="*/ 633604 w 633641"/>
                <a:gd name="T55" fmla="*/ 0 h 52747"/>
                <a:gd name="T56" fmla="*/ 633640 w 633641"/>
                <a:gd name="T57" fmla="*/ 17857 h 5274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33641"/>
                <a:gd name="T88" fmla="*/ 0 h 52747"/>
                <a:gd name="T89" fmla="*/ 633641 w 633641"/>
                <a:gd name="T90" fmla="*/ 52747 h 5274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33641" h="52747">
                  <a:moveTo>
                    <a:pt x="8562" y="26787"/>
                  </a:moveTo>
                  <a:lnTo>
                    <a:pt x="8562" y="26787"/>
                  </a:lnTo>
                  <a:lnTo>
                    <a:pt x="0" y="26787"/>
                  </a:lnTo>
                  <a:lnTo>
                    <a:pt x="16144" y="26787"/>
                  </a:lnTo>
                  <a:lnTo>
                    <a:pt x="37490" y="34475"/>
                  </a:lnTo>
                  <a:lnTo>
                    <a:pt x="56205" y="36464"/>
                  </a:lnTo>
                  <a:lnTo>
                    <a:pt x="73131" y="42736"/>
                  </a:lnTo>
                  <a:lnTo>
                    <a:pt x="117602" y="44535"/>
                  </a:lnTo>
                  <a:lnTo>
                    <a:pt x="144680" y="45616"/>
                  </a:lnTo>
                  <a:lnTo>
                    <a:pt x="187268" y="52746"/>
                  </a:lnTo>
                  <a:lnTo>
                    <a:pt x="231736" y="52511"/>
                  </a:lnTo>
                  <a:lnTo>
                    <a:pt x="268886" y="45878"/>
                  </a:lnTo>
                  <a:lnTo>
                    <a:pt x="309704" y="44808"/>
                  </a:lnTo>
                  <a:lnTo>
                    <a:pt x="348741" y="44668"/>
                  </a:lnTo>
                  <a:lnTo>
                    <a:pt x="373938" y="43661"/>
                  </a:lnTo>
                  <a:lnTo>
                    <a:pt x="411672" y="36959"/>
                  </a:lnTo>
                  <a:lnTo>
                    <a:pt x="445500" y="33234"/>
                  </a:lnTo>
                  <a:lnTo>
                    <a:pt x="463793" y="28697"/>
                  </a:lnTo>
                  <a:lnTo>
                    <a:pt x="505637" y="26898"/>
                  </a:lnTo>
                  <a:lnTo>
                    <a:pt x="523321" y="25817"/>
                  </a:lnTo>
                  <a:lnTo>
                    <a:pt x="549365" y="18687"/>
                  </a:lnTo>
                  <a:lnTo>
                    <a:pt x="565056" y="17966"/>
                  </a:lnTo>
                  <a:lnTo>
                    <a:pt x="571077" y="15260"/>
                  </a:lnTo>
                  <a:lnTo>
                    <a:pt x="574072" y="13149"/>
                  </a:lnTo>
                  <a:lnTo>
                    <a:pt x="594913" y="9298"/>
                  </a:lnTo>
                  <a:lnTo>
                    <a:pt x="614093" y="8937"/>
                  </a:lnTo>
                  <a:lnTo>
                    <a:pt x="623321" y="1240"/>
                  </a:lnTo>
                  <a:lnTo>
                    <a:pt x="633604" y="0"/>
                  </a:lnTo>
                  <a:lnTo>
                    <a:pt x="633640" y="17857"/>
                  </a:ln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276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Comic Sans MS" pitchFamily="66" charset="0"/>
              </a:rPr>
              <a:t>Naming Covalent Compounds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5867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Covalent bond: nonmetal to nonmetal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Use prefixes to indicate how many atoms of each element.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Change the ending of the anion to –ide.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CO (both are nonmetals)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Carbon </a:t>
            </a:r>
            <a:r>
              <a:rPr lang="en-US" sz="3600" b="1" u="sng" smtClean="0">
                <a:latin typeface="Comic Sans MS" pitchFamily="66" charset="0"/>
              </a:rPr>
              <a:t>mono</a:t>
            </a:r>
            <a:r>
              <a:rPr lang="en-US" sz="3600" b="1" smtClean="0">
                <a:latin typeface="Comic Sans MS" pitchFamily="66" charset="0"/>
              </a:rPr>
              <a:t>xide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CO2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Carbon </a:t>
            </a:r>
            <a:r>
              <a:rPr lang="en-US" sz="3600" b="1" u="sng" smtClean="0">
                <a:latin typeface="Comic Sans MS" pitchFamily="66" charset="0"/>
              </a:rPr>
              <a:t>di</a:t>
            </a:r>
            <a:r>
              <a:rPr lang="en-US" sz="3600" b="1" smtClean="0">
                <a:latin typeface="Comic Sans MS" pitchFamily="66" charset="0"/>
              </a:rPr>
              <a:t>oxide</a:t>
            </a:r>
          </a:p>
        </p:txBody>
      </p:sp>
    </p:spTree>
    <p:extLst>
      <p:ext uri="{BB962C8B-B14F-4D97-AF65-F5344CB8AC3E}">
        <p14:creationId xmlns:p14="http://schemas.microsoft.com/office/powerpoint/2010/main" val="303452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Most Used Prefixes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1 = mono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2 = di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3 = tri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4 = tetra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5 = penta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6 = hexa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Examples: N</a:t>
            </a:r>
            <a:r>
              <a:rPr lang="en-US" sz="2800" b="1" smtClean="0">
                <a:latin typeface="Comic Sans MS" pitchFamily="66" charset="0"/>
              </a:rPr>
              <a:t>2</a:t>
            </a:r>
            <a:r>
              <a:rPr lang="en-US" sz="3600" b="1" smtClean="0">
                <a:latin typeface="Comic Sans MS" pitchFamily="66" charset="0"/>
              </a:rPr>
              <a:t>O = dinitrogen-monoxide</a:t>
            </a:r>
          </a:p>
          <a:p>
            <a:pPr lvl="4"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Comic Sans MS" pitchFamily="66" charset="0"/>
              </a:rPr>
              <a:t>       </a:t>
            </a:r>
            <a:r>
              <a:rPr lang="en-US" sz="3600" b="1" smtClean="0">
                <a:latin typeface="Comic Sans MS" pitchFamily="66" charset="0"/>
              </a:rPr>
              <a:t>N</a:t>
            </a:r>
            <a:r>
              <a:rPr lang="en-US" sz="2800" b="1" smtClean="0">
                <a:latin typeface="Comic Sans MS" pitchFamily="66" charset="0"/>
              </a:rPr>
              <a:t>2</a:t>
            </a:r>
            <a:r>
              <a:rPr lang="en-US" sz="3600" b="1" smtClean="0">
                <a:latin typeface="Comic Sans MS" pitchFamily="66" charset="0"/>
              </a:rPr>
              <a:t>O</a:t>
            </a:r>
            <a:r>
              <a:rPr lang="en-US" sz="2800" b="1" smtClean="0">
                <a:latin typeface="Comic Sans MS" pitchFamily="66" charset="0"/>
              </a:rPr>
              <a:t>3 </a:t>
            </a:r>
            <a:r>
              <a:rPr lang="en-US" sz="3600" b="1" smtClean="0">
                <a:latin typeface="Comic Sans MS" pitchFamily="66" charset="0"/>
              </a:rPr>
              <a:t>= dinitrogen-trioxide</a:t>
            </a:r>
            <a:endParaRPr lang="en-US" sz="2400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Writing Binary Formulas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Binary formulas combine 2 elements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Steps:</a:t>
            </a:r>
          </a:p>
          <a:p>
            <a:pPr lvl="1"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1) Write the symbol and the charge</a:t>
            </a:r>
          </a:p>
          <a:p>
            <a:pPr lvl="3" eaLnBrk="1" hangingPunct="1">
              <a:defRPr/>
            </a:pPr>
            <a:r>
              <a:rPr lang="en-US" sz="3200" b="1" smtClean="0">
                <a:latin typeface="Comic Sans MS" pitchFamily="66" charset="0"/>
              </a:rPr>
              <a:t>Ex. Sodium = Na 1+</a:t>
            </a:r>
          </a:p>
          <a:p>
            <a:pPr lvl="4" eaLnBrk="1" hangingPunct="1">
              <a:buFont typeface="Wingdings" pitchFamily="2" charset="2"/>
              <a:buNone/>
              <a:defRPr/>
            </a:pPr>
            <a:r>
              <a:rPr lang="en-US" sz="3200" b="1" smtClean="0">
                <a:latin typeface="Comic Sans MS" pitchFamily="66" charset="0"/>
              </a:rPr>
              <a:t>    Chlorine = Cl 1-</a:t>
            </a:r>
          </a:p>
          <a:p>
            <a:pPr lvl="4" eaLnBrk="1" hangingPunct="1">
              <a:buFont typeface="Wingdings" pitchFamily="2" charset="2"/>
              <a:buNone/>
              <a:defRPr/>
            </a:pPr>
            <a:endParaRPr lang="en-US" sz="3200" b="1" smtClean="0">
              <a:latin typeface="Comic Sans MS" pitchFamily="66" charset="0"/>
            </a:endParaRPr>
          </a:p>
          <a:p>
            <a:pPr lvl="4" eaLnBrk="1" hangingPunct="1">
              <a:buFont typeface="Wingdings" pitchFamily="2" charset="2"/>
              <a:buNone/>
              <a:defRPr/>
            </a:pPr>
            <a:endParaRPr lang="en-US" sz="3200" b="1" smtClean="0">
              <a:latin typeface="Comic Sans MS" pitchFamily="66" charset="0"/>
            </a:endParaRPr>
          </a:p>
          <a:p>
            <a:pPr lvl="4" eaLnBrk="1" hangingPunct="1">
              <a:buFont typeface="Wingdings" pitchFamily="2" charset="2"/>
              <a:buNone/>
              <a:defRPr/>
            </a:pPr>
            <a:endParaRPr lang="en-US" sz="3200" b="1" smtClean="0">
              <a:latin typeface="Comic Sans MS" pitchFamily="66" charset="0"/>
            </a:endParaRPr>
          </a:p>
          <a:p>
            <a:pPr lvl="4" eaLnBrk="1" hangingPunct="1">
              <a:buFont typeface="Wingdings" pitchFamily="2" charset="2"/>
              <a:buNone/>
              <a:defRPr/>
            </a:pPr>
            <a:endParaRPr lang="en-US" sz="3200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Writing Binary Formulas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5867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Steps:</a:t>
            </a:r>
          </a:p>
          <a:p>
            <a:pPr lvl="1" eaLnBrk="1" hangingPunct="1">
              <a:defRPr/>
            </a:pPr>
            <a:r>
              <a:rPr lang="en-US" sz="3200" b="1" smtClean="0">
                <a:latin typeface="Comic Sans MS" pitchFamily="66" charset="0"/>
              </a:rPr>
              <a:t>2) Cross the compound by drawing arrows</a:t>
            </a:r>
          </a:p>
        </p:txBody>
      </p:sp>
      <p:pic>
        <p:nvPicPr>
          <p:cNvPr id="102404" name="Picture 5" descr="steps+binary+ion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5410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26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Writing Binary Formulas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lvl="1" eaLnBrk="1" hangingPunct="1">
              <a:buFontTx/>
              <a:buNone/>
              <a:defRPr/>
            </a:pPr>
            <a:r>
              <a:rPr lang="en-US" sz="3600" b="1" smtClean="0">
                <a:latin typeface="Comic Sans MS" pitchFamily="66" charset="0"/>
              </a:rPr>
              <a:t>Practice writing the following formulas:</a:t>
            </a:r>
          </a:p>
          <a:p>
            <a:pPr lvl="1" eaLnBrk="1" hangingPunct="1">
              <a:buFontTx/>
              <a:buNone/>
              <a:defRPr/>
            </a:pPr>
            <a:r>
              <a:rPr lang="en-US" sz="3600" b="1" smtClean="0">
                <a:latin typeface="Comic Sans MS" pitchFamily="66" charset="0"/>
              </a:rPr>
              <a:t> Ba 2+ and F 1-</a:t>
            </a:r>
          </a:p>
          <a:p>
            <a:pPr lvl="1" eaLnBrk="1" hangingPunct="1">
              <a:buFontTx/>
              <a:buNone/>
              <a:defRPr/>
            </a:pPr>
            <a:endParaRPr lang="en-US" sz="3600" b="1" smtClean="0">
              <a:latin typeface="Comic Sans MS" pitchFamily="66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sz="3600" b="1" smtClean="0">
                <a:latin typeface="Comic Sans MS" pitchFamily="66" charset="0"/>
              </a:rPr>
              <a:t>Cr2+ and S 2-</a:t>
            </a:r>
          </a:p>
          <a:p>
            <a:pPr lvl="1" eaLnBrk="1" hangingPunct="1">
              <a:buFontTx/>
              <a:buNone/>
              <a:defRPr/>
            </a:pPr>
            <a:endParaRPr lang="en-US" sz="3600" b="1" smtClean="0">
              <a:latin typeface="Comic Sans MS" pitchFamily="66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sz="3600" b="1" smtClean="0">
                <a:latin typeface="Comic Sans MS" pitchFamily="66" charset="0"/>
              </a:rPr>
              <a:t>Mg and Br (you need to find the oxidation # for this one yourself!)</a:t>
            </a:r>
          </a:p>
          <a:p>
            <a:pPr lvl="1" eaLnBrk="1" hangingPunct="1">
              <a:buFontTx/>
              <a:buNone/>
              <a:defRPr/>
            </a:pPr>
            <a:endParaRPr lang="en-US" sz="3200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17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Writing formulas from Names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372600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Steps: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1) Is it an ionic or covalent bond?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2) What are the symbols for the elements?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3) What are the oxidation #’s 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4) Is their a prefix? (covalent bonds only)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Example: Potassium Chloride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K 1+ and Cl 1-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= KCl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b="1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3600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66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>
                <a:latin typeface="Comic Sans MS" pitchFamily="66" charset="0"/>
              </a:rPr>
              <a:t>What are those Roman Numerals FOR ?!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57200" y="1219200"/>
            <a:ext cx="9601200" cy="5638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Transition Metals:</a:t>
            </a:r>
          </a:p>
          <a:p>
            <a:pPr lvl="1"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Found in groups 3-12</a:t>
            </a:r>
          </a:p>
          <a:p>
            <a:pPr lvl="1"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Some of the first elements discovered</a:t>
            </a:r>
          </a:p>
          <a:p>
            <a:pPr lvl="1"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One property of transition metals is the ability to form compounds with distinctive colors</a:t>
            </a:r>
          </a:p>
          <a:p>
            <a:pPr lvl="1"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Can have more than one oxidation state. Represented by Roman Numerals</a:t>
            </a:r>
          </a:p>
        </p:txBody>
      </p:sp>
      <p:sp>
        <p:nvSpPr>
          <p:cNvPr id="106500" name="SMARTInkShape-12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41363" y="6491288"/>
            <a:ext cx="1633537" cy="107950"/>
          </a:xfrm>
          <a:custGeom>
            <a:avLst/>
            <a:gdLst>
              <a:gd name="T0" fmla="*/ 1634133 w 1634134"/>
              <a:gd name="T1" fmla="*/ 107156 h 107157"/>
              <a:gd name="T2" fmla="*/ 1634133 w 1634134"/>
              <a:gd name="T3" fmla="*/ 107156 h 107157"/>
              <a:gd name="T4" fmla="*/ 1621704 w 1634134"/>
              <a:gd name="T5" fmla="*/ 107156 h 107157"/>
              <a:gd name="T6" fmla="*/ 1616041 w 1634134"/>
              <a:gd name="T7" fmla="*/ 104510 h 107157"/>
              <a:gd name="T8" fmla="*/ 1610217 w 1634134"/>
              <a:gd name="T9" fmla="*/ 101019 h 107157"/>
              <a:gd name="T10" fmla="*/ 1598394 w 1634134"/>
              <a:gd name="T11" fmla="*/ 98778 h 107157"/>
              <a:gd name="T12" fmla="*/ 1595424 w 1634134"/>
              <a:gd name="T13" fmla="*/ 98595 h 107157"/>
              <a:gd name="T14" fmla="*/ 1589478 w 1634134"/>
              <a:gd name="T15" fmla="*/ 95744 h 107157"/>
              <a:gd name="T16" fmla="*/ 1583529 w 1634134"/>
              <a:gd name="T17" fmla="*/ 92162 h 107157"/>
              <a:gd name="T18" fmla="*/ 1573609 w 1634134"/>
              <a:gd name="T19" fmla="*/ 90145 h 107157"/>
              <a:gd name="T20" fmla="*/ 1529002 w 1634134"/>
              <a:gd name="T21" fmla="*/ 89312 h 107157"/>
              <a:gd name="T22" fmla="*/ 1489004 w 1634134"/>
              <a:gd name="T23" fmla="*/ 88305 h 107157"/>
              <a:gd name="T24" fmla="*/ 1471483 w 1634134"/>
              <a:gd name="T25" fmla="*/ 82229 h 107157"/>
              <a:gd name="T26" fmla="*/ 1431615 w 1634134"/>
              <a:gd name="T27" fmla="*/ 80476 h 107157"/>
              <a:gd name="T28" fmla="*/ 1388519 w 1634134"/>
              <a:gd name="T29" fmla="*/ 80372 h 107157"/>
              <a:gd name="T30" fmla="*/ 1348771 w 1634134"/>
              <a:gd name="T31" fmla="*/ 80368 h 107157"/>
              <a:gd name="T32" fmla="*/ 1306734 w 1634134"/>
              <a:gd name="T33" fmla="*/ 80367 h 107157"/>
              <a:gd name="T34" fmla="*/ 1266254 w 1634134"/>
              <a:gd name="T35" fmla="*/ 80367 h 107157"/>
              <a:gd name="T36" fmla="*/ 1239078 w 1634134"/>
              <a:gd name="T37" fmla="*/ 79375 h 107157"/>
              <a:gd name="T38" fmla="*/ 1196467 w 1634134"/>
              <a:gd name="T39" fmla="*/ 72264 h 107157"/>
              <a:gd name="T40" fmla="*/ 1151998 w 1634134"/>
              <a:gd name="T41" fmla="*/ 70518 h 107157"/>
              <a:gd name="T42" fmla="*/ 1114848 w 1634134"/>
              <a:gd name="T43" fmla="*/ 63759 h 107157"/>
              <a:gd name="T44" fmla="*/ 1074029 w 1634134"/>
              <a:gd name="T45" fmla="*/ 55604 h 107157"/>
              <a:gd name="T46" fmla="*/ 1035985 w 1634134"/>
              <a:gd name="T47" fmla="*/ 52852 h 107157"/>
              <a:gd name="T48" fmla="*/ 998772 w 1634134"/>
              <a:gd name="T49" fmla="*/ 45925 h 107157"/>
              <a:gd name="T50" fmla="*/ 962366 w 1634134"/>
              <a:gd name="T51" fmla="*/ 42171 h 107157"/>
              <a:gd name="T52" fmla="*/ 925626 w 1634134"/>
              <a:gd name="T53" fmla="*/ 35576 h 107157"/>
              <a:gd name="T54" fmla="*/ 883636 w 1634134"/>
              <a:gd name="T55" fmla="*/ 28142 h 107157"/>
              <a:gd name="T56" fmla="*/ 846405 w 1634134"/>
              <a:gd name="T57" fmla="*/ 19899 h 107157"/>
              <a:gd name="T58" fmla="*/ 809557 w 1634134"/>
              <a:gd name="T59" fmla="*/ 18127 h 107157"/>
              <a:gd name="T60" fmla="*/ 785902 w 1634134"/>
              <a:gd name="T61" fmla="*/ 16946 h 107157"/>
              <a:gd name="T62" fmla="*/ 746394 w 1634134"/>
              <a:gd name="T63" fmla="*/ 9764 h 107157"/>
              <a:gd name="T64" fmla="*/ 716290 w 1634134"/>
              <a:gd name="T65" fmla="*/ 6447 h 107157"/>
              <a:gd name="T66" fmla="*/ 694437 w 1634134"/>
              <a:gd name="T67" fmla="*/ 1911 h 107157"/>
              <a:gd name="T68" fmla="*/ 649823 w 1634134"/>
              <a:gd name="T69" fmla="*/ 166 h 107157"/>
              <a:gd name="T70" fmla="*/ 607823 w 1634134"/>
              <a:gd name="T71" fmla="*/ 15 h 107157"/>
              <a:gd name="T72" fmla="*/ 564485 w 1634134"/>
              <a:gd name="T73" fmla="*/ 1 h 107157"/>
              <a:gd name="T74" fmla="*/ 521011 w 1634134"/>
              <a:gd name="T75" fmla="*/ 0 h 107157"/>
              <a:gd name="T76" fmla="*/ 477501 w 1634134"/>
              <a:gd name="T77" fmla="*/ 0 h 107157"/>
              <a:gd name="T78" fmla="*/ 434651 w 1634134"/>
              <a:gd name="T79" fmla="*/ 0 h 107157"/>
              <a:gd name="T80" fmla="*/ 408134 w 1634134"/>
              <a:gd name="T81" fmla="*/ 2645 h 107157"/>
              <a:gd name="T82" fmla="*/ 366670 w 1634134"/>
              <a:gd name="T83" fmla="*/ 8378 h 107157"/>
              <a:gd name="T84" fmla="*/ 336424 w 1634134"/>
              <a:gd name="T85" fmla="*/ 9849 h 107157"/>
              <a:gd name="T86" fmla="*/ 300639 w 1634134"/>
              <a:gd name="T87" fmla="*/ 17025 h 107157"/>
              <a:gd name="T88" fmla="*/ 258961 w 1634134"/>
              <a:gd name="T89" fmla="*/ 17810 h 107157"/>
              <a:gd name="T90" fmla="*/ 247055 w 1634134"/>
              <a:gd name="T91" fmla="*/ 18830 h 107157"/>
              <a:gd name="T92" fmla="*/ 210344 w 1634134"/>
              <a:gd name="T93" fmla="*/ 25959 h 107157"/>
              <a:gd name="T94" fmla="*/ 167515 w 1634134"/>
              <a:gd name="T95" fmla="*/ 27708 h 107157"/>
              <a:gd name="T96" fmla="*/ 125064 w 1634134"/>
              <a:gd name="T97" fmla="*/ 35162 h 107157"/>
              <a:gd name="T98" fmla="*/ 86655 w 1634134"/>
              <a:gd name="T99" fmla="*/ 38316 h 107157"/>
              <a:gd name="T100" fmla="*/ 45201 w 1634134"/>
              <a:gd name="T101" fmla="*/ 46738 h 107157"/>
              <a:gd name="T102" fmla="*/ 0 w 1634134"/>
              <a:gd name="T103" fmla="*/ 62508 h 107157"/>
              <a:gd name="T104" fmla="*/ 0 w 1634134"/>
              <a:gd name="T105" fmla="*/ 0 h 107157"/>
              <a:gd name="T106" fmla="*/ 1634134 w 1634134"/>
              <a:gd name="T107" fmla="*/ 107157 h 107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T104" t="T105" r="T106" b="T107"/>
            <a:pathLst>
              <a:path w="1634134" h="107157">
                <a:moveTo>
                  <a:pt x="1634133" y="107156"/>
                </a:moveTo>
                <a:lnTo>
                  <a:pt x="1634133" y="107156"/>
                </a:lnTo>
                <a:lnTo>
                  <a:pt x="1621704" y="107156"/>
                </a:lnTo>
                <a:lnTo>
                  <a:pt x="1616041" y="104510"/>
                </a:lnTo>
                <a:lnTo>
                  <a:pt x="1610217" y="101019"/>
                </a:lnTo>
                <a:lnTo>
                  <a:pt x="1598394" y="98778"/>
                </a:lnTo>
                <a:lnTo>
                  <a:pt x="1595424" y="98595"/>
                </a:lnTo>
                <a:lnTo>
                  <a:pt x="1589478" y="95744"/>
                </a:lnTo>
                <a:lnTo>
                  <a:pt x="1583529" y="92162"/>
                </a:lnTo>
                <a:lnTo>
                  <a:pt x="1573609" y="90145"/>
                </a:lnTo>
                <a:lnTo>
                  <a:pt x="1529002" y="89312"/>
                </a:lnTo>
                <a:lnTo>
                  <a:pt x="1489004" y="88305"/>
                </a:lnTo>
                <a:lnTo>
                  <a:pt x="1471483" y="82229"/>
                </a:lnTo>
                <a:lnTo>
                  <a:pt x="1431615" y="80476"/>
                </a:lnTo>
                <a:lnTo>
                  <a:pt x="1388519" y="80372"/>
                </a:lnTo>
                <a:lnTo>
                  <a:pt x="1348771" y="80368"/>
                </a:lnTo>
                <a:lnTo>
                  <a:pt x="1306734" y="80367"/>
                </a:lnTo>
                <a:lnTo>
                  <a:pt x="1266254" y="80367"/>
                </a:lnTo>
                <a:lnTo>
                  <a:pt x="1239078" y="79375"/>
                </a:lnTo>
                <a:lnTo>
                  <a:pt x="1196467" y="72264"/>
                </a:lnTo>
                <a:lnTo>
                  <a:pt x="1151998" y="70518"/>
                </a:lnTo>
                <a:lnTo>
                  <a:pt x="1114848" y="63759"/>
                </a:lnTo>
                <a:lnTo>
                  <a:pt x="1074029" y="55604"/>
                </a:lnTo>
                <a:lnTo>
                  <a:pt x="1035985" y="52852"/>
                </a:lnTo>
                <a:lnTo>
                  <a:pt x="998772" y="45925"/>
                </a:lnTo>
                <a:lnTo>
                  <a:pt x="962366" y="42171"/>
                </a:lnTo>
                <a:lnTo>
                  <a:pt x="925626" y="35576"/>
                </a:lnTo>
                <a:lnTo>
                  <a:pt x="883636" y="28142"/>
                </a:lnTo>
                <a:lnTo>
                  <a:pt x="846405" y="19899"/>
                </a:lnTo>
                <a:lnTo>
                  <a:pt x="809557" y="18127"/>
                </a:lnTo>
                <a:lnTo>
                  <a:pt x="785902" y="16946"/>
                </a:lnTo>
                <a:lnTo>
                  <a:pt x="746394" y="9764"/>
                </a:lnTo>
                <a:lnTo>
                  <a:pt x="716290" y="6447"/>
                </a:lnTo>
                <a:lnTo>
                  <a:pt x="694437" y="1911"/>
                </a:lnTo>
                <a:lnTo>
                  <a:pt x="649823" y="166"/>
                </a:lnTo>
                <a:lnTo>
                  <a:pt x="607823" y="15"/>
                </a:lnTo>
                <a:lnTo>
                  <a:pt x="564485" y="1"/>
                </a:lnTo>
                <a:lnTo>
                  <a:pt x="521011" y="0"/>
                </a:lnTo>
                <a:lnTo>
                  <a:pt x="477501" y="0"/>
                </a:lnTo>
                <a:lnTo>
                  <a:pt x="434651" y="0"/>
                </a:lnTo>
                <a:lnTo>
                  <a:pt x="408134" y="2645"/>
                </a:lnTo>
                <a:lnTo>
                  <a:pt x="366670" y="8378"/>
                </a:lnTo>
                <a:lnTo>
                  <a:pt x="336424" y="9849"/>
                </a:lnTo>
                <a:lnTo>
                  <a:pt x="300639" y="17025"/>
                </a:lnTo>
                <a:lnTo>
                  <a:pt x="258961" y="17810"/>
                </a:lnTo>
                <a:lnTo>
                  <a:pt x="247055" y="18830"/>
                </a:lnTo>
                <a:lnTo>
                  <a:pt x="210344" y="25959"/>
                </a:lnTo>
                <a:lnTo>
                  <a:pt x="167515" y="27708"/>
                </a:lnTo>
                <a:lnTo>
                  <a:pt x="125064" y="35162"/>
                </a:lnTo>
                <a:lnTo>
                  <a:pt x="86655" y="38316"/>
                </a:lnTo>
                <a:lnTo>
                  <a:pt x="45201" y="46738"/>
                </a:lnTo>
                <a:lnTo>
                  <a:pt x="0" y="62508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01" name="SMARTInkShape-Group127"/>
          <p:cNvGrpSpPr>
            <a:grpSpLocks/>
          </p:cNvGrpSpPr>
          <p:nvPr/>
        </p:nvGrpSpPr>
        <p:grpSpPr bwMode="auto">
          <a:xfrm>
            <a:off x="581025" y="5929313"/>
            <a:ext cx="6991350" cy="231775"/>
            <a:chOff x="580430" y="5929313"/>
            <a:chExt cx="6991946" cy="232172"/>
          </a:xfrm>
        </p:grpSpPr>
        <p:sp>
          <p:nvSpPr>
            <p:cNvPr id="106505" name="SMARTInkShape-122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651867" y="6009680"/>
              <a:ext cx="8931" cy="8930"/>
            </a:xfrm>
            <a:custGeom>
              <a:avLst/>
              <a:gdLst>
                <a:gd name="T0" fmla="*/ 8930 w 8931"/>
                <a:gd name="T1" fmla="*/ 8929 h 8930"/>
                <a:gd name="T2" fmla="*/ 8930 w 8931"/>
                <a:gd name="T3" fmla="*/ 8929 h 8930"/>
                <a:gd name="T4" fmla="*/ 8930 w 8931"/>
                <a:gd name="T5" fmla="*/ 4189 h 8930"/>
                <a:gd name="T6" fmla="*/ 7938 w 8931"/>
                <a:gd name="T7" fmla="*/ 2793 h 8930"/>
                <a:gd name="T8" fmla="*/ 6284 w 8931"/>
                <a:gd name="T9" fmla="*/ 1861 h 8930"/>
                <a:gd name="T10" fmla="*/ 0 w 8931"/>
                <a:gd name="T11" fmla="*/ 0 h 8930"/>
                <a:gd name="T12" fmla="*/ 0 w 8931"/>
                <a:gd name="T13" fmla="*/ 0 h 8930"/>
                <a:gd name="T14" fmla="*/ 8931 w 8931"/>
                <a:gd name="T15" fmla="*/ 8930 h 8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8931" h="8930">
                  <a:moveTo>
                    <a:pt x="8930" y="8929"/>
                  </a:moveTo>
                  <a:lnTo>
                    <a:pt x="8930" y="8929"/>
                  </a:lnTo>
                  <a:lnTo>
                    <a:pt x="8930" y="4189"/>
                  </a:lnTo>
                  <a:lnTo>
                    <a:pt x="7938" y="2793"/>
                  </a:lnTo>
                  <a:lnTo>
                    <a:pt x="6284" y="186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06" name="SMARTInkShape-123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580430" y="5929313"/>
              <a:ext cx="6991946" cy="232172"/>
            </a:xfrm>
            <a:custGeom>
              <a:avLst/>
              <a:gdLst>
                <a:gd name="T0" fmla="*/ 40275 w 6991946"/>
                <a:gd name="T1" fmla="*/ 39908 h 232172"/>
                <a:gd name="T2" fmla="*/ 31378 w 6991946"/>
                <a:gd name="T3" fmla="*/ 28399 h 232172"/>
                <a:gd name="T4" fmla="*/ 18262 w 6991946"/>
                <a:gd name="T5" fmla="*/ 17981 h 232172"/>
                <a:gd name="T6" fmla="*/ 6333 w 6991946"/>
                <a:gd name="T7" fmla="*/ 1910 h 232172"/>
                <a:gd name="T8" fmla="*/ 43004 w 6991946"/>
                <a:gd name="T9" fmla="*/ 8561 h 232172"/>
                <a:gd name="T10" fmla="*/ 89301 w 6991946"/>
                <a:gd name="T11" fmla="*/ 17307 h 232172"/>
                <a:gd name="T12" fmla="*/ 229108 w 6991946"/>
                <a:gd name="T13" fmla="*/ 18851 h 232172"/>
                <a:gd name="T14" fmla="*/ 345282 w 6991946"/>
                <a:gd name="T15" fmla="*/ 35607 h 232172"/>
                <a:gd name="T16" fmla="*/ 482387 w 6991946"/>
                <a:gd name="T17" fmla="*/ 52748 h 232172"/>
                <a:gd name="T18" fmla="*/ 644978 w 6991946"/>
                <a:gd name="T19" fmla="*/ 61955 h 232172"/>
                <a:gd name="T20" fmla="*/ 812769 w 6991946"/>
                <a:gd name="T21" fmla="*/ 62507 h 232172"/>
                <a:gd name="T22" fmla="*/ 982287 w 6991946"/>
                <a:gd name="T23" fmla="*/ 62507 h 232172"/>
                <a:gd name="T24" fmla="*/ 1151929 w 6991946"/>
                <a:gd name="T25" fmla="*/ 71422 h 232172"/>
                <a:gd name="T26" fmla="*/ 1325378 w 6991946"/>
                <a:gd name="T27" fmla="*/ 71437 h 232172"/>
                <a:gd name="T28" fmla="*/ 1500195 w 6991946"/>
                <a:gd name="T29" fmla="*/ 71437 h 232172"/>
                <a:gd name="T30" fmla="*/ 1675988 w 6991946"/>
                <a:gd name="T31" fmla="*/ 71437 h 232172"/>
                <a:gd name="T32" fmla="*/ 1821652 w 6991946"/>
                <a:gd name="T33" fmla="*/ 71437 h 232172"/>
                <a:gd name="T34" fmla="*/ 1973093 w 6991946"/>
                <a:gd name="T35" fmla="*/ 79998 h 232172"/>
                <a:gd name="T36" fmla="*/ 2125019 w 6991946"/>
                <a:gd name="T37" fmla="*/ 97377 h 232172"/>
                <a:gd name="T38" fmla="*/ 2283974 w 6991946"/>
                <a:gd name="T39" fmla="*/ 109637 h 232172"/>
                <a:gd name="T40" fmla="*/ 2437433 w 6991946"/>
                <a:gd name="T41" fmla="*/ 123764 h 232172"/>
                <a:gd name="T42" fmla="*/ 2604409 w 6991946"/>
                <a:gd name="T43" fmla="*/ 133115 h 232172"/>
                <a:gd name="T44" fmla="*/ 2770244 w 6991946"/>
                <a:gd name="T45" fmla="*/ 142710 h 232172"/>
                <a:gd name="T46" fmla="*/ 2925048 w 6991946"/>
                <a:gd name="T47" fmla="*/ 151558 h 232172"/>
                <a:gd name="T48" fmla="*/ 3071861 w 6991946"/>
                <a:gd name="T49" fmla="*/ 151803 h 232172"/>
                <a:gd name="T50" fmla="*/ 3228651 w 6991946"/>
                <a:gd name="T51" fmla="*/ 151804 h 232172"/>
                <a:gd name="T52" fmla="*/ 3391154 w 6991946"/>
                <a:gd name="T53" fmla="*/ 151804 h 232172"/>
                <a:gd name="T54" fmla="*/ 3532194 w 6991946"/>
                <a:gd name="T55" fmla="*/ 151804 h 232172"/>
                <a:gd name="T56" fmla="*/ 3679079 w 6991946"/>
                <a:gd name="T57" fmla="*/ 151804 h 232172"/>
                <a:gd name="T58" fmla="*/ 3828974 w 6991946"/>
                <a:gd name="T59" fmla="*/ 151804 h 232172"/>
                <a:gd name="T60" fmla="*/ 3973696 w 6991946"/>
                <a:gd name="T61" fmla="*/ 151804 h 232172"/>
                <a:gd name="T62" fmla="*/ 4125352 w 6991946"/>
                <a:gd name="T63" fmla="*/ 160570 h 232172"/>
                <a:gd name="T64" fmla="*/ 4279801 w 6991946"/>
                <a:gd name="T65" fmla="*/ 163379 h 232172"/>
                <a:gd name="T66" fmla="*/ 4437453 w 6991946"/>
                <a:gd name="T67" fmla="*/ 172261 h 232172"/>
                <a:gd name="T68" fmla="*/ 4596759 w 6991946"/>
                <a:gd name="T69" fmla="*/ 178544 h 232172"/>
                <a:gd name="T70" fmla="*/ 4741648 w 6991946"/>
                <a:gd name="T71" fmla="*/ 178592 h 232172"/>
                <a:gd name="T72" fmla="*/ 4884540 w 6991946"/>
                <a:gd name="T73" fmla="*/ 178592 h 232172"/>
                <a:gd name="T74" fmla="*/ 5036180 w 6991946"/>
                <a:gd name="T75" fmla="*/ 169827 h 232172"/>
                <a:gd name="T76" fmla="*/ 5190241 w 6991946"/>
                <a:gd name="T77" fmla="*/ 169665 h 232172"/>
                <a:gd name="T78" fmla="*/ 5355346 w 6991946"/>
                <a:gd name="T79" fmla="*/ 172309 h 232172"/>
                <a:gd name="T80" fmla="*/ 5519148 w 6991946"/>
                <a:gd name="T81" fmla="*/ 178545 h 232172"/>
                <a:gd name="T82" fmla="*/ 5685733 w 6991946"/>
                <a:gd name="T83" fmla="*/ 178592 h 232172"/>
                <a:gd name="T84" fmla="*/ 5842090 w 6991946"/>
                <a:gd name="T85" fmla="*/ 178592 h 232172"/>
                <a:gd name="T86" fmla="*/ 5994413 w 6991946"/>
                <a:gd name="T87" fmla="*/ 171525 h 232172"/>
                <a:gd name="T88" fmla="*/ 6143576 w 6991946"/>
                <a:gd name="T89" fmla="*/ 161300 h 232172"/>
                <a:gd name="T90" fmla="*/ 6286499 w 6991946"/>
                <a:gd name="T91" fmla="*/ 149326 h 232172"/>
                <a:gd name="T92" fmla="*/ 6441540 w 6991946"/>
                <a:gd name="T93" fmla="*/ 142908 h 232172"/>
                <a:gd name="T94" fmla="*/ 6589926 w 6991946"/>
                <a:gd name="T95" fmla="*/ 143867 h 232172"/>
                <a:gd name="T96" fmla="*/ 6757731 w 6991946"/>
                <a:gd name="T97" fmla="*/ 162814 h 232172"/>
                <a:gd name="T98" fmla="*/ 6910584 w 6991946"/>
                <a:gd name="T99" fmla="*/ 210346 h 232172"/>
                <a:gd name="T100" fmla="*/ 0 w 6991946"/>
                <a:gd name="T101" fmla="*/ 0 h 232172"/>
                <a:gd name="T102" fmla="*/ 6991946 w 6991946"/>
                <a:gd name="T103" fmla="*/ 232172 h 23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6991946" h="232172">
                  <a:moveTo>
                    <a:pt x="53578" y="44648"/>
                  </a:moveTo>
                  <a:lnTo>
                    <a:pt x="53578" y="44648"/>
                  </a:lnTo>
                  <a:lnTo>
                    <a:pt x="45889" y="44648"/>
                  </a:lnTo>
                  <a:lnTo>
                    <a:pt x="40275" y="39908"/>
                  </a:lnTo>
                  <a:lnTo>
                    <a:pt x="37744" y="34935"/>
                  </a:lnTo>
                  <a:lnTo>
                    <a:pt x="37069" y="32219"/>
                  </a:lnTo>
                  <a:lnTo>
                    <a:pt x="35626" y="30408"/>
                  </a:lnTo>
                  <a:lnTo>
                    <a:pt x="31378" y="28399"/>
                  </a:lnTo>
                  <a:lnTo>
                    <a:pt x="29848" y="26869"/>
                  </a:lnTo>
                  <a:lnTo>
                    <a:pt x="28149" y="22525"/>
                  </a:lnTo>
                  <a:lnTo>
                    <a:pt x="26703" y="20970"/>
                  </a:lnTo>
                  <a:lnTo>
                    <a:pt x="18262" y="17981"/>
                  </a:lnTo>
                  <a:lnTo>
                    <a:pt x="9308" y="9300"/>
                  </a:lnTo>
                  <a:lnTo>
                    <a:pt x="9041" y="4298"/>
                  </a:lnTo>
                  <a:lnTo>
                    <a:pt x="8012" y="2866"/>
                  </a:lnTo>
                  <a:lnTo>
                    <a:pt x="6333" y="1910"/>
                  </a:lnTo>
                  <a:lnTo>
                    <a:pt x="0" y="0"/>
                  </a:lnTo>
                  <a:lnTo>
                    <a:pt x="25436" y="0"/>
                  </a:lnTo>
                  <a:lnTo>
                    <a:pt x="33651" y="6136"/>
                  </a:lnTo>
                  <a:lnTo>
                    <a:pt x="43004" y="8561"/>
                  </a:lnTo>
                  <a:lnTo>
                    <a:pt x="65596" y="8919"/>
                  </a:lnTo>
                  <a:lnTo>
                    <a:pt x="71487" y="11570"/>
                  </a:lnTo>
                  <a:lnTo>
                    <a:pt x="77413" y="15064"/>
                  </a:lnTo>
                  <a:lnTo>
                    <a:pt x="89301" y="17307"/>
                  </a:lnTo>
                  <a:lnTo>
                    <a:pt x="132083" y="17853"/>
                  </a:lnTo>
                  <a:lnTo>
                    <a:pt x="174768" y="17859"/>
                  </a:lnTo>
                  <a:lnTo>
                    <a:pt x="216623" y="17859"/>
                  </a:lnTo>
                  <a:lnTo>
                    <a:pt x="229108" y="18851"/>
                  </a:lnTo>
                  <a:lnTo>
                    <a:pt x="256365" y="25548"/>
                  </a:lnTo>
                  <a:lnTo>
                    <a:pt x="285800" y="29271"/>
                  </a:lnTo>
                  <a:lnTo>
                    <a:pt x="303624" y="33808"/>
                  </a:lnTo>
                  <a:lnTo>
                    <a:pt x="345282" y="35607"/>
                  </a:lnTo>
                  <a:lnTo>
                    <a:pt x="386953" y="43814"/>
                  </a:lnTo>
                  <a:lnTo>
                    <a:pt x="428625" y="44599"/>
                  </a:lnTo>
                  <a:lnTo>
                    <a:pt x="440531" y="45618"/>
                  </a:lnTo>
                  <a:lnTo>
                    <a:pt x="482387" y="52748"/>
                  </a:lnTo>
                  <a:lnTo>
                    <a:pt x="526790" y="53505"/>
                  </a:lnTo>
                  <a:lnTo>
                    <a:pt x="571417" y="53571"/>
                  </a:lnTo>
                  <a:lnTo>
                    <a:pt x="600330" y="56222"/>
                  </a:lnTo>
                  <a:lnTo>
                    <a:pt x="644978" y="61955"/>
                  </a:lnTo>
                  <a:lnTo>
                    <a:pt x="689627" y="62459"/>
                  </a:lnTo>
                  <a:lnTo>
                    <a:pt x="731511" y="62501"/>
                  </a:lnTo>
                  <a:lnTo>
                    <a:pt x="769229" y="62506"/>
                  </a:lnTo>
                  <a:lnTo>
                    <a:pt x="812769" y="62507"/>
                  </a:lnTo>
                  <a:lnTo>
                    <a:pt x="856280" y="62507"/>
                  </a:lnTo>
                  <a:lnTo>
                    <a:pt x="894213" y="62507"/>
                  </a:lnTo>
                  <a:lnTo>
                    <a:pt x="937781" y="62507"/>
                  </a:lnTo>
                  <a:lnTo>
                    <a:pt x="982287" y="62507"/>
                  </a:lnTo>
                  <a:lnTo>
                    <a:pt x="1017988" y="65153"/>
                  </a:lnTo>
                  <a:lnTo>
                    <a:pt x="1062633" y="70610"/>
                  </a:lnTo>
                  <a:lnTo>
                    <a:pt x="1107281" y="71328"/>
                  </a:lnTo>
                  <a:lnTo>
                    <a:pt x="1151929" y="71422"/>
                  </a:lnTo>
                  <a:lnTo>
                    <a:pt x="1196578" y="71435"/>
                  </a:lnTo>
                  <a:lnTo>
                    <a:pt x="1241226" y="71436"/>
                  </a:lnTo>
                  <a:lnTo>
                    <a:pt x="1285875" y="71437"/>
                  </a:lnTo>
                  <a:lnTo>
                    <a:pt x="1325378" y="71437"/>
                  </a:lnTo>
                  <a:lnTo>
                    <a:pt x="1369558" y="71437"/>
                  </a:lnTo>
                  <a:lnTo>
                    <a:pt x="1411327" y="71437"/>
                  </a:lnTo>
                  <a:lnTo>
                    <a:pt x="1455596" y="71437"/>
                  </a:lnTo>
                  <a:lnTo>
                    <a:pt x="1500195" y="71437"/>
                  </a:lnTo>
                  <a:lnTo>
                    <a:pt x="1544837" y="71437"/>
                  </a:lnTo>
                  <a:lnTo>
                    <a:pt x="1589484" y="71437"/>
                  </a:lnTo>
                  <a:lnTo>
                    <a:pt x="1634133" y="71437"/>
                  </a:lnTo>
                  <a:lnTo>
                    <a:pt x="1675988" y="71437"/>
                  </a:lnTo>
                  <a:lnTo>
                    <a:pt x="1713948" y="71437"/>
                  </a:lnTo>
                  <a:lnTo>
                    <a:pt x="1750110" y="71437"/>
                  </a:lnTo>
                  <a:lnTo>
                    <a:pt x="1785916" y="71437"/>
                  </a:lnTo>
                  <a:lnTo>
                    <a:pt x="1821652" y="71437"/>
                  </a:lnTo>
                  <a:lnTo>
                    <a:pt x="1857374" y="71437"/>
                  </a:lnTo>
                  <a:lnTo>
                    <a:pt x="1894086" y="72429"/>
                  </a:lnTo>
                  <a:lnTo>
                    <a:pt x="1935880" y="78505"/>
                  </a:lnTo>
                  <a:lnTo>
                    <a:pt x="1973093" y="79998"/>
                  </a:lnTo>
                  <a:lnTo>
                    <a:pt x="2009107" y="86431"/>
                  </a:lnTo>
                  <a:lnTo>
                    <a:pt x="2047529" y="88731"/>
                  </a:lnTo>
                  <a:lnTo>
                    <a:pt x="2088302" y="93925"/>
                  </a:lnTo>
                  <a:lnTo>
                    <a:pt x="2125019" y="97377"/>
                  </a:lnTo>
                  <a:lnTo>
                    <a:pt x="2160936" y="98059"/>
                  </a:lnTo>
                  <a:lnTo>
                    <a:pt x="2201434" y="102934"/>
                  </a:lnTo>
                  <a:lnTo>
                    <a:pt x="2241514" y="106322"/>
                  </a:lnTo>
                  <a:lnTo>
                    <a:pt x="2283974" y="109637"/>
                  </a:lnTo>
                  <a:lnTo>
                    <a:pt x="2321318" y="114812"/>
                  </a:lnTo>
                  <a:lnTo>
                    <a:pt x="2358350" y="115834"/>
                  </a:lnTo>
                  <a:lnTo>
                    <a:pt x="2400208" y="118682"/>
                  </a:lnTo>
                  <a:lnTo>
                    <a:pt x="2437433" y="123764"/>
                  </a:lnTo>
                  <a:lnTo>
                    <a:pt x="2479587" y="124768"/>
                  </a:lnTo>
                  <a:lnTo>
                    <a:pt x="2520251" y="124966"/>
                  </a:lnTo>
                  <a:lnTo>
                    <a:pt x="2561467" y="129746"/>
                  </a:lnTo>
                  <a:lnTo>
                    <a:pt x="2604409" y="133115"/>
                  </a:lnTo>
                  <a:lnTo>
                    <a:pt x="2645228" y="133781"/>
                  </a:lnTo>
                  <a:lnTo>
                    <a:pt x="2686475" y="138653"/>
                  </a:lnTo>
                  <a:lnTo>
                    <a:pt x="2729422" y="142041"/>
                  </a:lnTo>
                  <a:lnTo>
                    <a:pt x="2770244" y="142710"/>
                  </a:lnTo>
                  <a:lnTo>
                    <a:pt x="2811490" y="142842"/>
                  </a:lnTo>
                  <a:lnTo>
                    <a:pt x="2855430" y="149005"/>
                  </a:lnTo>
                  <a:lnTo>
                    <a:pt x="2890511" y="150975"/>
                  </a:lnTo>
                  <a:lnTo>
                    <a:pt x="2925048" y="151558"/>
                  </a:lnTo>
                  <a:lnTo>
                    <a:pt x="2966533" y="151756"/>
                  </a:lnTo>
                  <a:lnTo>
                    <a:pt x="3000931" y="151789"/>
                  </a:lnTo>
                  <a:lnTo>
                    <a:pt x="3036259" y="151800"/>
                  </a:lnTo>
                  <a:lnTo>
                    <a:pt x="3071861" y="151803"/>
                  </a:lnTo>
                  <a:lnTo>
                    <a:pt x="3114706" y="151803"/>
                  </a:lnTo>
                  <a:lnTo>
                    <a:pt x="3158962" y="151804"/>
                  </a:lnTo>
                  <a:lnTo>
                    <a:pt x="3194097" y="151804"/>
                  </a:lnTo>
                  <a:lnTo>
                    <a:pt x="3228651" y="151804"/>
                  </a:lnTo>
                  <a:lnTo>
                    <a:pt x="3270142" y="151804"/>
                  </a:lnTo>
                  <a:lnTo>
                    <a:pt x="3304540" y="151804"/>
                  </a:lnTo>
                  <a:lnTo>
                    <a:pt x="3346978" y="151804"/>
                  </a:lnTo>
                  <a:lnTo>
                    <a:pt x="3391154" y="151804"/>
                  </a:lnTo>
                  <a:lnTo>
                    <a:pt x="3426275" y="151804"/>
                  </a:lnTo>
                  <a:lnTo>
                    <a:pt x="3461816" y="151804"/>
                  </a:lnTo>
                  <a:lnTo>
                    <a:pt x="3497483" y="151804"/>
                  </a:lnTo>
                  <a:lnTo>
                    <a:pt x="3532194" y="151804"/>
                  </a:lnTo>
                  <a:lnTo>
                    <a:pt x="3573738" y="151804"/>
                  </a:lnTo>
                  <a:lnTo>
                    <a:pt x="3608146" y="151804"/>
                  </a:lnTo>
                  <a:lnTo>
                    <a:pt x="3643476" y="151804"/>
                  </a:lnTo>
                  <a:lnTo>
                    <a:pt x="3679079" y="151804"/>
                  </a:lnTo>
                  <a:lnTo>
                    <a:pt x="3714764" y="151804"/>
                  </a:lnTo>
                  <a:lnTo>
                    <a:pt x="3750473" y="151804"/>
                  </a:lnTo>
                  <a:lnTo>
                    <a:pt x="3788834" y="151804"/>
                  </a:lnTo>
                  <a:lnTo>
                    <a:pt x="3828974" y="151804"/>
                  </a:lnTo>
                  <a:lnTo>
                    <a:pt x="3866003" y="151804"/>
                  </a:lnTo>
                  <a:lnTo>
                    <a:pt x="3902110" y="151804"/>
                  </a:lnTo>
                  <a:lnTo>
                    <a:pt x="3937943" y="151804"/>
                  </a:lnTo>
                  <a:lnTo>
                    <a:pt x="3973696" y="151804"/>
                  </a:lnTo>
                  <a:lnTo>
                    <a:pt x="4012071" y="154450"/>
                  </a:lnTo>
                  <a:lnTo>
                    <a:pt x="4052214" y="158872"/>
                  </a:lnTo>
                  <a:lnTo>
                    <a:pt x="4089244" y="160182"/>
                  </a:lnTo>
                  <a:lnTo>
                    <a:pt x="4125352" y="160570"/>
                  </a:lnTo>
                  <a:lnTo>
                    <a:pt x="4163831" y="160686"/>
                  </a:lnTo>
                  <a:lnTo>
                    <a:pt x="4204006" y="160719"/>
                  </a:lnTo>
                  <a:lnTo>
                    <a:pt x="4241045" y="160728"/>
                  </a:lnTo>
                  <a:lnTo>
                    <a:pt x="4279801" y="163379"/>
                  </a:lnTo>
                  <a:lnTo>
                    <a:pt x="4320058" y="167802"/>
                  </a:lnTo>
                  <a:lnTo>
                    <a:pt x="4359767" y="169112"/>
                  </a:lnTo>
                  <a:lnTo>
                    <a:pt x="4400306" y="169500"/>
                  </a:lnTo>
                  <a:lnTo>
                    <a:pt x="4437453" y="172261"/>
                  </a:lnTo>
                  <a:lnTo>
                    <a:pt x="4476241" y="176717"/>
                  </a:lnTo>
                  <a:lnTo>
                    <a:pt x="4516507" y="178037"/>
                  </a:lnTo>
                  <a:lnTo>
                    <a:pt x="4556218" y="178429"/>
                  </a:lnTo>
                  <a:lnTo>
                    <a:pt x="4596759" y="178544"/>
                  </a:lnTo>
                  <a:lnTo>
                    <a:pt x="4633906" y="178579"/>
                  </a:lnTo>
                  <a:lnTo>
                    <a:pt x="4670048" y="178589"/>
                  </a:lnTo>
                  <a:lnTo>
                    <a:pt x="4705892" y="178592"/>
                  </a:lnTo>
                  <a:lnTo>
                    <a:pt x="4741648" y="178592"/>
                  </a:lnTo>
                  <a:lnTo>
                    <a:pt x="4777378" y="178592"/>
                  </a:lnTo>
                  <a:lnTo>
                    <a:pt x="4813100" y="178592"/>
                  </a:lnTo>
                  <a:lnTo>
                    <a:pt x="4848819" y="178592"/>
                  </a:lnTo>
                  <a:lnTo>
                    <a:pt x="4884540" y="178592"/>
                  </a:lnTo>
                  <a:lnTo>
                    <a:pt x="4922903" y="175948"/>
                  </a:lnTo>
                  <a:lnTo>
                    <a:pt x="4963044" y="171525"/>
                  </a:lnTo>
                  <a:lnTo>
                    <a:pt x="5000073" y="170215"/>
                  </a:lnTo>
                  <a:lnTo>
                    <a:pt x="5036180" y="169827"/>
                  </a:lnTo>
                  <a:lnTo>
                    <a:pt x="5072014" y="169712"/>
                  </a:lnTo>
                  <a:lnTo>
                    <a:pt x="5110413" y="169678"/>
                  </a:lnTo>
                  <a:lnTo>
                    <a:pt x="5150563" y="169667"/>
                  </a:lnTo>
                  <a:lnTo>
                    <a:pt x="5190241" y="169665"/>
                  </a:lnTo>
                  <a:lnTo>
                    <a:pt x="5230771" y="169664"/>
                  </a:lnTo>
                  <a:lnTo>
                    <a:pt x="5270561" y="169664"/>
                  </a:lnTo>
                  <a:lnTo>
                    <a:pt x="5313770" y="169664"/>
                  </a:lnTo>
                  <a:lnTo>
                    <a:pt x="5355346" y="172309"/>
                  </a:lnTo>
                  <a:lnTo>
                    <a:pt x="5395446" y="176732"/>
                  </a:lnTo>
                  <a:lnTo>
                    <a:pt x="5436101" y="178041"/>
                  </a:lnTo>
                  <a:lnTo>
                    <a:pt x="5475927" y="178430"/>
                  </a:lnTo>
                  <a:lnTo>
                    <a:pt x="5519148" y="178545"/>
                  </a:lnTo>
                  <a:lnTo>
                    <a:pt x="5560727" y="178579"/>
                  </a:lnTo>
                  <a:lnTo>
                    <a:pt x="5600828" y="178589"/>
                  </a:lnTo>
                  <a:lnTo>
                    <a:pt x="5644130" y="178592"/>
                  </a:lnTo>
                  <a:lnTo>
                    <a:pt x="5685733" y="178592"/>
                  </a:lnTo>
                  <a:lnTo>
                    <a:pt x="5723196" y="178592"/>
                  </a:lnTo>
                  <a:lnTo>
                    <a:pt x="5762077" y="178592"/>
                  </a:lnTo>
                  <a:lnTo>
                    <a:pt x="5802370" y="178592"/>
                  </a:lnTo>
                  <a:lnTo>
                    <a:pt x="5842090" y="178592"/>
                  </a:lnTo>
                  <a:lnTo>
                    <a:pt x="5882633" y="178592"/>
                  </a:lnTo>
                  <a:lnTo>
                    <a:pt x="5919781" y="178592"/>
                  </a:lnTo>
                  <a:lnTo>
                    <a:pt x="5955923" y="175948"/>
                  </a:lnTo>
                  <a:lnTo>
                    <a:pt x="5994413" y="171525"/>
                  </a:lnTo>
                  <a:lnTo>
                    <a:pt x="6034591" y="170215"/>
                  </a:lnTo>
                  <a:lnTo>
                    <a:pt x="6071631" y="167181"/>
                  </a:lnTo>
                  <a:lnTo>
                    <a:pt x="6107742" y="162644"/>
                  </a:lnTo>
                  <a:lnTo>
                    <a:pt x="6143576" y="161300"/>
                  </a:lnTo>
                  <a:lnTo>
                    <a:pt x="6179329" y="158256"/>
                  </a:lnTo>
                  <a:lnTo>
                    <a:pt x="6215058" y="153716"/>
                  </a:lnTo>
                  <a:lnTo>
                    <a:pt x="6250779" y="152370"/>
                  </a:lnTo>
                  <a:lnTo>
                    <a:pt x="6286499" y="149326"/>
                  </a:lnTo>
                  <a:lnTo>
                    <a:pt x="6324864" y="144786"/>
                  </a:lnTo>
                  <a:lnTo>
                    <a:pt x="6362359" y="143441"/>
                  </a:lnTo>
                  <a:lnTo>
                    <a:pt x="6406435" y="142986"/>
                  </a:lnTo>
                  <a:lnTo>
                    <a:pt x="6441540" y="142908"/>
                  </a:lnTo>
                  <a:lnTo>
                    <a:pt x="6477076" y="142885"/>
                  </a:lnTo>
                  <a:lnTo>
                    <a:pt x="6512741" y="142878"/>
                  </a:lnTo>
                  <a:lnTo>
                    <a:pt x="6548444" y="142876"/>
                  </a:lnTo>
                  <a:lnTo>
                    <a:pt x="6589926" y="143867"/>
                  </a:lnTo>
                  <a:lnTo>
                    <a:pt x="6632663" y="149943"/>
                  </a:lnTo>
                  <a:lnTo>
                    <a:pt x="6674803" y="151436"/>
                  </a:lnTo>
                  <a:lnTo>
                    <a:pt x="6715208" y="157868"/>
                  </a:lnTo>
                  <a:lnTo>
                    <a:pt x="6757731" y="162814"/>
                  </a:lnTo>
                  <a:lnTo>
                    <a:pt x="6795089" y="173051"/>
                  </a:lnTo>
                  <a:lnTo>
                    <a:pt x="6831131" y="184629"/>
                  </a:lnTo>
                  <a:lnTo>
                    <a:pt x="6866913" y="196469"/>
                  </a:lnTo>
                  <a:lnTo>
                    <a:pt x="6910584" y="210346"/>
                  </a:lnTo>
                  <a:lnTo>
                    <a:pt x="6951909" y="221093"/>
                  </a:lnTo>
                  <a:lnTo>
                    <a:pt x="6991945" y="232171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02" name="SMARTInkShape-124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06363" y="5348288"/>
            <a:ext cx="8010525" cy="169862"/>
          </a:xfrm>
          <a:custGeom>
            <a:avLst/>
            <a:gdLst>
              <a:gd name="T0" fmla="*/ 26858 w 8009931"/>
              <a:gd name="T1" fmla="*/ 2645 h 169665"/>
              <a:gd name="T2" fmla="*/ 127060 w 8009931"/>
              <a:gd name="T3" fmla="*/ 8929 h 169665"/>
              <a:gd name="T4" fmla="*/ 297658 w 8009931"/>
              <a:gd name="T5" fmla="*/ 8930 h 169665"/>
              <a:gd name="T6" fmla="*/ 458391 w 8009931"/>
              <a:gd name="T7" fmla="*/ 9922 h 169665"/>
              <a:gd name="T8" fmla="*/ 595129 w 8009931"/>
              <a:gd name="T9" fmla="*/ 18851 h 169665"/>
              <a:gd name="T10" fmla="*/ 729326 w 8009931"/>
              <a:gd name="T11" fmla="*/ 35697 h 169665"/>
              <a:gd name="T12" fmla="*/ 836551 w 8009931"/>
              <a:gd name="T13" fmla="*/ 45633 h 169665"/>
              <a:gd name="T14" fmla="*/ 939647 w 8009931"/>
              <a:gd name="T15" fmla="*/ 60644 h 169665"/>
              <a:gd name="T16" fmla="*/ 1078877 w 8009931"/>
              <a:gd name="T17" fmla="*/ 79998 h 169665"/>
              <a:gd name="T18" fmla="*/ 1211547 w 8009931"/>
              <a:gd name="T19" fmla="*/ 89296 h 169665"/>
              <a:gd name="T20" fmla="*/ 1336545 w 8009931"/>
              <a:gd name="T21" fmla="*/ 99146 h 169665"/>
              <a:gd name="T22" fmla="*/ 1470317 w 8009931"/>
              <a:gd name="T23" fmla="*/ 108148 h 169665"/>
              <a:gd name="T24" fmla="*/ 1616830 w 8009931"/>
              <a:gd name="T25" fmla="*/ 116087 h 169665"/>
              <a:gd name="T26" fmla="*/ 1744288 w 8009931"/>
              <a:gd name="T27" fmla="*/ 124943 h 169665"/>
              <a:gd name="T28" fmla="*/ 1910953 w 8009931"/>
              <a:gd name="T29" fmla="*/ 125015 h 169665"/>
              <a:gd name="T30" fmla="*/ 2074662 w 8009931"/>
              <a:gd name="T31" fmla="*/ 133944 h 169665"/>
              <a:gd name="T32" fmla="*/ 2243106 w 8009931"/>
              <a:gd name="T33" fmla="*/ 133945 h 169665"/>
              <a:gd name="T34" fmla="*/ 2403817 w 8009931"/>
              <a:gd name="T35" fmla="*/ 126256 h 169665"/>
              <a:gd name="T36" fmla="*/ 2571702 w 8009931"/>
              <a:gd name="T37" fmla="*/ 125015 h 169665"/>
              <a:gd name="T38" fmla="*/ 2727449 w 8009931"/>
              <a:gd name="T39" fmla="*/ 116092 h 169665"/>
              <a:gd name="T40" fmla="*/ 2875469 w 8009931"/>
              <a:gd name="T41" fmla="*/ 107162 h 169665"/>
              <a:gd name="T42" fmla="*/ 3047928 w 8009931"/>
              <a:gd name="T43" fmla="*/ 107156 h 169665"/>
              <a:gd name="T44" fmla="*/ 3214135 w 8009931"/>
              <a:gd name="T45" fmla="*/ 107156 h 169665"/>
              <a:gd name="T46" fmla="*/ 3379389 w 8009931"/>
              <a:gd name="T47" fmla="*/ 107156 h 169665"/>
              <a:gd name="T48" fmla="*/ 3546850 w 8009931"/>
              <a:gd name="T49" fmla="*/ 107156 h 169665"/>
              <a:gd name="T50" fmla="*/ 3690692 w 8009931"/>
              <a:gd name="T51" fmla="*/ 108148 h 169665"/>
              <a:gd name="T52" fmla="*/ 3852590 w 8009931"/>
              <a:gd name="T53" fmla="*/ 116085 h 169665"/>
              <a:gd name="T54" fmla="*/ 4000336 w 8009931"/>
              <a:gd name="T55" fmla="*/ 124464 h 169665"/>
              <a:gd name="T56" fmla="*/ 4166819 w 8009931"/>
              <a:gd name="T57" fmla="*/ 125015 h 169665"/>
              <a:gd name="T58" fmla="*/ 4335576 w 8009931"/>
              <a:gd name="T59" fmla="*/ 125015 h 169665"/>
              <a:gd name="T60" fmla="*/ 4514085 w 8009931"/>
              <a:gd name="T61" fmla="*/ 133935 h 169665"/>
              <a:gd name="T62" fmla="*/ 4692679 w 8009931"/>
              <a:gd name="T63" fmla="*/ 133945 h 169665"/>
              <a:gd name="T64" fmla="*/ 4860623 w 8009931"/>
              <a:gd name="T65" fmla="*/ 133945 h 169665"/>
              <a:gd name="T66" fmla="*/ 5001476 w 8009931"/>
              <a:gd name="T67" fmla="*/ 142853 h 169665"/>
              <a:gd name="T68" fmla="*/ 5156997 w 8009931"/>
              <a:gd name="T69" fmla="*/ 151696 h 169665"/>
              <a:gd name="T70" fmla="*/ 5315076 w 8009931"/>
              <a:gd name="T71" fmla="*/ 151805 h 169665"/>
              <a:gd name="T72" fmla="*/ 5481858 w 8009931"/>
              <a:gd name="T73" fmla="*/ 151805 h 169665"/>
              <a:gd name="T74" fmla="*/ 5634639 w 8009931"/>
              <a:gd name="T75" fmla="*/ 143702 h 169665"/>
              <a:gd name="T76" fmla="*/ 5780323 w 8009931"/>
              <a:gd name="T77" fmla="*/ 151784 h 169665"/>
              <a:gd name="T78" fmla="*/ 5956103 w 8009931"/>
              <a:gd name="T79" fmla="*/ 159493 h 169665"/>
              <a:gd name="T80" fmla="*/ 6116836 w 8009931"/>
              <a:gd name="T81" fmla="*/ 169554 h 169665"/>
              <a:gd name="T82" fmla="*/ 6280053 w 8009931"/>
              <a:gd name="T83" fmla="*/ 169664 h 169665"/>
              <a:gd name="T84" fmla="*/ 6434106 w 8009931"/>
              <a:gd name="T85" fmla="*/ 169664 h 169665"/>
              <a:gd name="T86" fmla="*/ 6590851 w 8009931"/>
              <a:gd name="T87" fmla="*/ 169664 h 169665"/>
              <a:gd name="T88" fmla="*/ 6752924 w 8009931"/>
              <a:gd name="T89" fmla="*/ 161286 h 169665"/>
              <a:gd name="T90" fmla="*/ 6916200 w 8009931"/>
              <a:gd name="T91" fmla="*/ 151915 h 169665"/>
              <a:gd name="T92" fmla="*/ 7071826 w 8009931"/>
              <a:gd name="T93" fmla="*/ 151805 h 169665"/>
              <a:gd name="T94" fmla="*/ 7238917 w 8009931"/>
              <a:gd name="T95" fmla="*/ 142948 h 169665"/>
              <a:gd name="T96" fmla="*/ 7400797 w 8009931"/>
              <a:gd name="T97" fmla="*/ 134497 h 169665"/>
              <a:gd name="T98" fmla="*/ 7559145 w 8009931"/>
              <a:gd name="T99" fmla="*/ 133946 h 169665"/>
              <a:gd name="T100" fmla="*/ 7706314 w 8009931"/>
              <a:gd name="T101" fmla="*/ 133945 h 169665"/>
              <a:gd name="T102" fmla="*/ 7863664 w 8009931"/>
              <a:gd name="T103" fmla="*/ 150553 h 169665"/>
              <a:gd name="T104" fmla="*/ 7990006 w 8009931"/>
              <a:gd name="T105" fmla="*/ 160712 h 169665"/>
              <a:gd name="T106" fmla="*/ 0 w 8009931"/>
              <a:gd name="T107" fmla="*/ 0 h 169665"/>
              <a:gd name="T108" fmla="*/ 8009931 w 8009931"/>
              <a:gd name="T109" fmla="*/ 169665 h 169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T106" t="T107" r="T108" b="T109"/>
            <a:pathLst>
              <a:path w="8009931" h="169665">
                <a:moveTo>
                  <a:pt x="0" y="0"/>
                </a:moveTo>
                <a:lnTo>
                  <a:pt x="0" y="0"/>
                </a:lnTo>
                <a:lnTo>
                  <a:pt x="20991" y="0"/>
                </a:lnTo>
                <a:lnTo>
                  <a:pt x="26858" y="2645"/>
                </a:lnTo>
                <a:lnTo>
                  <a:pt x="29812" y="4740"/>
                </a:lnTo>
                <a:lnTo>
                  <a:pt x="43450" y="7688"/>
                </a:lnTo>
                <a:lnTo>
                  <a:pt x="87387" y="8915"/>
                </a:lnTo>
                <a:lnTo>
                  <a:pt x="127060" y="8929"/>
                </a:lnTo>
                <a:lnTo>
                  <a:pt x="170269" y="8930"/>
                </a:lnTo>
                <a:lnTo>
                  <a:pt x="214880" y="8930"/>
                </a:lnTo>
                <a:lnTo>
                  <a:pt x="256018" y="8930"/>
                </a:lnTo>
                <a:lnTo>
                  <a:pt x="297658" y="8930"/>
                </a:lnTo>
                <a:lnTo>
                  <a:pt x="339328" y="8930"/>
                </a:lnTo>
                <a:lnTo>
                  <a:pt x="381000" y="8930"/>
                </a:lnTo>
                <a:lnTo>
                  <a:pt x="422672" y="8930"/>
                </a:lnTo>
                <a:lnTo>
                  <a:pt x="458391" y="9922"/>
                </a:lnTo>
                <a:lnTo>
                  <a:pt x="494110" y="17032"/>
                </a:lnTo>
                <a:lnTo>
                  <a:pt x="535782" y="17811"/>
                </a:lnTo>
                <a:lnTo>
                  <a:pt x="577453" y="17856"/>
                </a:lnTo>
                <a:lnTo>
                  <a:pt x="595129" y="18851"/>
                </a:lnTo>
                <a:lnTo>
                  <a:pt x="622470" y="25547"/>
                </a:lnTo>
                <a:lnTo>
                  <a:pt x="657658" y="27709"/>
                </a:lnTo>
                <a:lnTo>
                  <a:pt x="684980" y="34467"/>
                </a:lnTo>
                <a:lnTo>
                  <a:pt x="729326" y="35697"/>
                </a:lnTo>
                <a:lnTo>
                  <a:pt x="756131" y="36708"/>
                </a:lnTo>
                <a:lnTo>
                  <a:pt x="783239" y="43406"/>
                </a:lnTo>
                <a:lnTo>
                  <a:pt x="824596" y="44627"/>
                </a:lnTo>
                <a:lnTo>
                  <a:pt x="836551" y="45633"/>
                </a:lnTo>
                <a:lnTo>
                  <a:pt x="858873" y="52335"/>
                </a:lnTo>
                <a:lnTo>
                  <a:pt x="903231" y="53545"/>
                </a:lnTo>
                <a:lnTo>
                  <a:pt x="922594" y="54564"/>
                </a:lnTo>
                <a:lnTo>
                  <a:pt x="939647" y="60644"/>
                </a:lnTo>
                <a:lnTo>
                  <a:pt x="976227" y="63427"/>
                </a:lnTo>
                <a:lnTo>
                  <a:pt x="993237" y="69561"/>
                </a:lnTo>
                <a:lnTo>
                  <a:pt x="1037460" y="71406"/>
                </a:lnTo>
                <a:lnTo>
                  <a:pt x="1078877" y="79998"/>
                </a:lnTo>
                <a:lnTo>
                  <a:pt x="1110173" y="81338"/>
                </a:lnTo>
                <a:lnTo>
                  <a:pt x="1127714" y="88053"/>
                </a:lnTo>
                <a:lnTo>
                  <a:pt x="1168198" y="89264"/>
                </a:lnTo>
                <a:lnTo>
                  <a:pt x="1211547" y="89296"/>
                </a:lnTo>
                <a:lnTo>
                  <a:pt x="1253048" y="89297"/>
                </a:lnTo>
                <a:lnTo>
                  <a:pt x="1280829" y="90289"/>
                </a:lnTo>
                <a:lnTo>
                  <a:pt x="1309584" y="97399"/>
                </a:lnTo>
                <a:lnTo>
                  <a:pt x="1336545" y="99146"/>
                </a:lnTo>
                <a:lnTo>
                  <a:pt x="1363667" y="105905"/>
                </a:lnTo>
                <a:lnTo>
                  <a:pt x="1403839" y="107106"/>
                </a:lnTo>
                <a:lnTo>
                  <a:pt x="1447210" y="107155"/>
                </a:lnTo>
                <a:lnTo>
                  <a:pt x="1470317" y="108148"/>
                </a:lnTo>
                <a:lnTo>
                  <a:pt x="1497589" y="114845"/>
                </a:lnTo>
                <a:lnTo>
                  <a:pt x="1537783" y="116038"/>
                </a:lnTo>
                <a:lnTo>
                  <a:pt x="1577688" y="116083"/>
                </a:lnTo>
                <a:lnTo>
                  <a:pt x="1616830" y="116087"/>
                </a:lnTo>
                <a:lnTo>
                  <a:pt x="1657978" y="116087"/>
                </a:lnTo>
                <a:lnTo>
                  <a:pt x="1675628" y="117078"/>
                </a:lnTo>
                <a:lnTo>
                  <a:pt x="1702963" y="123774"/>
                </a:lnTo>
                <a:lnTo>
                  <a:pt x="1744288" y="124943"/>
                </a:lnTo>
                <a:lnTo>
                  <a:pt x="1785939" y="125012"/>
                </a:lnTo>
                <a:lnTo>
                  <a:pt x="1827610" y="125015"/>
                </a:lnTo>
                <a:lnTo>
                  <a:pt x="1869282" y="125015"/>
                </a:lnTo>
                <a:lnTo>
                  <a:pt x="1910953" y="125015"/>
                </a:lnTo>
                <a:lnTo>
                  <a:pt x="1949318" y="127661"/>
                </a:lnTo>
                <a:lnTo>
                  <a:pt x="1990769" y="133393"/>
                </a:lnTo>
                <a:lnTo>
                  <a:pt x="2032960" y="133913"/>
                </a:lnTo>
                <a:lnTo>
                  <a:pt x="2074662" y="133944"/>
                </a:lnTo>
                <a:lnTo>
                  <a:pt x="2116336" y="133945"/>
                </a:lnTo>
                <a:lnTo>
                  <a:pt x="2159123" y="133945"/>
                </a:lnTo>
                <a:lnTo>
                  <a:pt x="2202548" y="133945"/>
                </a:lnTo>
                <a:lnTo>
                  <a:pt x="2243106" y="133945"/>
                </a:lnTo>
                <a:lnTo>
                  <a:pt x="2282655" y="133945"/>
                </a:lnTo>
                <a:lnTo>
                  <a:pt x="2323450" y="133945"/>
                </a:lnTo>
                <a:lnTo>
                  <a:pt x="2363020" y="133945"/>
                </a:lnTo>
                <a:lnTo>
                  <a:pt x="2403817" y="126256"/>
                </a:lnTo>
                <a:lnTo>
                  <a:pt x="2443388" y="125124"/>
                </a:lnTo>
                <a:lnTo>
                  <a:pt x="2486400" y="125022"/>
                </a:lnTo>
                <a:lnTo>
                  <a:pt x="2529249" y="125016"/>
                </a:lnTo>
                <a:lnTo>
                  <a:pt x="2571702" y="125015"/>
                </a:lnTo>
                <a:lnTo>
                  <a:pt x="2607646" y="124023"/>
                </a:lnTo>
                <a:lnTo>
                  <a:pt x="2646911" y="116913"/>
                </a:lnTo>
                <a:lnTo>
                  <a:pt x="2689964" y="116159"/>
                </a:lnTo>
                <a:lnTo>
                  <a:pt x="2727449" y="116092"/>
                </a:lnTo>
                <a:lnTo>
                  <a:pt x="2750506" y="115096"/>
                </a:lnTo>
                <a:lnTo>
                  <a:pt x="2789784" y="107984"/>
                </a:lnTo>
                <a:lnTo>
                  <a:pt x="2832839" y="107229"/>
                </a:lnTo>
                <a:lnTo>
                  <a:pt x="2875469" y="107162"/>
                </a:lnTo>
                <a:lnTo>
                  <a:pt x="2919840" y="107157"/>
                </a:lnTo>
                <a:lnTo>
                  <a:pt x="2961670" y="107156"/>
                </a:lnTo>
                <a:lnTo>
                  <a:pt x="3005086" y="107156"/>
                </a:lnTo>
                <a:lnTo>
                  <a:pt x="3047928" y="107156"/>
                </a:lnTo>
                <a:lnTo>
                  <a:pt x="3089849" y="107156"/>
                </a:lnTo>
                <a:lnTo>
                  <a:pt x="3134157" y="107156"/>
                </a:lnTo>
                <a:lnTo>
                  <a:pt x="3172671" y="107156"/>
                </a:lnTo>
                <a:lnTo>
                  <a:pt x="3214135" y="107156"/>
                </a:lnTo>
                <a:lnTo>
                  <a:pt x="3253004" y="107156"/>
                </a:lnTo>
                <a:lnTo>
                  <a:pt x="3294499" y="107156"/>
                </a:lnTo>
                <a:lnTo>
                  <a:pt x="3336694" y="107156"/>
                </a:lnTo>
                <a:lnTo>
                  <a:pt x="3379389" y="107156"/>
                </a:lnTo>
                <a:lnTo>
                  <a:pt x="3422220" y="107156"/>
                </a:lnTo>
                <a:lnTo>
                  <a:pt x="3464671" y="107156"/>
                </a:lnTo>
                <a:lnTo>
                  <a:pt x="3506388" y="107156"/>
                </a:lnTo>
                <a:lnTo>
                  <a:pt x="3546850" y="107156"/>
                </a:lnTo>
                <a:lnTo>
                  <a:pt x="3586390" y="107156"/>
                </a:lnTo>
                <a:lnTo>
                  <a:pt x="3629400" y="107156"/>
                </a:lnTo>
                <a:lnTo>
                  <a:pt x="3672249" y="107156"/>
                </a:lnTo>
                <a:lnTo>
                  <a:pt x="3690692" y="108148"/>
                </a:lnTo>
                <a:lnTo>
                  <a:pt x="3732772" y="115259"/>
                </a:lnTo>
                <a:lnTo>
                  <a:pt x="3772050" y="116013"/>
                </a:lnTo>
                <a:lnTo>
                  <a:pt x="3815104" y="116080"/>
                </a:lnTo>
                <a:lnTo>
                  <a:pt x="3852590" y="116085"/>
                </a:lnTo>
                <a:lnTo>
                  <a:pt x="3895487" y="116087"/>
                </a:lnTo>
                <a:lnTo>
                  <a:pt x="3932958" y="116087"/>
                </a:lnTo>
                <a:lnTo>
                  <a:pt x="3956014" y="117078"/>
                </a:lnTo>
                <a:lnTo>
                  <a:pt x="4000336" y="124464"/>
                </a:lnTo>
                <a:lnTo>
                  <a:pt x="4043272" y="124967"/>
                </a:lnTo>
                <a:lnTo>
                  <a:pt x="4086710" y="125012"/>
                </a:lnTo>
                <a:lnTo>
                  <a:pt x="4127270" y="125015"/>
                </a:lnTo>
                <a:lnTo>
                  <a:pt x="4166819" y="125015"/>
                </a:lnTo>
                <a:lnTo>
                  <a:pt x="4207615" y="125015"/>
                </a:lnTo>
                <a:lnTo>
                  <a:pt x="4251925" y="125015"/>
                </a:lnTo>
                <a:lnTo>
                  <a:pt x="4291803" y="125015"/>
                </a:lnTo>
                <a:lnTo>
                  <a:pt x="4335576" y="125015"/>
                </a:lnTo>
                <a:lnTo>
                  <a:pt x="4380147" y="125015"/>
                </a:lnTo>
                <a:lnTo>
                  <a:pt x="4424789" y="132704"/>
                </a:lnTo>
                <a:lnTo>
                  <a:pt x="4469436" y="133837"/>
                </a:lnTo>
                <a:lnTo>
                  <a:pt x="4514085" y="133935"/>
                </a:lnTo>
                <a:lnTo>
                  <a:pt x="4558733" y="133944"/>
                </a:lnTo>
                <a:lnTo>
                  <a:pt x="4603382" y="133945"/>
                </a:lnTo>
                <a:lnTo>
                  <a:pt x="4648030" y="133945"/>
                </a:lnTo>
                <a:lnTo>
                  <a:pt x="4692679" y="133945"/>
                </a:lnTo>
                <a:lnTo>
                  <a:pt x="4737327" y="133945"/>
                </a:lnTo>
                <a:lnTo>
                  <a:pt x="4781975" y="133945"/>
                </a:lnTo>
                <a:lnTo>
                  <a:pt x="4822636" y="133945"/>
                </a:lnTo>
                <a:lnTo>
                  <a:pt x="4860623" y="133945"/>
                </a:lnTo>
                <a:lnTo>
                  <a:pt x="4884398" y="134937"/>
                </a:lnTo>
                <a:lnTo>
                  <a:pt x="4921611" y="141634"/>
                </a:lnTo>
                <a:lnTo>
                  <a:pt x="4962438" y="142711"/>
                </a:lnTo>
                <a:lnTo>
                  <a:pt x="5001476" y="142853"/>
                </a:lnTo>
                <a:lnTo>
                  <a:pt x="5040645" y="142872"/>
                </a:lnTo>
                <a:lnTo>
                  <a:pt x="5081559" y="145520"/>
                </a:lnTo>
                <a:lnTo>
                  <a:pt x="5119578" y="150977"/>
                </a:lnTo>
                <a:lnTo>
                  <a:pt x="5156997" y="151696"/>
                </a:lnTo>
                <a:lnTo>
                  <a:pt x="5197680" y="151790"/>
                </a:lnTo>
                <a:lnTo>
                  <a:pt x="5235669" y="151803"/>
                </a:lnTo>
                <a:lnTo>
                  <a:pt x="5277824" y="151804"/>
                </a:lnTo>
                <a:lnTo>
                  <a:pt x="5315076" y="151805"/>
                </a:lnTo>
                <a:lnTo>
                  <a:pt x="5357072" y="151805"/>
                </a:lnTo>
                <a:lnTo>
                  <a:pt x="5394806" y="151805"/>
                </a:lnTo>
                <a:lnTo>
                  <a:pt x="5438347" y="151805"/>
                </a:lnTo>
                <a:lnTo>
                  <a:pt x="5481858" y="151805"/>
                </a:lnTo>
                <a:lnTo>
                  <a:pt x="5519790" y="151805"/>
                </a:lnTo>
                <a:lnTo>
                  <a:pt x="5563360" y="151805"/>
                </a:lnTo>
                <a:lnTo>
                  <a:pt x="5590033" y="149159"/>
                </a:lnTo>
                <a:lnTo>
                  <a:pt x="5634639" y="143702"/>
                </a:lnTo>
                <a:lnTo>
                  <a:pt x="5660432" y="144113"/>
                </a:lnTo>
                <a:lnTo>
                  <a:pt x="5698383" y="150596"/>
                </a:lnTo>
                <a:lnTo>
                  <a:pt x="5741953" y="151645"/>
                </a:lnTo>
                <a:lnTo>
                  <a:pt x="5780323" y="151784"/>
                </a:lnTo>
                <a:lnTo>
                  <a:pt x="5822527" y="151801"/>
                </a:lnTo>
                <a:lnTo>
                  <a:pt x="5866855" y="151804"/>
                </a:lnTo>
                <a:lnTo>
                  <a:pt x="5911460" y="152797"/>
                </a:lnTo>
                <a:lnTo>
                  <a:pt x="5956103" y="159493"/>
                </a:lnTo>
                <a:lnTo>
                  <a:pt x="6000749" y="160571"/>
                </a:lnTo>
                <a:lnTo>
                  <a:pt x="6027539" y="163332"/>
                </a:lnTo>
                <a:lnTo>
                  <a:pt x="6072189" y="168830"/>
                </a:lnTo>
                <a:lnTo>
                  <a:pt x="6116836" y="169554"/>
                </a:lnTo>
                <a:lnTo>
                  <a:pt x="6161485" y="169649"/>
                </a:lnTo>
                <a:lnTo>
                  <a:pt x="6201944" y="169661"/>
                </a:lnTo>
                <a:lnTo>
                  <a:pt x="6241025" y="169663"/>
                </a:lnTo>
                <a:lnTo>
                  <a:pt x="6280053" y="169664"/>
                </a:lnTo>
                <a:lnTo>
                  <a:pt x="6320945" y="169664"/>
                </a:lnTo>
                <a:lnTo>
                  <a:pt x="6357686" y="169664"/>
                </a:lnTo>
                <a:lnTo>
                  <a:pt x="6393607" y="169664"/>
                </a:lnTo>
                <a:lnTo>
                  <a:pt x="6434106" y="169664"/>
                </a:lnTo>
                <a:lnTo>
                  <a:pt x="6473194" y="169664"/>
                </a:lnTo>
                <a:lnTo>
                  <a:pt x="6512224" y="169664"/>
                </a:lnTo>
                <a:lnTo>
                  <a:pt x="6553117" y="169664"/>
                </a:lnTo>
                <a:lnTo>
                  <a:pt x="6590851" y="169664"/>
                </a:lnTo>
                <a:lnTo>
                  <a:pt x="6632847" y="169664"/>
                </a:lnTo>
                <a:lnTo>
                  <a:pt x="6670099" y="169664"/>
                </a:lnTo>
                <a:lnTo>
                  <a:pt x="6712258" y="163527"/>
                </a:lnTo>
                <a:lnTo>
                  <a:pt x="6752924" y="161286"/>
                </a:lnTo>
                <a:lnTo>
                  <a:pt x="6794139" y="160843"/>
                </a:lnTo>
                <a:lnTo>
                  <a:pt x="6837081" y="154619"/>
                </a:lnTo>
                <a:lnTo>
                  <a:pt x="6875255" y="152361"/>
                </a:lnTo>
                <a:lnTo>
                  <a:pt x="6916200" y="151915"/>
                </a:lnTo>
                <a:lnTo>
                  <a:pt x="6956368" y="151826"/>
                </a:lnTo>
                <a:lnTo>
                  <a:pt x="6989893" y="151811"/>
                </a:lnTo>
                <a:lnTo>
                  <a:pt x="7034131" y="151806"/>
                </a:lnTo>
                <a:lnTo>
                  <a:pt x="7071826" y="151805"/>
                </a:lnTo>
                <a:lnTo>
                  <a:pt x="7114072" y="150812"/>
                </a:lnTo>
                <a:lnTo>
                  <a:pt x="7154756" y="144736"/>
                </a:lnTo>
                <a:lnTo>
                  <a:pt x="7195974" y="143243"/>
                </a:lnTo>
                <a:lnTo>
                  <a:pt x="7238917" y="142948"/>
                </a:lnTo>
                <a:lnTo>
                  <a:pt x="7279737" y="142890"/>
                </a:lnTo>
                <a:lnTo>
                  <a:pt x="7320983" y="142878"/>
                </a:lnTo>
                <a:lnTo>
                  <a:pt x="7358786" y="136739"/>
                </a:lnTo>
                <a:lnTo>
                  <a:pt x="7400797" y="134497"/>
                </a:lnTo>
                <a:lnTo>
                  <a:pt x="7438052" y="134054"/>
                </a:lnTo>
                <a:lnTo>
                  <a:pt x="7480210" y="133967"/>
                </a:lnTo>
                <a:lnTo>
                  <a:pt x="7518231" y="133951"/>
                </a:lnTo>
                <a:lnTo>
                  <a:pt x="7559145" y="133946"/>
                </a:lnTo>
                <a:lnTo>
                  <a:pt x="7598315" y="133945"/>
                </a:lnTo>
                <a:lnTo>
                  <a:pt x="7634716" y="133945"/>
                </a:lnTo>
                <a:lnTo>
                  <a:pt x="7670568" y="133945"/>
                </a:lnTo>
                <a:lnTo>
                  <a:pt x="7706314" y="133945"/>
                </a:lnTo>
                <a:lnTo>
                  <a:pt x="7742038" y="136591"/>
                </a:lnTo>
                <a:lnTo>
                  <a:pt x="7785696" y="142048"/>
                </a:lnTo>
                <a:lnTo>
                  <a:pt x="7823648" y="142766"/>
                </a:lnTo>
                <a:lnTo>
                  <a:pt x="7863664" y="150553"/>
                </a:lnTo>
                <a:lnTo>
                  <a:pt x="7904733" y="151731"/>
                </a:lnTo>
                <a:lnTo>
                  <a:pt x="7932373" y="152790"/>
                </a:lnTo>
                <a:lnTo>
                  <a:pt x="7949447" y="158871"/>
                </a:lnTo>
                <a:lnTo>
                  <a:pt x="7990006" y="160712"/>
                </a:lnTo>
                <a:lnTo>
                  <a:pt x="8009930" y="160734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3" name="SMARTInkShape-125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04788" y="2509838"/>
            <a:ext cx="5349875" cy="79375"/>
          </a:xfrm>
          <a:custGeom>
            <a:avLst/>
            <a:gdLst>
              <a:gd name="T0" fmla="*/ 7688 w 5348884"/>
              <a:gd name="T1" fmla="*/ 19101 h 80368"/>
              <a:gd name="T2" fmla="*/ 99585 w 5348884"/>
              <a:gd name="T3" fmla="*/ 17860 h 80368"/>
              <a:gd name="T4" fmla="*/ 214498 w 5348884"/>
              <a:gd name="T5" fmla="*/ 9003 h 80368"/>
              <a:gd name="T6" fmla="*/ 339739 w 5348884"/>
              <a:gd name="T7" fmla="*/ 8930 h 80368"/>
              <a:gd name="T8" fmla="*/ 464377 w 5348884"/>
              <a:gd name="T9" fmla="*/ 32 h 80368"/>
              <a:gd name="T10" fmla="*/ 598289 w 5348884"/>
              <a:gd name="T11" fmla="*/ 0 h 80368"/>
              <a:gd name="T12" fmla="*/ 719006 w 5348884"/>
              <a:gd name="T13" fmla="*/ 0 h 80368"/>
              <a:gd name="T14" fmla="*/ 838989 w 5348884"/>
              <a:gd name="T15" fmla="*/ 0 h 80368"/>
              <a:gd name="T16" fmla="*/ 968667 w 5348884"/>
              <a:gd name="T17" fmla="*/ 0 h 80368"/>
              <a:gd name="T18" fmla="*/ 1081222 w 5348884"/>
              <a:gd name="T19" fmla="*/ 8378 h 80368"/>
              <a:gd name="T20" fmla="*/ 1207539 w 5348884"/>
              <a:gd name="T21" fmla="*/ 15993 h 80368"/>
              <a:gd name="T22" fmla="*/ 1336986 w 5348884"/>
              <a:gd name="T23" fmla="*/ 24913 h 80368"/>
              <a:gd name="T24" fmla="*/ 1455430 w 5348884"/>
              <a:gd name="T25" fmla="*/ 32904 h 80368"/>
              <a:gd name="T26" fmla="*/ 1558801 w 5348884"/>
              <a:gd name="T27" fmla="*/ 41783 h 80368"/>
              <a:gd name="T28" fmla="*/ 1677127 w 5348884"/>
              <a:gd name="T29" fmla="*/ 49356 h 80368"/>
              <a:gd name="T30" fmla="*/ 1808048 w 5348884"/>
              <a:gd name="T31" fmla="*/ 62108 h 80368"/>
              <a:gd name="T32" fmla="*/ 1917173 w 5348884"/>
              <a:gd name="T33" fmla="*/ 70603 h 80368"/>
              <a:gd name="T34" fmla="*/ 2027595 w 5348884"/>
              <a:gd name="T35" fmla="*/ 78491 h 80368"/>
              <a:gd name="T36" fmla="*/ 2134210 w 5348884"/>
              <a:gd name="T37" fmla="*/ 80319 h 80368"/>
              <a:gd name="T38" fmla="*/ 2245569 w 5348884"/>
              <a:gd name="T39" fmla="*/ 80367 h 80368"/>
              <a:gd name="T40" fmla="*/ 2360078 w 5348884"/>
              <a:gd name="T41" fmla="*/ 80367 h 80368"/>
              <a:gd name="T42" fmla="*/ 2467561 w 5348884"/>
              <a:gd name="T43" fmla="*/ 80367 h 80368"/>
              <a:gd name="T44" fmla="*/ 2574726 w 5348884"/>
              <a:gd name="T45" fmla="*/ 80367 h 80368"/>
              <a:gd name="T46" fmla="*/ 2689571 w 5348884"/>
              <a:gd name="T47" fmla="*/ 80367 h 80368"/>
              <a:gd name="T48" fmla="*/ 2802677 w 5348884"/>
              <a:gd name="T49" fmla="*/ 71805 h 80368"/>
              <a:gd name="T50" fmla="*/ 2921633 w 5348884"/>
              <a:gd name="T51" fmla="*/ 71447 h 80368"/>
              <a:gd name="T52" fmla="*/ 3037794 w 5348884"/>
              <a:gd name="T53" fmla="*/ 63749 h 80368"/>
              <a:gd name="T54" fmla="*/ 3159496 w 5348884"/>
              <a:gd name="T55" fmla="*/ 62540 h 80368"/>
              <a:gd name="T56" fmla="*/ 3284425 w 5348884"/>
              <a:gd name="T57" fmla="*/ 57768 h 80368"/>
              <a:gd name="T58" fmla="*/ 3409438 w 5348884"/>
              <a:gd name="T59" fmla="*/ 53687 h 80368"/>
              <a:gd name="T60" fmla="*/ 3542143 w 5348884"/>
              <a:gd name="T61" fmla="*/ 45893 h 80368"/>
              <a:gd name="T62" fmla="*/ 3676055 w 5348884"/>
              <a:gd name="T63" fmla="*/ 44681 h 80368"/>
              <a:gd name="T64" fmla="*/ 3810000 w 5348884"/>
              <a:gd name="T65" fmla="*/ 44649 h 80368"/>
              <a:gd name="T66" fmla="*/ 3943945 w 5348884"/>
              <a:gd name="T67" fmla="*/ 36087 h 80368"/>
              <a:gd name="T68" fmla="*/ 4077890 w 5348884"/>
              <a:gd name="T69" fmla="*/ 35729 h 80368"/>
              <a:gd name="T70" fmla="*/ 4207095 w 5348884"/>
              <a:gd name="T71" fmla="*/ 35719 h 80368"/>
              <a:gd name="T72" fmla="*/ 4336960 w 5348884"/>
              <a:gd name="T73" fmla="*/ 35719 h 80368"/>
              <a:gd name="T74" fmla="*/ 4470800 w 5348884"/>
              <a:gd name="T75" fmla="*/ 40459 h 80368"/>
              <a:gd name="T76" fmla="*/ 4597054 w 5348884"/>
              <a:gd name="T77" fmla="*/ 44540 h 80368"/>
              <a:gd name="T78" fmla="*/ 4713539 w 5348884"/>
              <a:gd name="T79" fmla="*/ 44646 h 80368"/>
              <a:gd name="T80" fmla="*/ 4824895 w 5348884"/>
              <a:gd name="T81" fmla="*/ 44649 h 80368"/>
              <a:gd name="T82" fmla="*/ 4937931 w 5348884"/>
              <a:gd name="T83" fmla="*/ 52751 h 80368"/>
              <a:gd name="T84" fmla="*/ 5053713 w 5348884"/>
              <a:gd name="T85" fmla="*/ 53569 h 80368"/>
              <a:gd name="T86" fmla="*/ 5168193 w 5348884"/>
              <a:gd name="T87" fmla="*/ 53578 h 80368"/>
              <a:gd name="T88" fmla="*/ 5295125 w 5348884"/>
              <a:gd name="T89" fmla="*/ 53578 h 80368"/>
              <a:gd name="T90" fmla="*/ 5346084 w 5348884"/>
              <a:gd name="T91" fmla="*/ 54571 h 80368"/>
              <a:gd name="T92" fmla="*/ 0 w 5348884"/>
              <a:gd name="T93" fmla="*/ 0 h 80368"/>
              <a:gd name="T94" fmla="*/ 5348884 w 5348884"/>
              <a:gd name="T95" fmla="*/ 80368 h 80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T92" t="T93" r="T94" b="T95"/>
            <a:pathLst>
              <a:path w="5348884" h="80368">
                <a:moveTo>
                  <a:pt x="0" y="26789"/>
                </a:moveTo>
                <a:lnTo>
                  <a:pt x="0" y="26789"/>
                </a:lnTo>
                <a:lnTo>
                  <a:pt x="7688" y="19101"/>
                </a:lnTo>
                <a:lnTo>
                  <a:pt x="13302" y="18227"/>
                </a:lnTo>
                <a:lnTo>
                  <a:pt x="56197" y="17862"/>
                </a:lnTo>
                <a:lnTo>
                  <a:pt x="99585" y="17860"/>
                </a:lnTo>
                <a:lnTo>
                  <a:pt x="137175" y="16867"/>
                </a:lnTo>
                <a:lnTo>
                  <a:pt x="172663" y="9757"/>
                </a:lnTo>
                <a:lnTo>
                  <a:pt x="214498" y="9003"/>
                </a:lnTo>
                <a:lnTo>
                  <a:pt x="253755" y="8936"/>
                </a:lnTo>
                <a:lnTo>
                  <a:pt x="297799" y="8930"/>
                </a:lnTo>
                <a:lnTo>
                  <a:pt x="339739" y="8930"/>
                </a:lnTo>
                <a:lnTo>
                  <a:pt x="376963" y="1862"/>
                </a:lnTo>
                <a:lnTo>
                  <a:pt x="419947" y="245"/>
                </a:lnTo>
                <a:lnTo>
                  <a:pt x="464377" y="32"/>
                </a:lnTo>
                <a:lnTo>
                  <a:pt x="508996" y="4"/>
                </a:lnTo>
                <a:lnTo>
                  <a:pt x="553641" y="1"/>
                </a:lnTo>
                <a:lnTo>
                  <a:pt x="598289" y="0"/>
                </a:lnTo>
                <a:lnTo>
                  <a:pt x="640145" y="0"/>
                </a:lnTo>
                <a:lnTo>
                  <a:pt x="678104" y="0"/>
                </a:lnTo>
                <a:lnTo>
                  <a:pt x="719006" y="0"/>
                </a:lnTo>
                <a:lnTo>
                  <a:pt x="759166" y="0"/>
                </a:lnTo>
                <a:lnTo>
                  <a:pt x="801642" y="0"/>
                </a:lnTo>
                <a:lnTo>
                  <a:pt x="838989" y="0"/>
                </a:lnTo>
                <a:lnTo>
                  <a:pt x="882159" y="0"/>
                </a:lnTo>
                <a:lnTo>
                  <a:pt x="926258" y="0"/>
                </a:lnTo>
                <a:lnTo>
                  <a:pt x="968667" y="0"/>
                </a:lnTo>
                <a:lnTo>
                  <a:pt x="1008132" y="992"/>
                </a:lnTo>
                <a:lnTo>
                  <a:pt x="1047237" y="7068"/>
                </a:lnTo>
                <a:lnTo>
                  <a:pt x="1081222" y="8378"/>
                </a:lnTo>
                <a:lnTo>
                  <a:pt x="1123521" y="8821"/>
                </a:lnTo>
                <a:lnTo>
                  <a:pt x="1166676" y="9900"/>
                </a:lnTo>
                <a:lnTo>
                  <a:pt x="1207539" y="15993"/>
                </a:lnTo>
                <a:lnTo>
                  <a:pt x="1248793" y="17491"/>
                </a:lnTo>
                <a:lnTo>
                  <a:pt x="1292735" y="18779"/>
                </a:lnTo>
                <a:lnTo>
                  <a:pt x="1336986" y="24913"/>
                </a:lnTo>
                <a:lnTo>
                  <a:pt x="1379425" y="26419"/>
                </a:lnTo>
                <a:lnTo>
                  <a:pt x="1414245" y="26679"/>
                </a:lnTo>
                <a:lnTo>
                  <a:pt x="1455430" y="32904"/>
                </a:lnTo>
                <a:lnTo>
                  <a:pt x="1489131" y="34885"/>
                </a:lnTo>
                <a:lnTo>
                  <a:pt x="1524252" y="36464"/>
                </a:lnTo>
                <a:lnTo>
                  <a:pt x="1558801" y="41783"/>
                </a:lnTo>
                <a:lnTo>
                  <a:pt x="1600291" y="44082"/>
                </a:lnTo>
                <a:lnTo>
                  <a:pt x="1634689" y="44481"/>
                </a:lnTo>
                <a:lnTo>
                  <a:pt x="1677127" y="49356"/>
                </a:lnTo>
                <a:lnTo>
                  <a:pt x="1721302" y="53736"/>
                </a:lnTo>
                <a:lnTo>
                  <a:pt x="1765600" y="60481"/>
                </a:lnTo>
                <a:lnTo>
                  <a:pt x="1808048" y="62108"/>
                </a:lnTo>
                <a:lnTo>
                  <a:pt x="1848513" y="63421"/>
                </a:lnTo>
                <a:lnTo>
                  <a:pt x="1882089" y="68621"/>
                </a:lnTo>
                <a:lnTo>
                  <a:pt x="1917173" y="70603"/>
                </a:lnTo>
                <a:lnTo>
                  <a:pt x="1951712" y="71190"/>
                </a:lnTo>
                <a:lnTo>
                  <a:pt x="1993198" y="74035"/>
                </a:lnTo>
                <a:lnTo>
                  <a:pt x="2027595" y="78491"/>
                </a:lnTo>
                <a:lnTo>
                  <a:pt x="2062923" y="79812"/>
                </a:lnTo>
                <a:lnTo>
                  <a:pt x="2098525" y="80203"/>
                </a:lnTo>
                <a:lnTo>
                  <a:pt x="2134210" y="80319"/>
                </a:lnTo>
                <a:lnTo>
                  <a:pt x="2169918" y="80353"/>
                </a:lnTo>
                <a:lnTo>
                  <a:pt x="2212799" y="80364"/>
                </a:lnTo>
                <a:lnTo>
                  <a:pt x="2245569" y="80367"/>
                </a:lnTo>
                <a:lnTo>
                  <a:pt x="2285155" y="80367"/>
                </a:lnTo>
                <a:lnTo>
                  <a:pt x="2323563" y="80367"/>
                </a:lnTo>
                <a:lnTo>
                  <a:pt x="2360078" y="80367"/>
                </a:lnTo>
                <a:lnTo>
                  <a:pt x="2396033" y="80367"/>
                </a:lnTo>
                <a:lnTo>
                  <a:pt x="2431822" y="80367"/>
                </a:lnTo>
                <a:lnTo>
                  <a:pt x="2467561" y="80367"/>
                </a:lnTo>
                <a:lnTo>
                  <a:pt x="2503286" y="80367"/>
                </a:lnTo>
                <a:lnTo>
                  <a:pt x="2539007" y="80367"/>
                </a:lnTo>
                <a:lnTo>
                  <a:pt x="2574726" y="80367"/>
                </a:lnTo>
                <a:lnTo>
                  <a:pt x="2610445" y="80367"/>
                </a:lnTo>
                <a:lnTo>
                  <a:pt x="2650904" y="80367"/>
                </a:lnTo>
                <a:lnTo>
                  <a:pt x="2689571" y="80367"/>
                </a:lnTo>
                <a:lnTo>
                  <a:pt x="2726163" y="75627"/>
                </a:lnTo>
                <a:lnTo>
                  <a:pt x="2762141" y="72679"/>
                </a:lnTo>
                <a:lnTo>
                  <a:pt x="2802677" y="71805"/>
                </a:lnTo>
                <a:lnTo>
                  <a:pt x="2841366" y="71547"/>
                </a:lnTo>
                <a:lnTo>
                  <a:pt x="2882706" y="71470"/>
                </a:lnTo>
                <a:lnTo>
                  <a:pt x="2921633" y="71447"/>
                </a:lnTo>
                <a:lnTo>
                  <a:pt x="2958303" y="71440"/>
                </a:lnTo>
                <a:lnTo>
                  <a:pt x="2999043" y="66698"/>
                </a:lnTo>
                <a:lnTo>
                  <a:pt x="3037794" y="63749"/>
                </a:lnTo>
                <a:lnTo>
                  <a:pt x="3079151" y="62876"/>
                </a:lnTo>
                <a:lnTo>
                  <a:pt x="3118084" y="62617"/>
                </a:lnTo>
                <a:lnTo>
                  <a:pt x="3159496" y="62540"/>
                </a:lnTo>
                <a:lnTo>
                  <a:pt x="3203185" y="62518"/>
                </a:lnTo>
                <a:lnTo>
                  <a:pt x="3242808" y="62511"/>
                </a:lnTo>
                <a:lnTo>
                  <a:pt x="3284425" y="57768"/>
                </a:lnTo>
                <a:lnTo>
                  <a:pt x="3328175" y="54820"/>
                </a:lnTo>
                <a:lnTo>
                  <a:pt x="3367817" y="53946"/>
                </a:lnTo>
                <a:lnTo>
                  <a:pt x="3409438" y="53687"/>
                </a:lnTo>
                <a:lnTo>
                  <a:pt x="3453190" y="53610"/>
                </a:lnTo>
                <a:lnTo>
                  <a:pt x="3497573" y="48848"/>
                </a:lnTo>
                <a:lnTo>
                  <a:pt x="3542143" y="45893"/>
                </a:lnTo>
                <a:lnTo>
                  <a:pt x="3586768" y="45017"/>
                </a:lnTo>
                <a:lnTo>
                  <a:pt x="3631409" y="44758"/>
                </a:lnTo>
                <a:lnTo>
                  <a:pt x="3676055" y="44681"/>
                </a:lnTo>
                <a:lnTo>
                  <a:pt x="3720703" y="44658"/>
                </a:lnTo>
                <a:lnTo>
                  <a:pt x="3765351" y="44651"/>
                </a:lnTo>
                <a:lnTo>
                  <a:pt x="3810000" y="44649"/>
                </a:lnTo>
                <a:lnTo>
                  <a:pt x="3854648" y="39909"/>
                </a:lnTo>
                <a:lnTo>
                  <a:pt x="3899297" y="36960"/>
                </a:lnTo>
                <a:lnTo>
                  <a:pt x="3943945" y="36087"/>
                </a:lnTo>
                <a:lnTo>
                  <a:pt x="3988594" y="35828"/>
                </a:lnTo>
                <a:lnTo>
                  <a:pt x="4033242" y="35751"/>
                </a:lnTo>
                <a:lnTo>
                  <a:pt x="4077890" y="35729"/>
                </a:lnTo>
                <a:lnTo>
                  <a:pt x="4122539" y="35722"/>
                </a:lnTo>
                <a:lnTo>
                  <a:pt x="4167187" y="35720"/>
                </a:lnTo>
                <a:lnTo>
                  <a:pt x="4207095" y="35719"/>
                </a:lnTo>
                <a:lnTo>
                  <a:pt x="4248796" y="35719"/>
                </a:lnTo>
                <a:lnTo>
                  <a:pt x="4292571" y="35719"/>
                </a:lnTo>
                <a:lnTo>
                  <a:pt x="4336960" y="35719"/>
                </a:lnTo>
                <a:lnTo>
                  <a:pt x="4381532" y="35719"/>
                </a:lnTo>
                <a:lnTo>
                  <a:pt x="4426158" y="35719"/>
                </a:lnTo>
                <a:lnTo>
                  <a:pt x="4470800" y="40459"/>
                </a:lnTo>
                <a:lnTo>
                  <a:pt x="4515446" y="43407"/>
                </a:lnTo>
                <a:lnTo>
                  <a:pt x="4555354" y="44281"/>
                </a:lnTo>
                <a:lnTo>
                  <a:pt x="4597054" y="44540"/>
                </a:lnTo>
                <a:lnTo>
                  <a:pt x="4636088" y="44616"/>
                </a:lnTo>
                <a:lnTo>
                  <a:pt x="4672789" y="44639"/>
                </a:lnTo>
                <a:lnTo>
                  <a:pt x="4713539" y="44646"/>
                </a:lnTo>
                <a:lnTo>
                  <a:pt x="4752292" y="44648"/>
                </a:lnTo>
                <a:lnTo>
                  <a:pt x="4788911" y="44648"/>
                </a:lnTo>
                <a:lnTo>
                  <a:pt x="4824895" y="44649"/>
                </a:lnTo>
                <a:lnTo>
                  <a:pt x="4860693" y="44649"/>
                </a:lnTo>
                <a:lnTo>
                  <a:pt x="4896435" y="49389"/>
                </a:lnTo>
                <a:lnTo>
                  <a:pt x="4937931" y="52751"/>
                </a:lnTo>
                <a:lnTo>
                  <a:pt x="4971686" y="53333"/>
                </a:lnTo>
                <a:lnTo>
                  <a:pt x="5016002" y="53530"/>
                </a:lnTo>
                <a:lnTo>
                  <a:pt x="5053713" y="53569"/>
                </a:lnTo>
                <a:lnTo>
                  <a:pt x="5089825" y="53577"/>
                </a:lnTo>
                <a:lnTo>
                  <a:pt x="5129817" y="53578"/>
                </a:lnTo>
                <a:lnTo>
                  <a:pt x="5168193" y="53578"/>
                </a:lnTo>
                <a:lnTo>
                  <a:pt x="5211838" y="53578"/>
                </a:lnTo>
                <a:lnTo>
                  <a:pt x="5252233" y="53578"/>
                </a:lnTo>
                <a:lnTo>
                  <a:pt x="5295125" y="53578"/>
                </a:lnTo>
                <a:lnTo>
                  <a:pt x="5339768" y="53578"/>
                </a:lnTo>
                <a:lnTo>
                  <a:pt x="5344683" y="53578"/>
                </a:lnTo>
                <a:lnTo>
                  <a:pt x="5346084" y="54571"/>
                </a:lnTo>
                <a:lnTo>
                  <a:pt x="5348883" y="62508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4" name="SMARTInkShape-126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15888" y="1839913"/>
            <a:ext cx="4492625" cy="115887"/>
          </a:xfrm>
          <a:custGeom>
            <a:avLst/>
            <a:gdLst>
              <a:gd name="T0" fmla="*/ 0 w 4491634"/>
              <a:gd name="T1" fmla="*/ 8929 h 116087"/>
              <a:gd name="T2" fmla="*/ 42956 w 4491634"/>
              <a:gd name="T3" fmla="*/ 6284 h 116087"/>
              <a:gd name="T4" fmla="*/ 65005 w 4491634"/>
              <a:gd name="T5" fmla="*/ 551 h 116087"/>
              <a:gd name="T6" fmla="*/ 152372 w 4491634"/>
              <a:gd name="T7" fmla="*/ 0 h 116087"/>
              <a:gd name="T8" fmla="*/ 235150 w 4491634"/>
              <a:gd name="T9" fmla="*/ 0 h 116087"/>
              <a:gd name="T10" fmla="*/ 321407 w 4491634"/>
              <a:gd name="T11" fmla="*/ 0 h 116087"/>
              <a:gd name="T12" fmla="*/ 410681 w 4491634"/>
              <a:gd name="T13" fmla="*/ 0 h 116087"/>
              <a:gd name="T14" fmla="*/ 491312 w 4491634"/>
              <a:gd name="T15" fmla="*/ 0 h 116087"/>
              <a:gd name="T16" fmla="*/ 580433 w 4491634"/>
              <a:gd name="T17" fmla="*/ 7688 h 116087"/>
              <a:gd name="T18" fmla="*/ 669727 w 4491634"/>
              <a:gd name="T19" fmla="*/ 8908 h 116087"/>
              <a:gd name="T20" fmla="*/ 759023 w 4491634"/>
              <a:gd name="T21" fmla="*/ 15997 h 116087"/>
              <a:gd name="T22" fmla="*/ 848320 w 4491634"/>
              <a:gd name="T23" fmla="*/ 17827 h 116087"/>
              <a:gd name="T24" fmla="*/ 928687 w 4491634"/>
              <a:gd name="T25" fmla="*/ 26420 h 116087"/>
              <a:gd name="T26" fmla="*/ 1008503 w 4491634"/>
              <a:gd name="T27" fmla="*/ 26774 h 116087"/>
              <a:gd name="T28" fmla="*/ 1088573 w 4491634"/>
              <a:gd name="T29" fmla="*/ 34890 h 116087"/>
              <a:gd name="T30" fmla="*/ 1168515 w 4491634"/>
              <a:gd name="T31" fmla="*/ 35686 h 116087"/>
              <a:gd name="T32" fmla="*/ 1249555 w 4491634"/>
              <a:gd name="T33" fmla="*/ 35717 h 116087"/>
              <a:gd name="T34" fmla="*/ 1330664 w 4491634"/>
              <a:gd name="T35" fmla="*/ 35718 h 116087"/>
              <a:gd name="T36" fmla="*/ 1408427 w 4491634"/>
              <a:gd name="T37" fmla="*/ 35718 h 116087"/>
              <a:gd name="T38" fmla="*/ 1488369 w 4491634"/>
              <a:gd name="T39" fmla="*/ 35718 h 116087"/>
              <a:gd name="T40" fmla="*/ 1563310 w 4491634"/>
              <a:gd name="T41" fmla="*/ 35718 h 116087"/>
              <a:gd name="T42" fmla="*/ 1649867 w 4491634"/>
              <a:gd name="T43" fmla="*/ 35718 h 116087"/>
              <a:gd name="T44" fmla="*/ 1736610 w 4491634"/>
              <a:gd name="T45" fmla="*/ 35718 h 116087"/>
              <a:gd name="T46" fmla="*/ 1806885 w 4491634"/>
              <a:gd name="T47" fmla="*/ 35718 h 116087"/>
              <a:gd name="T48" fmla="*/ 1882021 w 4491634"/>
              <a:gd name="T49" fmla="*/ 35718 h 116087"/>
              <a:gd name="T50" fmla="*/ 1952698 w 4491634"/>
              <a:gd name="T51" fmla="*/ 35718 h 116087"/>
              <a:gd name="T52" fmla="*/ 2028905 w 4491634"/>
              <a:gd name="T53" fmla="*/ 35718 h 116087"/>
              <a:gd name="T54" fmla="*/ 2098640 w 4491634"/>
              <a:gd name="T55" fmla="*/ 35718 h 116087"/>
              <a:gd name="T56" fmla="*/ 2169928 w 4491634"/>
              <a:gd name="T57" fmla="*/ 35718 h 116087"/>
              <a:gd name="T58" fmla="*/ 2241353 w 4491634"/>
              <a:gd name="T59" fmla="*/ 35718 h 116087"/>
              <a:gd name="T60" fmla="*/ 2312789 w 4491634"/>
              <a:gd name="T61" fmla="*/ 35718 h 116087"/>
              <a:gd name="T62" fmla="*/ 2384227 w 4491634"/>
              <a:gd name="T63" fmla="*/ 35718 h 116087"/>
              <a:gd name="T64" fmla="*/ 2455664 w 4491634"/>
              <a:gd name="T65" fmla="*/ 35718 h 116087"/>
              <a:gd name="T66" fmla="*/ 2527102 w 4491634"/>
              <a:gd name="T67" fmla="*/ 35718 h 116087"/>
              <a:gd name="T68" fmla="*/ 2605607 w 4491634"/>
              <a:gd name="T69" fmla="*/ 35718 h 116087"/>
              <a:gd name="T70" fmla="*/ 2681389 w 4491634"/>
              <a:gd name="T71" fmla="*/ 35718 h 116087"/>
              <a:gd name="T72" fmla="*/ 2758707 w 4491634"/>
              <a:gd name="T73" fmla="*/ 35718 h 116087"/>
              <a:gd name="T74" fmla="*/ 2837729 w 4491634"/>
              <a:gd name="T75" fmla="*/ 35718 h 116087"/>
              <a:gd name="T76" fmla="*/ 2910910 w 4491634"/>
              <a:gd name="T77" fmla="*/ 35718 h 116087"/>
              <a:gd name="T78" fmla="*/ 2989569 w 4491634"/>
              <a:gd name="T79" fmla="*/ 35718 h 116087"/>
              <a:gd name="T80" fmla="*/ 3065364 w 4491634"/>
              <a:gd name="T81" fmla="*/ 35718 h 116087"/>
              <a:gd name="T82" fmla="*/ 3142684 w 4491634"/>
              <a:gd name="T83" fmla="*/ 35718 h 116087"/>
              <a:gd name="T84" fmla="*/ 3221705 w 4491634"/>
              <a:gd name="T85" fmla="*/ 35718 h 116087"/>
              <a:gd name="T86" fmla="*/ 3301955 w 4491634"/>
              <a:gd name="T87" fmla="*/ 35718 h 116087"/>
              <a:gd name="T88" fmla="*/ 3384957 w 4491634"/>
              <a:gd name="T89" fmla="*/ 35718 h 116087"/>
              <a:gd name="T90" fmla="*/ 3463988 w 4491634"/>
              <a:gd name="T91" fmla="*/ 35718 h 116087"/>
              <a:gd name="T92" fmla="*/ 3545806 w 4491634"/>
              <a:gd name="T93" fmla="*/ 42786 h 116087"/>
              <a:gd name="T94" fmla="*/ 3627378 w 4491634"/>
              <a:gd name="T95" fmla="*/ 44485 h 116087"/>
              <a:gd name="T96" fmla="*/ 3707851 w 4491634"/>
              <a:gd name="T97" fmla="*/ 51702 h 116087"/>
              <a:gd name="T98" fmla="*/ 3788228 w 4491634"/>
              <a:gd name="T99" fmla="*/ 56059 h 116087"/>
              <a:gd name="T100" fmla="*/ 3865950 w 4491634"/>
              <a:gd name="T101" fmla="*/ 64587 h 116087"/>
              <a:gd name="T102" fmla="*/ 3945007 w 4491634"/>
              <a:gd name="T103" fmla="*/ 70836 h 116087"/>
              <a:gd name="T104" fmla="*/ 4020837 w 4491634"/>
              <a:gd name="T105" fmla="*/ 78452 h 116087"/>
              <a:gd name="T106" fmla="*/ 4098160 w 4491634"/>
              <a:gd name="T107" fmla="*/ 80199 h 116087"/>
              <a:gd name="T108" fmla="*/ 4177297 w 4491634"/>
              <a:gd name="T109" fmla="*/ 88045 h 116087"/>
              <a:gd name="T110" fmla="*/ 4258839 w 4491634"/>
              <a:gd name="T111" fmla="*/ 89248 h 116087"/>
              <a:gd name="T112" fmla="*/ 4321932 w 4491634"/>
              <a:gd name="T113" fmla="*/ 96982 h 116087"/>
              <a:gd name="T114" fmla="*/ 4396034 w 4491634"/>
              <a:gd name="T115" fmla="*/ 99197 h 116087"/>
              <a:gd name="T116" fmla="*/ 4448960 w 4491634"/>
              <a:gd name="T117" fmla="*/ 107902 h 116087"/>
              <a:gd name="T118" fmla="*/ 4491633 w 4491634"/>
              <a:gd name="T119" fmla="*/ 116086 h 116087"/>
              <a:gd name="T120" fmla="*/ 0 w 4491634"/>
              <a:gd name="T121" fmla="*/ 0 h 116087"/>
              <a:gd name="T122" fmla="*/ 4491634 w 4491634"/>
              <a:gd name="T123" fmla="*/ 116087 h 116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T120" t="T121" r="T122" b="T123"/>
            <a:pathLst>
              <a:path w="4491634" h="116087">
                <a:moveTo>
                  <a:pt x="0" y="8929"/>
                </a:moveTo>
                <a:lnTo>
                  <a:pt x="0" y="8929"/>
                </a:lnTo>
                <a:lnTo>
                  <a:pt x="34887" y="8929"/>
                </a:lnTo>
                <a:lnTo>
                  <a:pt x="42956" y="6284"/>
                </a:lnTo>
                <a:lnTo>
                  <a:pt x="49849" y="2792"/>
                </a:lnTo>
                <a:lnTo>
                  <a:pt x="65005" y="551"/>
                </a:lnTo>
                <a:lnTo>
                  <a:pt x="107773" y="14"/>
                </a:lnTo>
                <a:lnTo>
                  <a:pt x="152372" y="0"/>
                </a:lnTo>
                <a:lnTo>
                  <a:pt x="193510" y="0"/>
                </a:lnTo>
                <a:lnTo>
                  <a:pt x="235150" y="0"/>
                </a:lnTo>
                <a:lnTo>
                  <a:pt x="277004" y="0"/>
                </a:lnTo>
                <a:lnTo>
                  <a:pt x="321407" y="0"/>
                </a:lnTo>
                <a:lnTo>
                  <a:pt x="366034" y="0"/>
                </a:lnTo>
                <a:lnTo>
                  <a:pt x="410681" y="0"/>
                </a:lnTo>
                <a:lnTo>
                  <a:pt x="447845" y="0"/>
                </a:lnTo>
                <a:lnTo>
                  <a:pt x="491312" y="0"/>
                </a:lnTo>
                <a:lnTo>
                  <a:pt x="535805" y="992"/>
                </a:lnTo>
                <a:lnTo>
                  <a:pt x="580433" y="7688"/>
                </a:lnTo>
                <a:lnTo>
                  <a:pt x="625078" y="8766"/>
                </a:lnTo>
                <a:lnTo>
                  <a:pt x="669727" y="8908"/>
                </a:lnTo>
                <a:lnTo>
                  <a:pt x="714375" y="8927"/>
                </a:lnTo>
                <a:lnTo>
                  <a:pt x="759023" y="15997"/>
                </a:lnTo>
                <a:lnTo>
                  <a:pt x="803672" y="17614"/>
                </a:lnTo>
                <a:lnTo>
                  <a:pt x="848320" y="17827"/>
                </a:lnTo>
                <a:lnTo>
                  <a:pt x="892969" y="24923"/>
                </a:lnTo>
                <a:lnTo>
                  <a:pt x="928687" y="26420"/>
                </a:lnTo>
                <a:lnTo>
                  <a:pt x="970543" y="26716"/>
                </a:lnTo>
                <a:lnTo>
                  <a:pt x="1008503" y="26774"/>
                </a:lnTo>
                <a:lnTo>
                  <a:pt x="1049405" y="31526"/>
                </a:lnTo>
                <a:lnTo>
                  <a:pt x="1088573" y="34890"/>
                </a:lnTo>
                <a:lnTo>
                  <a:pt x="1127619" y="35555"/>
                </a:lnTo>
                <a:lnTo>
                  <a:pt x="1168515" y="35686"/>
                </a:lnTo>
                <a:lnTo>
                  <a:pt x="1211393" y="35712"/>
                </a:lnTo>
                <a:lnTo>
                  <a:pt x="1249555" y="35717"/>
                </a:lnTo>
                <a:lnTo>
                  <a:pt x="1290497" y="35718"/>
                </a:lnTo>
                <a:lnTo>
                  <a:pt x="1330664" y="35718"/>
                </a:lnTo>
                <a:lnTo>
                  <a:pt x="1364189" y="35718"/>
                </a:lnTo>
                <a:lnTo>
                  <a:pt x="1408427" y="35718"/>
                </a:lnTo>
                <a:lnTo>
                  <a:pt x="1446123" y="35718"/>
                </a:lnTo>
                <a:lnTo>
                  <a:pt x="1488369" y="35718"/>
                </a:lnTo>
                <a:lnTo>
                  <a:pt x="1529052" y="35718"/>
                </a:lnTo>
                <a:lnTo>
                  <a:pt x="1563310" y="35718"/>
                </a:lnTo>
                <a:lnTo>
                  <a:pt x="1605701" y="35718"/>
                </a:lnTo>
                <a:lnTo>
                  <a:pt x="1649867" y="35718"/>
                </a:lnTo>
                <a:lnTo>
                  <a:pt x="1694163" y="35718"/>
                </a:lnTo>
                <a:lnTo>
                  <a:pt x="1736610" y="35718"/>
                </a:lnTo>
                <a:lnTo>
                  <a:pt x="1771432" y="35718"/>
                </a:lnTo>
                <a:lnTo>
                  <a:pt x="1806885" y="35718"/>
                </a:lnTo>
                <a:lnTo>
                  <a:pt x="1848284" y="35718"/>
                </a:lnTo>
                <a:lnTo>
                  <a:pt x="1882021" y="35718"/>
                </a:lnTo>
                <a:lnTo>
                  <a:pt x="1917153" y="35718"/>
                </a:lnTo>
                <a:lnTo>
                  <a:pt x="1952698" y="35718"/>
                </a:lnTo>
                <a:lnTo>
                  <a:pt x="1987373" y="35718"/>
                </a:lnTo>
                <a:lnTo>
                  <a:pt x="2028905" y="35718"/>
                </a:lnTo>
                <a:lnTo>
                  <a:pt x="2063311" y="35718"/>
                </a:lnTo>
                <a:lnTo>
                  <a:pt x="2098640" y="35718"/>
                </a:lnTo>
                <a:lnTo>
                  <a:pt x="2134244" y="35718"/>
                </a:lnTo>
                <a:lnTo>
                  <a:pt x="2169928" y="35718"/>
                </a:lnTo>
                <a:lnTo>
                  <a:pt x="2205637" y="35718"/>
                </a:lnTo>
                <a:lnTo>
                  <a:pt x="2241353" y="35718"/>
                </a:lnTo>
                <a:lnTo>
                  <a:pt x="2277071" y="35718"/>
                </a:lnTo>
                <a:lnTo>
                  <a:pt x="2312789" y="35718"/>
                </a:lnTo>
                <a:lnTo>
                  <a:pt x="2348508" y="35718"/>
                </a:lnTo>
                <a:lnTo>
                  <a:pt x="2384227" y="35718"/>
                </a:lnTo>
                <a:lnTo>
                  <a:pt x="2419945" y="35718"/>
                </a:lnTo>
                <a:lnTo>
                  <a:pt x="2455664" y="35718"/>
                </a:lnTo>
                <a:lnTo>
                  <a:pt x="2491383" y="35718"/>
                </a:lnTo>
                <a:lnTo>
                  <a:pt x="2527102" y="35718"/>
                </a:lnTo>
                <a:lnTo>
                  <a:pt x="2565466" y="35718"/>
                </a:lnTo>
                <a:lnTo>
                  <a:pt x="2605607" y="35718"/>
                </a:lnTo>
                <a:lnTo>
                  <a:pt x="2642636" y="35718"/>
                </a:lnTo>
                <a:lnTo>
                  <a:pt x="2681389" y="35718"/>
                </a:lnTo>
                <a:lnTo>
                  <a:pt x="2721644" y="35718"/>
                </a:lnTo>
                <a:lnTo>
                  <a:pt x="2758707" y="35718"/>
                </a:lnTo>
                <a:lnTo>
                  <a:pt x="2797470" y="35718"/>
                </a:lnTo>
                <a:lnTo>
                  <a:pt x="2837729" y="35718"/>
                </a:lnTo>
                <a:lnTo>
                  <a:pt x="2874793" y="35718"/>
                </a:lnTo>
                <a:lnTo>
                  <a:pt x="2910910" y="35718"/>
                </a:lnTo>
                <a:lnTo>
                  <a:pt x="2949393" y="35718"/>
                </a:lnTo>
                <a:lnTo>
                  <a:pt x="2989569" y="35718"/>
                </a:lnTo>
                <a:lnTo>
                  <a:pt x="3026608" y="35718"/>
                </a:lnTo>
                <a:lnTo>
                  <a:pt x="3065364" y="35718"/>
                </a:lnTo>
                <a:lnTo>
                  <a:pt x="3105620" y="35718"/>
                </a:lnTo>
                <a:lnTo>
                  <a:pt x="3142684" y="35718"/>
                </a:lnTo>
                <a:lnTo>
                  <a:pt x="3181447" y="35718"/>
                </a:lnTo>
                <a:lnTo>
                  <a:pt x="3221705" y="35718"/>
                </a:lnTo>
                <a:lnTo>
                  <a:pt x="3261415" y="35718"/>
                </a:lnTo>
                <a:lnTo>
                  <a:pt x="3301955" y="35718"/>
                </a:lnTo>
                <a:lnTo>
                  <a:pt x="3341748" y="35718"/>
                </a:lnTo>
                <a:lnTo>
                  <a:pt x="3384957" y="35718"/>
                </a:lnTo>
                <a:lnTo>
                  <a:pt x="3426533" y="35718"/>
                </a:lnTo>
                <a:lnTo>
                  <a:pt x="3463988" y="35718"/>
                </a:lnTo>
                <a:lnTo>
                  <a:pt x="3502867" y="38364"/>
                </a:lnTo>
                <a:lnTo>
                  <a:pt x="3545806" y="42786"/>
                </a:lnTo>
                <a:lnTo>
                  <a:pt x="3587302" y="44096"/>
                </a:lnTo>
                <a:lnTo>
                  <a:pt x="3627378" y="44485"/>
                </a:lnTo>
                <a:lnTo>
                  <a:pt x="3668026" y="47245"/>
                </a:lnTo>
                <a:lnTo>
                  <a:pt x="3707851" y="51702"/>
                </a:lnTo>
                <a:lnTo>
                  <a:pt x="3748425" y="53022"/>
                </a:lnTo>
                <a:lnTo>
                  <a:pt x="3788228" y="56059"/>
                </a:lnTo>
                <a:lnTo>
                  <a:pt x="3828795" y="60597"/>
                </a:lnTo>
                <a:lnTo>
                  <a:pt x="3865950" y="64587"/>
                </a:lnTo>
                <a:lnTo>
                  <a:pt x="3904740" y="69407"/>
                </a:lnTo>
                <a:lnTo>
                  <a:pt x="3945007" y="70836"/>
                </a:lnTo>
                <a:lnTo>
                  <a:pt x="3982073" y="73905"/>
                </a:lnTo>
                <a:lnTo>
                  <a:pt x="4020837" y="78452"/>
                </a:lnTo>
                <a:lnTo>
                  <a:pt x="4061096" y="79800"/>
                </a:lnTo>
                <a:lnTo>
                  <a:pt x="4098160" y="80199"/>
                </a:lnTo>
                <a:lnTo>
                  <a:pt x="4134277" y="82963"/>
                </a:lnTo>
                <a:lnTo>
                  <a:pt x="4177297" y="88045"/>
                </a:lnTo>
                <a:lnTo>
                  <a:pt x="4220594" y="89049"/>
                </a:lnTo>
                <a:lnTo>
                  <a:pt x="4258839" y="89248"/>
                </a:lnTo>
                <a:lnTo>
                  <a:pt x="4286066" y="91928"/>
                </a:lnTo>
                <a:lnTo>
                  <a:pt x="4321932" y="96982"/>
                </a:lnTo>
                <a:lnTo>
                  <a:pt x="4363967" y="98062"/>
                </a:lnTo>
                <a:lnTo>
                  <a:pt x="4396034" y="99197"/>
                </a:lnTo>
                <a:lnTo>
                  <a:pt x="4438034" y="106603"/>
                </a:lnTo>
                <a:lnTo>
                  <a:pt x="4448960" y="107902"/>
                </a:lnTo>
                <a:lnTo>
                  <a:pt x="4467296" y="114812"/>
                </a:lnTo>
                <a:lnTo>
                  <a:pt x="4491633" y="116086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Roman Numerals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I = One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II = Two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III = Three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IV = Four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V = Five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VI = Six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VII = Seven</a:t>
            </a:r>
          </a:p>
          <a:p>
            <a:pPr eaLnBrk="1" hangingPunct="1">
              <a:defRPr/>
            </a:pPr>
            <a:r>
              <a:rPr lang="en-US" sz="4000" b="1" smtClean="0">
                <a:latin typeface="Comic Sans MS" pitchFamily="66" charset="0"/>
              </a:rPr>
              <a:t>*Most common are I – V </a:t>
            </a:r>
            <a:r>
              <a:rPr lang="en-US" sz="4000" b="1" smtClean="0">
                <a:latin typeface="Comic Sans MS" pitchFamily="66" charset="0"/>
                <a:sym typeface="Wingdings" pitchFamily="2" charset="2"/>
              </a:rPr>
              <a:t></a:t>
            </a:r>
            <a:endParaRPr lang="en-US" sz="4000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6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609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smtClean="0">
                <a:latin typeface="Comic Sans MS" pitchFamily="66" charset="0"/>
              </a:rPr>
              <a:t>Examples of Transition Metals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What is the oxidation state on Fe (III) ?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 +3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Vandadium (IV) ?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 +4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Copper (II)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 +2</a:t>
            </a:r>
          </a:p>
        </p:txBody>
      </p:sp>
    </p:spTree>
    <p:extLst>
      <p:ext uri="{BB962C8B-B14F-4D97-AF65-F5344CB8AC3E}">
        <p14:creationId xmlns:p14="http://schemas.microsoft.com/office/powerpoint/2010/main" val="327969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mic Sans MS" pitchFamily="66" charset="0"/>
              </a:rPr>
              <a:t>Writing formulas from Names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Practice!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Iron (III) Oxide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Fe 3+ and O 2-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Reverse crisscross!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Fe</a:t>
            </a:r>
            <a:r>
              <a:rPr lang="en-US" sz="2400" b="1" smtClean="0">
                <a:latin typeface="Comic Sans MS" pitchFamily="66" charset="0"/>
              </a:rPr>
              <a:t>2</a:t>
            </a:r>
            <a:r>
              <a:rPr lang="en-US" b="1" smtClean="0">
                <a:latin typeface="Comic Sans MS" pitchFamily="66" charset="0"/>
              </a:rPr>
              <a:t>O</a:t>
            </a:r>
            <a:r>
              <a:rPr lang="en-US" sz="1800" b="1" smtClean="0">
                <a:latin typeface="Comic Sans MS" pitchFamily="66" charset="0"/>
              </a:rPr>
              <a:t>3</a:t>
            </a:r>
            <a:endParaRPr lang="en-US" sz="2800" b="1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Zinc (II) Chloride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Zn 2+ and Cl 1-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Reverse crisscross!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latin typeface="Comic Sans MS" pitchFamily="66" charset="0"/>
              </a:rPr>
              <a:t>ZnCl</a:t>
            </a:r>
            <a:r>
              <a:rPr lang="en-US" sz="2400" b="1" smtClean="0">
                <a:latin typeface="Comic Sans MS" pitchFamily="66" charset="0"/>
              </a:rPr>
              <a:t>2</a:t>
            </a:r>
          </a:p>
        </p:txBody>
      </p:sp>
      <p:sp>
        <p:nvSpPr>
          <p:cNvPr id="109572" name="SMARTInkShape-127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474788" y="5330825"/>
            <a:ext cx="2489200" cy="1133475"/>
          </a:xfrm>
          <a:custGeom>
            <a:avLst/>
            <a:gdLst>
              <a:gd name="T0" fmla="*/ 0 w 2490139"/>
              <a:gd name="T1" fmla="*/ 44649 h 1133515"/>
              <a:gd name="T2" fmla="*/ 6556 w 2490139"/>
              <a:gd name="T3" fmla="*/ 39908 h 1133515"/>
              <a:gd name="T4" fmla="*/ 56269 w 2490139"/>
              <a:gd name="T5" fmla="*/ 35741 h 1133515"/>
              <a:gd name="T6" fmla="*/ 172147 w 2490139"/>
              <a:gd name="T7" fmla="*/ 27617 h 1133515"/>
              <a:gd name="T8" fmla="*/ 293692 w 2490139"/>
              <a:gd name="T9" fmla="*/ 18689 h 1133515"/>
              <a:gd name="T10" fmla="*/ 415418 w 2490139"/>
              <a:gd name="T11" fmla="*/ 9182 h 1133515"/>
              <a:gd name="T12" fmla="*/ 525790 w 2490139"/>
              <a:gd name="T13" fmla="*/ 1867 h 1133515"/>
              <a:gd name="T14" fmla="*/ 635417 w 2490139"/>
              <a:gd name="T15" fmla="*/ 48 h 1133515"/>
              <a:gd name="T16" fmla="*/ 758402 w 2490139"/>
              <a:gd name="T17" fmla="*/ 2 h 1133515"/>
              <a:gd name="T18" fmla="*/ 883365 w 2490139"/>
              <a:gd name="T19" fmla="*/ 2646 h 1133515"/>
              <a:gd name="T20" fmla="*/ 1014112 w 2490139"/>
              <a:gd name="T21" fmla="*/ 11413 h 1133515"/>
              <a:gd name="T22" fmla="*/ 1139277 w 2490139"/>
              <a:gd name="T23" fmla="*/ 20338 h 1133515"/>
              <a:gd name="T24" fmla="*/ 1255918 w 2490139"/>
              <a:gd name="T25" fmla="*/ 33689 h 1133515"/>
              <a:gd name="T26" fmla="*/ 1373329 w 2490139"/>
              <a:gd name="T27" fmla="*/ 46691 h 1133515"/>
              <a:gd name="T28" fmla="*/ 1481071 w 2490139"/>
              <a:gd name="T29" fmla="*/ 64423 h 1133515"/>
              <a:gd name="T30" fmla="*/ 1595408 w 2490139"/>
              <a:gd name="T31" fmla="*/ 87566 h 1133515"/>
              <a:gd name="T32" fmla="*/ 1713136 w 2490139"/>
              <a:gd name="T33" fmla="*/ 106667 h 1133515"/>
              <a:gd name="T34" fmla="*/ 1827250 w 2490139"/>
              <a:gd name="T35" fmla="*/ 116036 h 1133515"/>
              <a:gd name="T36" fmla="*/ 1947129 w 2490139"/>
              <a:gd name="T37" fmla="*/ 116086 h 1133515"/>
              <a:gd name="T38" fmla="*/ 1972757 w 2490139"/>
              <a:gd name="T39" fmla="*/ 107320 h 1133515"/>
              <a:gd name="T40" fmla="*/ 2011315 w 2490139"/>
              <a:gd name="T41" fmla="*/ 114845 h 1133515"/>
              <a:gd name="T42" fmla="*/ 2029152 w 2490139"/>
              <a:gd name="T43" fmla="*/ 129356 h 1133515"/>
              <a:gd name="T44" fmla="*/ 2106165 w 2490139"/>
              <a:gd name="T45" fmla="*/ 241273 h 1133515"/>
              <a:gd name="T46" fmla="*/ 2148584 w 2490139"/>
              <a:gd name="T47" fmla="*/ 315683 h 1133515"/>
              <a:gd name="T48" fmla="*/ 2224167 w 2490139"/>
              <a:gd name="T49" fmla="*/ 439470 h 1133515"/>
              <a:gd name="T50" fmla="*/ 2302786 w 2490139"/>
              <a:gd name="T51" fmla="*/ 562738 h 1133515"/>
              <a:gd name="T52" fmla="*/ 2372010 w 2490139"/>
              <a:gd name="T53" fmla="*/ 680682 h 1133515"/>
              <a:gd name="T54" fmla="*/ 2421595 w 2490139"/>
              <a:gd name="T55" fmla="*/ 767230 h 1133515"/>
              <a:gd name="T56" fmla="*/ 2468306 w 2490139"/>
              <a:gd name="T57" fmla="*/ 868902 h 1133515"/>
              <a:gd name="T58" fmla="*/ 2490138 w 2490139"/>
              <a:gd name="T59" fmla="*/ 977551 h 1133515"/>
              <a:gd name="T60" fmla="*/ 2482453 w 2490139"/>
              <a:gd name="T61" fmla="*/ 981852 h 1133515"/>
              <a:gd name="T62" fmla="*/ 2480464 w 2490139"/>
              <a:gd name="T63" fmla="*/ 988321 h 1133515"/>
              <a:gd name="T64" fmla="*/ 2454240 w 2490139"/>
              <a:gd name="T65" fmla="*/ 993827 h 1133515"/>
              <a:gd name="T66" fmla="*/ 2396936 w 2490139"/>
              <a:gd name="T67" fmla="*/ 1000104 h 1133515"/>
              <a:gd name="T68" fmla="*/ 2302432 w 2490139"/>
              <a:gd name="T69" fmla="*/ 1008982 h 1133515"/>
              <a:gd name="T70" fmla="*/ 2177666 w 2490139"/>
              <a:gd name="T71" fmla="*/ 1017912 h 1133515"/>
              <a:gd name="T72" fmla="*/ 2060665 w 2490139"/>
              <a:gd name="T73" fmla="*/ 1017985 h 1133515"/>
              <a:gd name="T74" fmla="*/ 1936498 w 2490139"/>
              <a:gd name="T75" fmla="*/ 1026806 h 1133515"/>
              <a:gd name="T76" fmla="*/ 1814278 w 2490139"/>
              <a:gd name="T77" fmla="*/ 1026914 h 1133515"/>
              <a:gd name="T78" fmla="*/ 1696248 w 2490139"/>
              <a:gd name="T79" fmla="*/ 1035017 h 1133515"/>
              <a:gd name="T80" fmla="*/ 1573428 w 2490139"/>
              <a:gd name="T81" fmla="*/ 1035838 h 1133515"/>
              <a:gd name="T82" fmla="*/ 1459763 w 2490139"/>
              <a:gd name="T83" fmla="*/ 1035844 h 1133515"/>
              <a:gd name="T84" fmla="*/ 1346421 w 2490139"/>
              <a:gd name="T85" fmla="*/ 1035844 h 1133515"/>
              <a:gd name="T86" fmla="*/ 1220095 w 2490139"/>
              <a:gd name="T87" fmla="*/ 1035844 h 1133515"/>
              <a:gd name="T88" fmla="*/ 1100228 w 2490139"/>
              <a:gd name="T89" fmla="*/ 1044529 h 1133515"/>
              <a:gd name="T90" fmla="*/ 975156 w 2490139"/>
              <a:gd name="T91" fmla="*/ 1050909 h 1133515"/>
              <a:gd name="T92" fmla="*/ 850140 w 2490139"/>
              <a:gd name="T93" fmla="*/ 1062776 h 1133515"/>
              <a:gd name="T94" fmla="*/ 739946 w 2490139"/>
              <a:gd name="T95" fmla="*/ 1080578 h 1133515"/>
              <a:gd name="T96" fmla="*/ 626483 w 2490139"/>
              <a:gd name="T97" fmla="*/ 1100393 h 1133515"/>
              <a:gd name="T98" fmla="*/ 501808 w 2490139"/>
              <a:gd name="T99" fmla="*/ 1125019 h 1133515"/>
              <a:gd name="T100" fmla="*/ 434288 w 2490139"/>
              <a:gd name="T101" fmla="*/ 1126954 h 1133515"/>
              <a:gd name="T102" fmla="*/ 394721 w 2490139"/>
              <a:gd name="T103" fmla="*/ 1110923 h 1133515"/>
              <a:gd name="T104" fmla="*/ 376456 w 2490139"/>
              <a:gd name="T105" fmla="*/ 1097781 h 1133515"/>
              <a:gd name="T106" fmla="*/ 343662 w 2490139"/>
              <a:gd name="T107" fmla="*/ 1020838 h 1133515"/>
              <a:gd name="T108" fmla="*/ 315891 w 2490139"/>
              <a:gd name="T109" fmla="*/ 892554 h 1133515"/>
              <a:gd name="T110" fmla="*/ 288225 w 2490139"/>
              <a:gd name="T111" fmla="*/ 770744 h 1133515"/>
              <a:gd name="T112" fmla="*/ 268724 w 2490139"/>
              <a:gd name="T113" fmla="*/ 652716 h 1133515"/>
              <a:gd name="T114" fmla="*/ 233900 w 2490139"/>
              <a:gd name="T115" fmla="*/ 535041 h 1133515"/>
              <a:gd name="T116" fmla="*/ 198188 w 2490139"/>
              <a:gd name="T117" fmla="*/ 411668 h 1133515"/>
              <a:gd name="T118" fmla="*/ 162469 w 2490139"/>
              <a:gd name="T119" fmla="*/ 303618 h 1133515"/>
              <a:gd name="T120" fmla="*/ 114844 w 2490139"/>
              <a:gd name="T121" fmla="*/ 196454 h 1133515"/>
              <a:gd name="T122" fmla="*/ 0 w 2490139"/>
              <a:gd name="T123" fmla="*/ 0 h 1133515"/>
              <a:gd name="T124" fmla="*/ 2490139 w 2490139"/>
              <a:gd name="T125" fmla="*/ 1133515 h 1133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T122" t="T123" r="T124" b="T125"/>
            <a:pathLst>
              <a:path w="2490139" h="1133515">
                <a:moveTo>
                  <a:pt x="7688" y="44649"/>
                </a:moveTo>
                <a:lnTo>
                  <a:pt x="7688" y="44649"/>
                </a:lnTo>
                <a:lnTo>
                  <a:pt x="0" y="44649"/>
                </a:lnTo>
                <a:lnTo>
                  <a:pt x="3867" y="44649"/>
                </a:lnTo>
                <a:lnTo>
                  <a:pt x="5140" y="43657"/>
                </a:lnTo>
                <a:lnTo>
                  <a:pt x="6556" y="39908"/>
                </a:lnTo>
                <a:lnTo>
                  <a:pt x="7926" y="38512"/>
                </a:lnTo>
                <a:lnTo>
                  <a:pt x="12093" y="36960"/>
                </a:lnTo>
                <a:lnTo>
                  <a:pt x="56269" y="35741"/>
                </a:lnTo>
                <a:lnTo>
                  <a:pt x="97041" y="35720"/>
                </a:lnTo>
                <a:lnTo>
                  <a:pt x="132895" y="34727"/>
                </a:lnTo>
                <a:lnTo>
                  <a:pt x="172147" y="27617"/>
                </a:lnTo>
                <a:lnTo>
                  <a:pt x="213561" y="26898"/>
                </a:lnTo>
                <a:lnTo>
                  <a:pt x="250716" y="24158"/>
                </a:lnTo>
                <a:lnTo>
                  <a:pt x="293692" y="18689"/>
                </a:lnTo>
                <a:lnTo>
                  <a:pt x="331853" y="15378"/>
                </a:lnTo>
                <a:lnTo>
                  <a:pt x="372574" y="10204"/>
                </a:lnTo>
                <a:lnTo>
                  <a:pt x="415418" y="9182"/>
                </a:lnTo>
                <a:lnTo>
                  <a:pt x="456218" y="8980"/>
                </a:lnTo>
                <a:lnTo>
                  <a:pt x="490498" y="6299"/>
                </a:lnTo>
                <a:lnTo>
                  <a:pt x="525790" y="1867"/>
                </a:lnTo>
                <a:lnTo>
                  <a:pt x="561382" y="553"/>
                </a:lnTo>
                <a:lnTo>
                  <a:pt x="597063" y="164"/>
                </a:lnTo>
                <a:lnTo>
                  <a:pt x="635417" y="48"/>
                </a:lnTo>
                <a:lnTo>
                  <a:pt x="675554" y="15"/>
                </a:lnTo>
                <a:lnTo>
                  <a:pt x="715228" y="5"/>
                </a:lnTo>
                <a:lnTo>
                  <a:pt x="758402" y="2"/>
                </a:lnTo>
                <a:lnTo>
                  <a:pt x="799968" y="1"/>
                </a:lnTo>
                <a:lnTo>
                  <a:pt x="840065" y="0"/>
                </a:lnTo>
                <a:lnTo>
                  <a:pt x="883365" y="2646"/>
                </a:lnTo>
                <a:lnTo>
                  <a:pt x="927614" y="7069"/>
                </a:lnTo>
                <a:lnTo>
                  <a:pt x="972144" y="8378"/>
                </a:lnTo>
                <a:lnTo>
                  <a:pt x="1014112" y="11413"/>
                </a:lnTo>
                <a:lnTo>
                  <a:pt x="1054328" y="15949"/>
                </a:lnTo>
                <a:lnTo>
                  <a:pt x="1097663" y="17294"/>
                </a:lnTo>
                <a:lnTo>
                  <a:pt x="1139277" y="20338"/>
                </a:lnTo>
                <a:lnTo>
                  <a:pt x="1176742" y="24878"/>
                </a:lnTo>
                <a:lnTo>
                  <a:pt x="1215624" y="28869"/>
                </a:lnTo>
                <a:lnTo>
                  <a:pt x="1255918" y="33689"/>
                </a:lnTo>
                <a:lnTo>
                  <a:pt x="1295638" y="37764"/>
                </a:lnTo>
                <a:lnTo>
                  <a:pt x="1336180" y="42609"/>
                </a:lnTo>
                <a:lnTo>
                  <a:pt x="1373329" y="46691"/>
                </a:lnTo>
                <a:lnTo>
                  <a:pt x="1409471" y="54184"/>
                </a:lnTo>
                <a:lnTo>
                  <a:pt x="1445315" y="60042"/>
                </a:lnTo>
                <a:lnTo>
                  <a:pt x="1481071" y="64423"/>
                </a:lnTo>
                <a:lnTo>
                  <a:pt x="1516801" y="72005"/>
                </a:lnTo>
                <a:lnTo>
                  <a:pt x="1552523" y="80536"/>
                </a:lnTo>
                <a:lnTo>
                  <a:pt x="1595408" y="87566"/>
                </a:lnTo>
                <a:lnTo>
                  <a:pt x="1638680" y="96084"/>
                </a:lnTo>
                <a:lnTo>
                  <a:pt x="1676919" y="104675"/>
                </a:lnTo>
                <a:lnTo>
                  <a:pt x="1713136" y="106667"/>
                </a:lnTo>
                <a:lnTo>
                  <a:pt x="1748953" y="113197"/>
                </a:lnTo>
                <a:lnTo>
                  <a:pt x="1788882" y="115706"/>
                </a:lnTo>
                <a:lnTo>
                  <a:pt x="1827250" y="116036"/>
                </a:lnTo>
                <a:lnTo>
                  <a:pt x="1870894" y="116083"/>
                </a:lnTo>
                <a:lnTo>
                  <a:pt x="1914732" y="116086"/>
                </a:lnTo>
                <a:lnTo>
                  <a:pt x="1947129" y="116086"/>
                </a:lnTo>
                <a:lnTo>
                  <a:pt x="1953792" y="113441"/>
                </a:lnTo>
                <a:lnTo>
                  <a:pt x="1961414" y="108398"/>
                </a:lnTo>
                <a:lnTo>
                  <a:pt x="1972757" y="107320"/>
                </a:lnTo>
                <a:lnTo>
                  <a:pt x="1997615" y="107158"/>
                </a:lnTo>
                <a:lnTo>
                  <a:pt x="2005862" y="113294"/>
                </a:lnTo>
                <a:lnTo>
                  <a:pt x="2011315" y="114845"/>
                </a:lnTo>
                <a:lnTo>
                  <a:pt x="2013166" y="116251"/>
                </a:lnTo>
                <a:lnTo>
                  <a:pt x="2016763" y="121978"/>
                </a:lnTo>
                <a:lnTo>
                  <a:pt x="2029152" y="129356"/>
                </a:lnTo>
                <a:lnTo>
                  <a:pt x="2058546" y="158774"/>
                </a:lnTo>
                <a:lnTo>
                  <a:pt x="2085329" y="202327"/>
                </a:lnTo>
                <a:lnTo>
                  <a:pt x="2106165" y="241273"/>
                </a:lnTo>
                <a:lnTo>
                  <a:pt x="2117740" y="259012"/>
                </a:lnTo>
                <a:lnTo>
                  <a:pt x="2127184" y="271882"/>
                </a:lnTo>
                <a:lnTo>
                  <a:pt x="2148584" y="315683"/>
                </a:lnTo>
                <a:lnTo>
                  <a:pt x="2174769" y="360257"/>
                </a:lnTo>
                <a:lnTo>
                  <a:pt x="2201826" y="402240"/>
                </a:lnTo>
                <a:lnTo>
                  <a:pt x="2224167" y="439470"/>
                </a:lnTo>
                <a:lnTo>
                  <a:pt x="2251276" y="481463"/>
                </a:lnTo>
                <a:lnTo>
                  <a:pt x="2274127" y="519197"/>
                </a:lnTo>
                <a:lnTo>
                  <a:pt x="2302786" y="562738"/>
                </a:lnTo>
                <a:lnTo>
                  <a:pt x="2326269" y="606249"/>
                </a:lnTo>
                <a:lnTo>
                  <a:pt x="2348849" y="644182"/>
                </a:lnTo>
                <a:lnTo>
                  <a:pt x="2372010" y="680682"/>
                </a:lnTo>
                <a:lnTo>
                  <a:pt x="2385025" y="703400"/>
                </a:lnTo>
                <a:lnTo>
                  <a:pt x="2398803" y="725345"/>
                </a:lnTo>
                <a:lnTo>
                  <a:pt x="2421595" y="767230"/>
                </a:lnTo>
                <a:lnTo>
                  <a:pt x="2442247" y="807316"/>
                </a:lnTo>
                <a:lnTo>
                  <a:pt x="2460352" y="850441"/>
                </a:lnTo>
                <a:lnTo>
                  <a:pt x="2468306" y="868902"/>
                </a:lnTo>
                <a:lnTo>
                  <a:pt x="2479815" y="912032"/>
                </a:lnTo>
                <a:lnTo>
                  <a:pt x="2489535" y="945926"/>
                </a:lnTo>
                <a:lnTo>
                  <a:pt x="2490138" y="977551"/>
                </a:lnTo>
                <a:lnTo>
                  <a:pt x="2489147" y="979123"/>
                </a:lnTo>
                <a:lnTo>
                  <a:pt x="2487494" y="980170"/>
                </a:lnTo>
                <a:lnTo>
                  <a:pt x="2482453" y="981852"/>
                </a:lnTo>
                <a:lnTo>
                  <a:pt x="2481763" y="984728"/>
                </a:lnTo>
                <a:lnTo>
                  <a:pt x="2481579" y="986884"/>
                </a:lnTo>
                <a:lnTo>
                  <a:pt x="2480464" y="988321"/>
                </a:lnTo>
                <a:lnTo>
                  <a:pt x="2473555" y="990817"/>
                </a:lnTo>
                <a:lnTo>
                  <a:pt x="2459965" y="991162"/>
                </a:lnTo>
                <a:lnTo>
                  <a:pt x="2454240" y="993827"/>
                </a:lnTo>
                <a:lnTo>
                  <a:pt x="2448388" y="997326"/>
                </a:lnTo>
                <a:lnTo>
                  <a:pt x="2438523" y="999296"/>
                </a:lnTo>
                <a:lnTo>
                  <a:pt x="2396936" y="1000104"/>
                </a:lnTo>
                <a:lnTo>
                  <a:pt x="2379732" y="1001111"/>
                </a:lnTo>
                <a:lnTo>
                  <a:pt x="2344266" y="1008226"/>
                </a:lnTo>
                <a:lnTo>
                  <a:pt x="2302432" y="1008982"/>
                </a:lnTo>
                <a:lnTo>
                  <a:pt x="2264167" y="1010041"/>
                </a:lnTo>
                <a:lnTo>
                  <a:pt x="2222089" y="1017157"/>
                </a:lnTo>
                <a:lnTo>
                  <a:pt x="2177666" y="1017912"/>
                </a:lnTo>
                <a:lnTo>
                  <a:pt x="2140520" y="1017975"/>
                </a:lnTo>
                <a:lnTo>
                  <a:pt x="2099701" y="1017984"/>
                </a:lnTo>
                <a:lnTo>
                  <a:pt x="2060665" y="1017985"/>
                </a:lnTo>
                <a:lnTo>
                  <a:pt x="2025629" y="1020630"/>
                </a:lnTo>
                <a:lnTo>
                  <a:pt x="1981127" y="1026087"/>
                </a:lnTo>
                <a:lnTo>
                  <a:pt x="1936498" y="1026806"/>
                </a:lnTo>
                <a:lnTo>
                  <a:pt x="1891852" y="1026900"/>
                </a:lnTo>
                <a:lnTo>
                  <a:pt x="1856133" y="1026911"/>
                </a:lnTo>
                <a:lnTo>
                  <a:pt x="1814278" y="1026914"/>
                </a:lnTo>
                <a:lnTo>
                  <a:pt x="1776318" y="1026915"/>
                </a:lnTo>
                <a:lnTo>
                  <a:pt x="1735416" y="1031655"/>
                </a:lnTo>
                <a:lnTo>
                  <a:pt x="1696248" y="1035017"/>
                </a:lnTo>
                <a:lnTo>
                  <a:pt x="1657202" y="1035681"/>
                </a:lnTo>
                <a:lnTo>
                  <a:pt x="1616306" y="1035812"/>
                </a:lnTo>
                <a:lnTo>
                  <a:pt x="1573428" y="1035838"/>
                </a:lnTo>
                <a:lnTo>
                  <a:pt x="1535266" y="1035843"/>
                </a:lnTo>
                <a:lnTo>
                  <a:pt x="1494325" y="1035843"/>
                </a:lnTo>
                <a:lnTo>
                  <a:pt x="1459763" y="1035844"/>
                </a:lnTo>
                <a:lnTo>
                  <a:pt x="1419658" y="1035844"/>
                </a:lnTo>
                <a:lnTo>
                  <a:pt x="1380428" y="1035844"/>
                </a:lnTo>
                <a:lnTo>
                  <a:pt x="1346421" y="1035844"/>
                </a:lnTo>
                <a:lnTo>
                  <a:pt x="1304114" y="1035844"/>
                </a:lnTo>
                <a:lnTo>
                  <a:pt x="1260958" y="1035844"/>
                </a:lnTo>
                <a:lnTo>
                  <a:pt x="1220095" y="1035844"/>
                </a:lnTo>
                <a:lnTo>
                  <a:pt x="1185805" y="1038490"/>
                </a:lnTo>
                <a:lnTo>
                  <a:pt x="1143403" y="1043533"/>
                </a:lnTo>
                <a:lnTo>
                  <a:pt x="1100228" y="1044529"/>
                </a:lnTo>
                <a:lnTo>
                  <a:pt x="1059362" y="1044726"/>
                </a:lnTo>
                <a:lnTo>
                  <a:pt x="1018106" y="1044764"/>
                </a:lnTo>
                <a:lnTo>
                  <a:pt x="975156" y="1050909"/>
                </a:lnTo>
                <a:lnTo>
                  <a:pt x="934335" y="1053151"/>
                </a:lnTo>
                <a:lnTo>
                  <a:pt x="893088" y="1058335"/>
                </a:lnTo>
                <a:lnTo>
                  <a:pt x="850140" y="1062776"/>
                </a:lnTo>
                <a:lnTo>
                  <a:pt x="811965" y="1069534"/>
                </a:lnTo>
                <a:lnTo>
                  <a:pt x="775761" y="1075901"/>
                </a:lnTo>
                <a:lnTo>
                  <a:pt x="739946" y="1080578"/>
                </a:lnTo>
                <a:lnTo>
                  <a:pt x="704208" y="1087381"/>
                </a:lnTo>
                <a:lnTo>
                  <a:pt x="668486" y="1093760"/>
                </a:lnTo>
                <a:lnTo>
                  <a:pt x="626483" y="1100393"/>
                </a:lnTo>
                <a:lnTo>
                  <a:pt x="588283" y="1112512"/>
                </a:lnTo>
                <a:lnTo>
                  <a:pt x="543653" y="1123063"/>
                </a:lnTo>
                <a:lnTo>
                  <a:pt x="501808" y="1125019"/>
                </a:lnTo>
                <a:lnTo>
                  <a:pt x="461241" y="1133514"/>
                </a:lnTo>
                <a:lnTo>
                  <a:pt x="451361" y="1132831"/>
                </a:lnTo>
                <a:lnTo>
                  <a:pt x="434288" y="1126954"/>
                </a:lnTo>
                <a:lnTo>
                  <a:pt x="413410" y="1124388"/>
                </a:lnTo>
                <a:lnTo>
                  <a:pt x="400774" y="1115473"/>
                </a:lnTo>
                <a:lnTo>
                  <a:pt x="394721" y="1110923"/>
                </a:lnTo>
                <a:lnTo>
                  <a:pt x="382751" y="1105355"/>
                </a:lnTo>
                <a:lnTo>
                  <a:pt x="379769" y="1103021"/>
                </a:lnTo>
                <a:lnTo>
                  <a:pt x="376456" y="1097781"/>
                </a:lnTo>
                <a:lnTo>
                  <a:pt x="369589" y="1081593"/>
                </a:lnTo>
                <a:lnTo>
                  <a:pt x="359670" y="1065423"/>
                </a:lnTo>
                <a:lnTo>
                  <a:pt x="343662" y="1020838"/>
                </a:lnTo>
                <a:lnTo>
                  <a:pt x="332276" y="978290"/>
                </a:lnTo>
                <a:lnTo>
                  <a:pt x="323294" y="934476"/>
                </a:lnTo>
                <a:lnTo>
                  <a:pt x="315891" y="892554"/>
                </a:lnTo>
                <a:lnTo>
                  <a:pt x="304835" y="848266"/>
                </a:lnTo>
                <a:lnTo>
                  <a:pt x="298115" y="812592"/>
                </a:lnTo>
                <a:lnTo>
                  <a:pt x="288225" y="770744"/>
                </a:lnTo>
                <a:lnTo>
                  <a:pt x="282597" y="732786"/>
                </a:lnTo>
                <a:lnTo>
                  <a:pt x="276965" y="691885"/>
                </a:lnTo>
                <a:lnTo>
                  <a:pt x="268724" y="652716"/>
                </a:lnTo>
                <a:lnTo>
                  <a:pt x="257541" y="613671"/>
                </a:lnTo>
                <a:lnTo>
                  <a:pt x="245778" y="572776"/>
                </a:lnTo>
                <a:lnTo>
                  <a:pt x="233900" y="535041"/>
                </a:lnTo>
                <a:lnTo>
                  <a:pt x="221999" y="493046"/>
                </a:lnTo>
                <a:lnTo>
                  <a:pt x="210094" y="451052"/>
                </a:lnTo>
                <a:lnTo>
                  <a:pt x="198188" y="411668"/>
                </a:lnTo>
                <a:lnTo>
                  <a:pt x="186282" y="375226"/>
                </a:lnTo>
                <a:lnTo>
                  <a:pt x="174376" y="339364"/>
                </a:lnTo>
                <a:lnTo>
                  <a:pt x="162469" y="303618"/>
                </a:lnTo>
                <a:lnTo>
                  <a:pt x="147587" y="263703"/>
                </a:lnTo>
                <a:lnTo>
                  <a:pt x="125636" y="227113"/>
                </a:lnTo>
                <a:lnTo>
                  <a:pt x="114844" y="196454"/>
                </a:lnTo>
              </a:path>
            </a:pathLst>
          </a:custGeom>
          <a:noFill/>
          <a:ln w="1905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573" name="SMARTInkShape-Group132"/>
          <p:cNvGrpSpPr>
            <a:grpSpLocks/>
          </p:cNvGrpSpPr>
          <p:nvPr/>
        </p:nvGrpSpPr>
        <p:grpSpPr bwMode="auto">
          <a:xfrm>
            <a:off x="1758950" y="4330700"/>
            <a:ext cx="1751013" cy="1724025"/>
            <a:chOff x="1759181" y="4330898"/>
            <a:chExt cx="1750187" cy="1723427"/>
          </a:xfrm>
        </p:grpSpPr>
        <p:sp>
          <p:nvSpPr>
            <p:cNvPr id="109581" name="SMARTInkShape-128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321876" y="4661297"/>
              <a:ext cx="71406" cy="508993"/>
            </a:xfrm>
            <a:custGeom>
              <a:avLst/>
              <a:gdLst>
                <a:gd name="T0" fmla="*/ 8897 w 71406"/>
                <a:gd name="T1" fmla="*/ 0 h 508993"/>
                <a:gd name="T2" fmla="*/ 8897 w 71406"/>
                <a:gd name="T3" fmla="*/ 0 h 508993"/>
                <a:gd name="T4" fmla="*/ 8897 w 71406"/>
                <a:gd name="T5" fmla="*/ 22123 h 508993"/>
                <a:gd name="T6" fmla="*/ 520 w 71406"/>
                <a:gd name="T7" fmla="*/ 55722 h 508993"/>
                <a:gd name="T8" fmla="*/ 0 w 71406"/>
                <a:gd name="T9" fmla="*/ 95375 h 508993"/>
                <a:gd name="T10" fmla="*/ 8072 w 71406"/>
                <a:gd name="T11" fmla="*/ 136929 h 508993"/>
                <a:gd name="T12" fmla="*/ 8849 w 71406"/>
                <a:gd name="T13" fmla="*/ 178594 h 508993"/>
                <a:gd name="T14" fmla="*/ 9883 w 71406"/>
                <a:gd name="T15" fmla="*/ 214496 h 508993"/>
                <a:gd name="T16" fmla="*/ 17275 w 71406"/>
                <a:gd name="T17" fmla="*/ 258797 h 508993"/>
                <a:gd name="T18" fmla="*/ 20425 w 71406"/>
                <a:gd name="T19" fmla="*/ 301733 h 508993"/>
                <a:gd name="T20" fmla="*/ 25506 w 71406"/>
                <a:gd name="T21" fmla="*/ 327051 h 508993"/>
                <a:gd name="T22" fmla="*/ 29238 w 71406"/>
                <a:gd name="T23" fmla="*/ 357139 h 508993"/>
                <a:gd name="T24" fmla="*/ 33776 w 71406"/>
                <a:gd name="T25" fmla="*/ 375032 h 508993"/>
                <a:gd name="T26" fmla="*/ 35830 w 71406"/>
                <a:gd name="T27" fmla="*/ 385954 h 508993"/>
                <a:gd name="T28" fmla="*/ 42587 w 71406"/>
                <a:gd name="T29" fmla="*/ 403697 h 508993"/>
                <a:gd name="T30" fmla="*/ 45341 w 71406"/>
                <a:gd name="T31" fmla="*/ 430854 h 508993"/>
                <a:gd name="T32" fmla="*/ 52270 w 71406"/>
                <a:gd name="T33" fmla="*/ 448971 h 508993"/>
                <a:gd name="T34" fmla="*/ 54286 w 71406"/>
                <a:gd name="T35" fmla="*/ 467407 h 508993"/>
                <a:gd name="T36" fmla="*/ 61626 w 71406"/>
                <a:gd name="T37" fmla="*/ 481766 h 508993"/>
                <a:gd name="T38" fmla="*/ 62442 w 71406"/>
                <a:gd name="T39" fmla="*/ 503138 h 508993"/>
                <a:gd name="T40" fmla="*/ 63446 w 71406"/>
                <a:gd name="T41" fmla="*/ 505089 h 508993"/>
                <a:gd name="T42" fmla="*/ 65107 w 71406"/>
                <a:gd name="T43" fmla="*/ 506391 h 508993"/>
                <a:gd name="T44" fmla="*/ 71405 w 71406"/>
                <a:gd name="T45" fmla="*/ 508992 h 508993"/>
                <a:gd name="T46" fmla="*/ 0 w 71406"/>
                <a:gd name="T47" fmla="*/ 0 h 508993"/>
                <a:gd name="T48" fmla="*/ 71406 w 71406"/>
                <a:gd name="T49" fmla="*/ 508993 h 508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71406" h="508993">
                  <a:moveTo>
                    <a:pt x="8897" y="0"/>
                  </a:moveTo>
                  <a:lnTo>
                    <a:pt x="8897" y="0"/>
                  </a:lnTo>
                  <a:lnTo>
                    <a:pt x="8897" y="22123"/>
                  </a:lnTo>
                  <a:lnTo>
                    <a:pt x="520" y="55722"/>
                  </a:lnTo>
                  <a:lnTo>
                    <a:pt x="0" y="95375"/>
                  </a:lnTo>
                  <a:lnTo>
                    <a:pt x="8072" y="136929"/>
                  </a:lnTo>
                  <a:lnTo>
                    <a:pt x="8849" y="178594"/>
                  </a:lnTo>
                  <a:lnTo>
                    <a:pt x="9883" y="214496"/>
                  </a:lnTo>
                  <a:lnTo>
                    <a:pt x="17275" y="258797"/>
                  </a:lnTo>
                  <a:lnTo>
                    <a:pt x="20425" y="301733"/>
                  </a:lnTo>
                  <a:lnTo>
                    <a:pt x="25506" y="327051"/>
                  </a:lnTo>
                  <a:lnTo>
                    <a:pt x="29238" y="357139"/>
                  </a:lnTo>
                  <a:lnTo>
                    <a:pt x="33776" y="375032"/>
                  </a:lnTo>
                  <a:lnTo>
                    <a:pt x="35830" y="385954"/>
                  </a:lnTo>
                  <a:lnTo>
                    <a:pt x="42587" y="403697"/>
                  </a:lnTo>
                  <a:lnTo>
                    <a:pt x="45341" y="430854"/>
                  </a:lnTo>
                  <a:lnTo>
                    <a:pt x="52270" y="448971"/>
                  </a:lnTo>
                  <a:lnTo>
                    <a:pt x="54286" y="467407"/>
                  </a:lnTo>
                  <a:lnTo>
                    <a:pt x="61626" y="481766"/>
                  </a:lnTo>
                  <a:lnTo>
                    <a:pt x="62442" y="503138"/>
                  </a:lnTo>
                  <a:lnTo>
                    <a:pt x="63446" y="505089"/>
                  </a:lnTo>
                  <a:lnTo>
                    <a:pt x="65107" y="506391"/>
                  </a:lnTo>
                  <a:lnTo>
                    <a:pt x="71405" y="508992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2" name="SMARTInkShape-129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2973586" y="4330898"/>
              <a:ext cx="26790" cy="205381"/>
            </a:xfrm>
            <a:custGeom>
              <a:avLst/>
              <a:gdLst>
                <a:gd name="T0" fmla="*/ 0 w 26790"/>
                <a:gd name="T1" fmla="*/ 0 h 205381"/>
                <a:gd name="T2" fmla="*/ 0 w 26790"/>
                <a:gd name="T3" fmla="*/ 0 h 205381"/>
                <a:gd name="T4" fmla="*/ 0 w 26790"/>
                <a:gd name="T5" fmla="*/ 42689 h 205381"/>
                <a:gd name="T6" fmla="*/ 992 w 26790"/>
                <a:gd name="T7" fmla="*/ 56746 h 205381"/>
                <a:gd name="T8" fmla="*/ 7688 w 26790"/>
                <a:gd name="T9" fmla="*/ 74048 h 205381"/>
                <a:gd name="T10" fmla="*/ 8920 w 26790"/>
                <a:gd name="T11" fmla="*/ 117819 h 205381"/>
                <a:gd name="T12" fmla="*/ 8929 w 26790"/>
                <a:gd name="T13" fmla="*/ 136813 h 205381"/>
                <a:gd name="T14" fmla="*/ 11575 w 26790"/>
                <a:gd name="T15" fmla="*/ 142827 h 205381"/>
                <a:gd name="T16" fmla="*/ 15066 w 26790"/>
                <a:gd name="T17" fmla="*/ 148807 h 205381"/>
                <a:gd name="T18" fmla="*/ 17308 w 26790"/>
                <a:gd name="T19" fmla="*/ 160731 h 205381"/>
                <a:gd name="T20" fmla="*/ 17857 w 26790"/>
                <a:gd name="T21" fmla="*/ 186128 h 205381"/>
                <a:gd name="T22" fmla="*/ 26680 w 26790"/>
                <a:gd name="T23" fmla="*/ 196334 h 205381"/>
                <a:gd name="T24" fmla="*/ 26789 w 26790"/>
                <a:gd name="T25" fmla="*/ 205380 h 205381"/>
                <a:gd name="T26" fmla="*/ 26789 w 26790"/>
                <a:gd name="T27" fmla="*/ 196454 h 205381"/>
                <a:gd name="T28" fmla="*/ 0 w 26790"/>
                <a:gd name="T29" fmla="*/ 0 h 205381"/>
                <a:gd name="T30" fmla="*/ 26790 w 26790"/>
                <a:gd name="T31" fmla="*/ 205381 h 205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6790" h="205381">
                  <a:moveTo>
                    <a:pt x="0" y="0"/>
                  </a:moveTo>
                  <a:lnTo>
                    <a:pt x="0" y="0"/>
                  </a:lnTo>
                  <a:lnTo>
                    <a:pt x="0" y="42689"/>
                  </a:lnTo>
                  <a:lnTo>
                    <a:pt x="992" y="56746"/>
                  </a:lnTo>
                  <a:lnTo>
                    <a:pt x="7688" y="74048"/>
                  </a:lnTo>
                  <a:lnTo>
                    <a:pt x="8920" y="117819"/>
                  </a:lnTo>
                  <a:lnTo>
                    <a:pt x="8929" y="136813"/>
                  </a:lnTo>
                  <a:lnTo>
                    <a:pt x="11575" y="142827"/>
                  </a:lnTo>
                  <a:lnTo>
                    <a:pt x="15066" y="148807"/>
                  </a:lnTo>
                  <a:lnTo>
                    <a:pt x="17308" y="160731"/>
                  </a:lnTo>
                  <a:lnTo>
                    <a:pt x="17857" y="186128"/>
                  </a:lnTo>
                  <a:lnTo>
                    <a:pt x="26680" y="196334"/>
                  </a:lnTo>
                  <a:lnTo>
                    <a:pt x="26789" y="205380"/>
                  </a:lnTo>
                  <a:lnTo>
                    <a:pt x="26789" y="196454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3" name="SMARTInkShape-130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2437914" y="4929188"/>
              <a:ext cx="285642" cy="562571"/>
            </a:xfrm>
            <a:custGeom>
              <a:avLst/>
              <a:gdLst>
                <a:gd name="T0" fmla="*/ 285641 w 285642"/>
                <a:gd name="T1" fmla="*/ 0 h 562571"/>
                <a:gd name="T2" fmla="*/ 284649 w 285642"/>
                <a:gd name="T3" fmla="*/ 74598 h 562571"/>
                <a:gd name="T4" fmla="*/ 267689 w 285642"/>
                <a:gd name="T5" fmla="*/ 127327 h 562571"/>
                <a:gd name="T6" fmla="*/ 226102 w 285642"/>
                <a:gd name="T7" fmla="*/ 208381 h 562571"/>
                <a:gd name="T8" fmla="*/ 184438 w 285642"/>
                <a:gd name="T9" fmla="*/ 291703 h 562571"/>
                <a:gd name="T10" fmla="*/ 142766 w 285642"/>
                <a:gd name="T11" fmla="*/ 375046 h 562571"/>
                <a:gd name="T12" fmla="*/ 98117 w 285642"/>
                <a:gd name="T13" fmla="*/ 455965 h 562571"/>
                <a:gd name="T14" fmla="*/ 84970 w 285642"/>
                <a:gd name="T15" fmla="*/ 489429 h 562571"/>
                <a:gd name="T16" fmla="*/ 66294 w 285642"/>
                <a:gd name="T17" fmla="*/ 514671 h 562571"/>
                <a:gd name="T18" fmla="*/ 56604 w 285642"/>
                <a:gd name="T19" fmla="*/ 532780 h 562571"/>
                <a:gd name="T20" fmla="*/ 53882 w 285642"/>
                <a:gd name="T21" fmla="*/ 547684 h 562571"/>
                <a:gd name="T22" fmla="*/ 51007 w 285642"/>
                <a:gd name="T23" fmla="*/ 550993 h 562571"/>
                <a:gd name="T24" fmla="*/ 47414 w 285642"/>
                <a:gd name="T25" fmla="*/ 553456 h 562571"/>
                <a:gd name="T26" fmla="*/ 35619 w 285642"/>
                <a:gd name="T27" fmla="*/ 562569 h 562571"/>
                <a:gd name="T28" fmla="*/ 28543 w 285642"/>
                <a:gd name="T29" fmla="*/ 552856 h 562571"/>
                <a:gd name="T30" fmla="*/ 20564 w 285642"/>
                <a:gd name="T31" fmla="*/ 529573 h 562571"/>
                <a:gd name="T32" fmla="*/ 17005 w 285642"/>
                <a:gd name="T33" fmla="*/ 510954 h 562571"/>
                <a:gd name="T34" fmla="*/ 7850 w 285642"/>
                <a:gd name="T35" fmla="*/ 450308 h 562571"/>
                <a:gd name="T36" fmla="*/ 0 w 285642"/>
                <a:gd name="T37" fmla="*/ 416728 h 562571"/>
                <a:gd name="T38" fmla="*/ 6049 w 285642"/>
                <a:gd name="T39" fmla="*/ 404814 h 562571"/>
                <a:gd name="T40" fmla="*/ 8818 w 285642"/>
                <a:gd name="T41" fmla="*/ 367513 h 562571"/>
                <a:gd name="T42" fmla="*/ 16509 w 285642"/>
                <a:gd name="T43" fmla="*/ 366239 h 562571"/>
                <a:gd name="T44" fmla="*/ 17718 w 285642"/>
                <a:gd name="T45" fmla="*/ 357558 h 562571"/>
                <a:gd name="T46" fmla="*/ 18736 w 285642"/>
                <a:gd name="T47" fmla="*/ 363397 h 562571"/>
                <a:gd name="T48" fmla="*/ 26128 w 285642"/>
                <a:gd name="T49" fmla="*/ 368604 h 562571"/>
                <a:gd name="T50" fmla="*/ 26680 w 285642"/>
                <a:gd name="T51" fmla="*/ 454859 h 562571"/>
                <a:gd name="T52" fmla="*/ 18991 w 285642"/>
                <a:gd name="T53" fmla="*/ 493731 h 562571"/>
                <a:gd name="T54" fmla="*/ 17750 w 285642"/>
                <a:gd name="T55" fmla="*/ 552244 h 562571"/>
                <a:gd name="T56" fmla="*/ 22490 w 285642"/>
                <a:gd name="T57" fmla="*/ 553225 h 562571"/>
                <a:gd name="T58" fmla="*/ 26312 w 285642"/>
                <a:gd name="T59" fmla="*/ 561292 h 562571"/>
                <a:gd name="T60" fmla="*/ 69368 w 285642"/>
                <a:gd name="T61" fmla="*/ 562569 h 562571"/>
                <a:gd name="T62" fmla="*/ 100213 w 285642"/>
                <a:gd name="T63" fmla="*/ 555502 h 562571"/>
                <a:gd name="T64" fmla="*/ 172160 w 285642"/>
                <a:gd name="T65" fmla="*/ 553641 h 562571"/>
                <a:gd name="T66" fmla="*/ 187414 w 285642"/>
                <a:gd name="T67" fmla="*/ 562570 h 562571"/>
                <a:gd name="T68" fmla="*/ 0 w 285642"/>
                <a:gd name="T69" fmla="*/ 0 h 562571"/>
                <a:gd name="T70" fmla="*/ 285642 w 285642"/>
                <a:gd name="T71" fmla="*/ 562571 h 56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T68" t="T69" r="T70" b="T71"/>
              <a:pathLst>
                <a:path w="285642" h="562571">
                  <a:moveTo>
                    <a:pt x="285641" y="0"/>
                  </a:moveTo>
                  <a:lnTo>
                    <a:pt x="285641" y="0"/>
                  </a:lnTo>
                  <a:lnTo>
                    <a:pt x="285641" y="41700"/>
                  </a:lnTo>
                  <a:lnTo>
                    <a:pt x="284649" y="74598"/>
                  </a:lnTo>
                  <a:lnTo>
                    <a:pt x="269807" y="116821"/>
                  </a:lnTo>
                  <a:lnTo>
                    <a:pt x="267689" y="127327"/>
                  </a:lnTo>
                  <a:lnTo>
                    <a:pt x="246826" y="167067"/>
                  </a:lnTo>
                  <a:lnTo>
                    <a:pt x="226102" y="208381"/>
                  </a:lnTo>
                  <a:lnTo>
                    <a:pt x="205273" y="250032"/>
                  </a:lnTo>
                  <a:lnTo>
                    <a:pt x="184438" y="291703"/>
                  </a:lnTo>
                  <a:lnTo>
                    <a:pt x="163602" y="333375"/>
                  </a:lnTo>
                  <a:lnTo>
                    <a:pt x="142766" y="375046"/>
                  </a:lnTo>
                  <a:lnTo>
                    <a:pt x="121930" y="416717"/>
                  </a:lnTo>
                  <a:lnTo>
                    <a:pt x="98117" y="455965"/>
                  </a:lnTo>
                  <a:lnTo>
                    <a:pt x="91833" y="470791"/>
                  </a:lnTo>
                  <a:lnTo>
                    <a:pt x="84970" y="489429"/>
                  </a:lnTo>
                  <a:lnTo>
                    <a:pt x="71165" y="508375"/>
                  </a:lnTo>
                  <a:lnTo>
                    <a:pt x="66294" y="514671"/>
                  </a:lnTo>
                  <a:lnTo>
                    <a:pt x="60522" y="526797"/>
                  </a:lnTo>
                  <a:lnTo>
                    <a:pt x="56604" y="532780"/>
                  </a:lnTo>
                  <a:lnTo>
                    <a:pt x="54398" y="541727"/>
                  </a:lnTo>
                  <a:lnTo>
                    <a:pt x="53882" y="547684"/>
                  </a:lnTo>
                  <a:lnTo>
                    <a:pt x="52752" y="549669"/>
                  </a:lnTo>
                  <a:lnTo>
                    <a:pt x="51007" y="550993"/>
                  </a:lnTo>
                  <a:lnTo>
                    <a:pt x="48851" y="551875"/>
                  </a:lnTo>
                  <a:lnTo>
                    <a:pt x="47414" y="553456"/>
                  </a:lnTo>
                  <a:lnTo>
                    <a:pt x="44651" y="562156"/>
                  </a:lnTo>
                  <a:lnTo>
                    <a:pt x="35619" y="562569"/>
                  </a:lnTo>
                  <a:lnTo>
                    <a:pt x="30872" y="557829"/>
                  </a:lnTo>
                  <a:lnTo>
                    <a:pt x="28543" y="552856"/>
                  </a:lnTo>
                  <a:lnTo>
                    <a:pt x="25760" y="537898"/>
                  </a:lnTo>
                  <a:lnTo>
                    <a:pt x="20564" y="529573"/>
                  </a:lnTo>
                  <a:lnTo>
                    <a:pt x="18306" y="517871"/>
                  </a:lnTo>
                  <a:lnTo>
                    <a:pt x="17005" y="510954"/>
                  </a:lnTo>
                  <a:lnTo>
                    <a:pt x="10094" y="489394"/>
                  </a:lnTo>
                  <a:lnTo>
                    <a:pt x="7850" y="450308"/>
                  </a:lnTo>
                  <a:lnTo>
                    <a:pt x="1757" y="437722"/>
                  </a:lnTo>
                  <a:lnTo>
                    <a:pt x="0" y="416728"/>
                  </a:lnTo>
                  <a:lnTo>
                    <a:pt x="2585" y="410771"/>
                  </a:lnTo>
                  <a:lnTo>
                    <a:pt x="6049" y="404814"/>
                  </a:lnTo>
                  <a:lnTo>
                    <a:pt x="8273" y="392907"/>
                  </a:lnTo>
                  <a:lnTo>
                    <a:pt x="8818" y="367513"/>
                  </a:lnTo>
                  <a:lnTo>
                    <a:pt x="9811" y="367048"/>
                  </a:lnTo>
                  <a:lnTo>
                    <a:pt x="16509" y="366239"/>
                  </a:lnTo>
                  <a:lnTo>
                    <a:pt x="17198" y="363525"/>
                  </a:lnTo>
                  <a:lnTo>
                    <a:pt x="17718" y="357558"/>
                  </a:lnTo>
                  <a:lnTo>
                    <a:pt x="17740" y="362037"/>
                  </a:lnTo>
                  <a:lnTo>
                    <a:pt x="18736" y="363397"/>
                  </a:lnTo>
                  <a:lnTo>
                    <a:pt x="25438" y="365759"/>
                  </a:lnTo>
                  <a:lnTo>
                    <a:pt x="26128" y="368604"/>
                  </a:lnTo>
                  <a:lnTo>
                    <a:pt x="26679" y="410267"/>
                  </a:lnTo>
                  <a:lnTo>
                    <a:pt x="26680" y="454859"/>
                  </a:lnTo>
                  <a:lnTo>
                    <a:pt x="25688" y="476360"/>
                  </a:lnTo>
                  <a:lnTo>
                    <a:pt x="18991" y="493731"/>
                  </a:lnTo>
                  <a:lnTo>
                    <a:pt x="17754" y="535780"/>
                  </a:lnTo>
                  <a:lnTo>
                    <a:pt x="17750" y="552244"/>
                  </a:lnTo>
                  <a:lnTo>
                    <a:pt x="18742" y="552709"/>
                  </a:lnTo>
                  <a:lnTo>
                    <a:pt x="22490" y="553225"/>
                  </a:lnTo>
                  <a:lnTo>
                    <a:pt x="23887" y="554356"/>
                  </a:lnTo>
                  <a:lnTo>
                    <a:pt x="26312" y="561292"/>
                  </a:lnTo>
                  <a:lnTo>
                    <a:pt x="29162" y="562002"/>
                  </a:lnTo>
                  <a:lnTo>
                    <a:pt x="69368" y="562569"/>
                  </a:lnTo>
                  <a:lnTo>
                    <a:pt x="83426" y="561578"/>
                  </a:lnTo>
                  <a:lnTo>
                    <a:pt x="100213" y="555502"/>
                  </a:lnTo>
                  <a:lnTo>
                    <a:pt x="140702" y="553662"/>
                  </a:lnTo>
                  <a:lnTo>
                    <a:pt x="172160" y="553641"/>
                  </a:lnTo>
                  <a:lnTo>
                    <a:pt x="178319" y="556286"/>
                  </a:lnTo>
                  <a:lnTo>
                    <a:pt x="187414" y="562570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4" name="SMARTInkShape-131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3080752" y="4420195"/>
              <a:ext cx="196444" cy="8931"/>
            </a:xfrm>
            <a:custGeom>
              <a:avLst/>
              <a:gdLst>
                <a:gd name="T0" fmla="*/ 8920 w 196444"/>
                <a:gd name="T1" fmla="*/ 8930 h 8931"/>
                <a:gd name="T2" fmla="*/ 8920 w 196444"/>
                <a:gd name="T3" fmla="*/ 8930 h 8931"/>
                <a:gd name="T4" fmla="*/ 0 w 196444"/>
                <a:gd name="T5" fmla="*/ 8930 h 8931"/>
                <a:gd name="T6" fmla="*/ 13293 w 196444"/>
                <a:gd name="T7" fmla="*/ 8930 h 8931"/>
                <a:gd name="T8" fmla="*/ 18470 w 196444"/>
                <a:gd name="T9" fmla="*/ 6284 h 8931"/>
                <a:gd name="T10" fmla="*/ 25138 w 196444"/>
                <a:gd name="T11" fmla="*/ 1241 h 8931"/>
                <a:gd name="T12" fmla="*/ 33584 w 196444"/>
                <a:gd name="T13" fmla="*/ 246 h 8931"/>
                <a:gd name="T14" fmla="*/ 78134 w 196444"/>
                <a:gd name="T15" fmla="*/ 2 h 8931"/>
                <a:gd name="T16" fmla="*/ 118985 w 196444"/>
                <a:gd name="T17" fmla="*/ 0 h 8931"/>
                <a:gd name="T18" fmla="*/ 160709 w 196444"/>
                <a:gd name="T19" fmla="*/ 0 h 8931"/>
                <a:gd name="T20" fmla="*/ 196443 w 196444"/>
                <a:gd name="T21" fmla="*/ 0 h 8931"/>
                <a:gd name="T22" fmla="*/ 187514 w 196444"/>
                <a:gd name="T23" fmla="*/ 8930 h 8931"/>
                <a:gd name="T24" fmla="*/ 0 w 196444"/>
                <a:gd name="T25" fmla="*/ 0 h 8931"/>
                <a:gd name="T26" fmla="*/ 196444 w 196444"/>
                <a:gd name="T27" fmla="*/ 8931 h 8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96444" h="8931">
                  <a:moveTo>
                    <a:pt x="8920" y="8930"/>
                  </a:moveTo>
                  <a:lnTo>
                    <a:pt x="8920" y="8930"/>
                  </a:lnTo>
                  <a:lnTo>
                    <a:pt x="0" y="8930"/>
                  </a:lnTo>
                  <a:lnTo>
                    <a:pt x="13293" y="8930"/>
                  </a:lnTo>
                  <a:lnTo>
                    <a:pt x="18470" y="6284"/>
                  </a:lnTo>
                  <a:lnTo>
                    <a:pt x="25138" y="1241"/>
                  </a:lnTo>
                  <a:lnTo>
                    <a:pt x="33584" y="246"/>
                  </a:lnTo>
                  <a:lnTo>
                    <a:pt x="78134" y="2"/>
                  </a:lnTo>
                  <a:lnTo>
                    <a:pt x="118985" y="0"/>
                  </a:lnTo>
                  <a:lnTo>
                    <a:pt x="160709" y="0"/>
                  </a:lnTo>
                  <a:lnTo>
                    <a:pt x="196443" y="0"/>
                  </a:lnTo>
                  <a:lnTo>
                    <a:pt x="187514" y="8930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5" name="SMARTInkShape-132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759181" y="5527480"/>
              <a:ext cx="580398" cy="473261"/>
            </a:xfrm>
            <a:custGeom>
              <a:avLst/>
              <a:gdLst>
                <a:gd name="T0" fmla="*/ 8897 w 580398"/>
                <a:gd name="T1" fmla="*/ 44645 h 473261"/>
                <a:gd name="T2" fmla="*/ 8897 w 580398"/>
                <a:gd name="T3" fmla="*/ 44645 h 473261"/>
                <a:gd name="T4" fmla="*/ 0 w 580398"/>
                <a:gd name="T5" fmla="*/ 44645 h 473261"/>
                <a:gd name="T6" fmla="*/ 4718 w 580398"/>
                <a:gd name="T7" fmla="*/ 44645 h 473261"/>
                <a:gd name="T8" fmla="*/ 9685 w 580398"/>
                <a:gd name="T9" fmla="*/ 41999 h 473261"/>
                <a:gd name="T10" fmla="*/ 15201 w 580398"/>
                <a:gd name="T11" fmla="*/ 38508 h 473261"/>
                <a:gd name="T12" fmla="*/ 26826 w 580398"/>
                <a:gd name="T13" fmla="*/ 36267 h 473261"/>
                <a:gd name="T14" fmla="*/ 42641 w 580398"/>
                <a:gd name="T15" fmla="*/ 34796 h 473261"/>
                <a:gd name="T16" fmla="*/ 63261 w 580398"/>
                <a:gd name="T17" fmla="*/ 28661 h 473261"/>
                <a:gd name="T18" fmla="*/ 98263 w 580398"/>
                <a:gd name="T19" fmla="*/ 24304 h 473261"/>
                <a:gd name="T20" fmla="*/ 118720 w 580398"/>
                <a:gd name="T21" fmla="*/ 19767 h 473261"/>
                <a:gd name="T22" fmla="*/ 160152 w 580398"/>
                <a:gd name="T23" fmla="*/ 18023 h 473261"/>
                <a:gd name="T24" fmla="*/ 203440 w 580398"/>
                <a:gd name="T25" fmla="*/ 17871 h 473261"/>
                <a:gd name="T26" fmla="*/ 247969 w 580398"/>
                <a:gd name="T27" fmla="*/ 17857 h 473261"/>
                <a:gd name="T28" fmla="*/ 261003 w 580398"/>
                <a:gd name="T29" fmla="*/ 16864 h 473261"/>
                <a:gd name="T30" fmla="*/ 303524 w 580398"/>
                <a:gd name="T31" fmla="*/ 9478 h 473261"/>
                <a:gd name="T32" fmla="*/ 345246 w 580398"/>
                <a:gd name="T33" fmla="*/ 8960 h 473261"/>
                <a:gd name="T34" fmla="*/ 385524 w 580398"/>
                <a:gd name="T35" fmla="*/ 8927 h 473261"/>
                <a:gd name="T36" fmla="*/ 392253 w 580398"/>
                <a:gd name="T37" fmla="*/ 6281 h 473261"/>
                <a:gd name="T38" fmla="*/ 398551 w 580398"/>
                <a:gd name="T39" fmla="*/ 2789 h 473261"/>
                <a:gd name="T40" fmla="*/ 410679 w 580398"/>
                <a:gd name="T41" fmla="*/ 548 h 473261"/>
                <a:gd name="T42" fmla="*/ 440866 w 580398"/>
                <a:gd name="T43" fmla="*/ 0 h 473261"/>
                <a:gd name="T44" fmla="*/ 442728 w 580398"/>
                <a:gd name="T45" fmla="*/ 991 h 473261"/>
                <a:gd name="T46" fmla="*/ 443969 w 580398"/>
                <a:gd name="T47" fmla="*/ 2644 h 473261"/>
                <a:gd name="T48" fmla="*/ 445962 w 580398"/>
                <a:gd name="T49" fmla="*/ 7686 h 473261"/>
                <a:gd name="T50" fmla="*/ 448880 w 580398"/>
                <a:gd name="T51" fmla="*/ 8375 h 473261"/>
                <a:gd name="T52" fmla="*/ 454097 w 580398"/>
                <a:gd name="T53" fmla="*/ 8818 h 473261"/>
                <a:gd name="T54" fmla="*/ 454525 w 580398"/>
                <a:gd name="T55" fmla="*/ 9846 h 473261"/>
                <a:gd name="T56" fmla="*/ 455379 w 580398"/>
                <a:gd name="T57" fmla="*/ 38814 h 473261"/>
                <a:gd name="T58" fmla="*/ 452734 w 580398"/>
                <a:gd name="T59" fmla="*/ 44699 h 473261"/>
                <a:gd name="T60" fmla="*/ 449244 w 580398"/>
                <a:gd name="T61" fmla="*/ 50622 h 473261"/>
                <a:gd name="T62" fmla="*/ 439568 w 580398"/>
                <a:gd name="T63" fmla="*/ 74597 h 473261"/>
                <a:gd name="T64" fmla="*/ 416650 w 580398"/>
                <a:gd name="T65" fmla="*/ 113520 h 473261"/>
                <a:gd name="T66" fmla="*/ 386754 w 580398"/>
                <a:gd name="T67" fmla="*/ 154802 h 473261"/>
                <a:gd name="T68" fmla="*/ 350687 w 580398"/>
                <a:gd name="T69" fmla="*/ 196451 h 473261"/>
                <a:gd name="T70" fmla="*/ 315105 w 580398"/>
                <a:gd name="T71" fmla="*/ 238122 h 473261"/>
                <a:gd name="T72" fmla="*/ 274781 w 580398"/>
                <a:gd name="T73" fmla="*/ 279793 h 473261"/>
                <a:gd name="T74" fmla="*/ 240516 w 580398"/>
                <a:gd name="T75" fmla="*/ 321465 h 473261"/>
                <a:gd name="T76" fmla="*/ 215015 w 580398"/>
                <a:gd name="T77" fmla="*/ 350116 h 473261"/>
                <a:gd name="T78" fmla="*/ 186200 w 580398"/>
                <a:gd name="T79" fmla="*/ 392167 h 473261"/>
                <a:gd name="T80" fmla="*/ 175330 w 580398"/>
                <a:gd name="T81" fmla="*/ 409404 h 473261"/>
                <a:gd name="T82" fmla="*/ 167736 w 580398"/>
                <a:gd name="T83" fmla="*/ 428051 h 473261"/>
                <a:gd name="T84" fmla="*/ 163828 w 580398"/>
                <a:gd name="T85" fmla="*/ 434320 h 473261"/>
                <a:gd name="T86" fmla="*/ 161114 w 580398"/>
                <a:gd name="T87" fmla="*/ 444683 h 473261"/>
                <a:gd name="T88" fmla="*/ 160713 w 580398"/>
                <a:gd name="T89" fmla="*/ 459737 h 473261"/>
                <a:gd name="T90" fmla="*/ 161701 w 580398"/>
                <a:gd name="T91" fmla="*/ 461272 h 473261"/>
                <a:gd name="T92" fmla="*/ 163352 w 580398"/>
                <a:gd name="T93" fmla="*/ 462295 h 473261"/>
                <a:gd name="T94" fmla="*/ 165445 w 580398"/>
                <a:gd name="T95" fmla="*/ 462976 h 473261"/>
                <a:gd name="T96" fmla="*/ 178794 w 580398"/>
                <a:gd name="T97" fmla="*/ 471227 h 473261"/>
                <a:gd name="T98" fmla="*/ 205356 w 580398"/>
                <a:gd name="T99" fmla="*/ 473217 h 473261"/>
                <a:gd name="T100" fmla="*/ 217258 w 580398"/>
                <a:gd name="T101" fmla="*/ 473260 h 473261"/>
                <a:gd name="T102" fmla="*/ 259161 w 580398"/>
                <a:gd name="T103" fmla="*/ 464891 h 473261"/>
                <a:gd name="T104" fmla="*/ 270938 w 580398"/>
                <a:gd name="T105" fmla="*/ 463593 h 473261"/>
                <a:gd name="T106" fmla="*/ 312513 w 580398"/>
                <a:gd name="T107" fmla="*/ 453331 h 473261"/>
                <a:gd name="T108" fmla="*/ 330368 w 580398"/>
                <a:gd name="T109" fmla="*/ 448510 h 473261"/>
                <a:gd name="T110" fmla="*/ 348226 w 580398"/>
                <a:gd name="T111" fmla="*/ 444436 h 473261"/>
                <a:gd name="T112" fmla="*/ 361124 w 580398"/>
                <a:gd name="T113" fmla="*/ 440612 h 473261"/>
                <a:gd name="T114" fmla="*/ 403952 w 580398"/>
                <a:gd name="T115" fmla="*/ 431683 h 473261"/>
                <a:gd name="T116" fmla="*/ 446403 w 580398"/>
                <a:gd name="T117" fmla="*/ 421733 h 473261"/>
                <a:gd name="T118" fmla="*/ 488121 w 580398"/>
                <a:gd name="T119" fmla="*/ 419812 h 473261"/>
                <a:gd name="T120" fmla="*/ 528803 w 580398"/>
                <a:gd name="T121" fmla="*/ 411597 h 473261"/>
                <a:gd name="T122" fmla="*/ 572705 w 580398"/>
                <a:gd name="T123" fmla="*/ 410784 h 473261"/>
                <a:gd name="T124" fmla="*/ 580397 w 580398"/>
                <a:gd name="T125" fmla="*/ 410762 h 473261"/>
                <a:gd name="T126" fmla="*/ 0 w 580398"/>
                <a:gd name="T127" fmla="*/ 0 h 473261"/>
                <a:gd name="T128" fmla="*/ 580398 w 580398"/>
                <a:gd name="T129" fmla="*/ 473261 h 473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T126" t="T127" r="T128" b="T129"/>
              <a:pathLst>
                <a:path w="580398" h="473261">
                  <a:moveTo>
                    <a:pt x="8897" y="44645"/>
                  </a:moveTo>
                  <a:lnTo>
                    <a:pt x="8897" y="44645"/>
                  </a:lnTo>
                  <a:lnTo>
                    <a:pt x="0" y="44645"/>
                  </a:lnTo>
                  <a:lnTo>
                    <a:pt x="4718" y="44645"/>
                  </a:lnTo>
                  <a:lnTo>
                    <a:pt x="9685" y="41999"/>
                  </a:lnTo>
                  <a:lnTo>
                    <a:pt x="15201" y="38508"/>
                  </a:lnTo>
                  <a:lnTo>
                    <a:pt x="26826" y="36267"/>
                  </a:lnTo>
                  <a:lnTo>
                    <a:pt x="42641" y="34796"/>
                  </a:lnTo>
                  <a:lnTo>
                    <a:pt x="63261" y="28661"/>
                  </a:lnTo>
                  <a:lnTo>
                    <a:pt x="98263" y="24304"/>
                  </a:lnTo>
                  <a:lnTo>
                    <a:pt x="118720" y="19767"/>
                  </a:lnTo>
                  <a:lnTo>
                    <a:pt x="160152" y="18023"/>
                  </a:lnTo>
                  <a:lnTo>
                    <a:pt x="203440" y="17871"/>
                  </a:lnTo>
                  <a:lnTo>
                    <a:pt x="247969" y="17857"/>
                  </a:lnTo>
                  <a:lnTo>
                    <a:pt x="261003" y="16864"/>
                  </a:lnTo>
                  <a:lnTo>
                    <a:pt x="303524" y="9478"/>
                  </a:lnTo>
                  <a:lnTo>
                    <a:pt x="345246" y="8960"/>
                  </a:lnTo>
                  <a:lnTo>
                    <a:pt x="385524" y="8927"/>
                  </a:lnTo>
                  <a:lnTo>
                    <a:pt x="392253" y="6281"/>
                  </a:lnTo>
                  <a:lnTo>
                    <a:pt x="398551" y="2789"/>
                  </a:lnTo>
                  <a:lnTo>
                    <a:pt x="410679" y="548"/>
                  </a:lnTo>
                  <a:lnTo>
                    <a:pt x="440866" y="0"/>
                  </a:lnTo>
                  <a:lnTo>
                    <a:pt x="442728" y="991"/>
                  </a:lnTo>
                  <a:lnTo>
                    <a:pt x="443969" y="2644"/>
                  </a:lnTo>
                  <a:lnTo>
                    <a:pt x="445962" y="7686"/>
                  </a:lnTo>
                  <a:lnTo>
                    <a:pt x="448880" y="8375"/>
                  </a:lnTo>
                  <a:lnTo>
                    <a:pt x="454097" y="8818"/>
                  </a:lnTo>
                  <a:lnTo>
                    <a:pt x="454525" y="9846"/>
                  </a:lnTo>
                  <a:lnTo>
                    <a:pt x="455379" y="38814"/>
                  </a:lnTo>
                  <a:lnTo>
                    <a:pt x="452734" y="44699"/>
                  </a:lnTo>
                  <a:lnTo>
                    <a:pt x="449244" y="50622"/>
                  </a:lnTo>
                  <a:lnTo>
                    <a:pt x="439568" y="74597"/>
                  </a:lnTo>
                  <a:lnTo>
                    <a:pt x="416650" y="113520"/>
                  </a:lnTo>
                  <a:lnTo>
                    <a:pt x="386754" y="154802"/>
                  </a:lnTo>
                  <a:lnTo>
                    <a:pt x="350687" y="196451"/>
                  </a:lnTo>
                  <a:lnTo>
                    <a:pt x="315105" y="238122"/>
                  </a:lnTo>
                  <a:lnTo>
                    <a:pt x="274781" y="279793"/>
                  </a:lnTo>
                  <a:lnTo>
                    <a:pt x="240516" y="321465"/>
                  </a:lnTo>
                  <a:lnTo>
                    <a:pt x="215015" y="350116"/>
                  </a:lnTo>
                  <a:lnTo>
                    <a:pt x="186200" y="392167"/>
                  </a:lnTo>
                  <a:lnTo>
                    <a:pt x="175330" y="409404"/>
                  </a:lnTo>
                  <a:lnTo>
                    <a:pt x="167736" y="428051"/>
                  </a:lnTo>
                  <a:lnTo>
                    <a:pt x="163828" y="434320"/>
                  </a:lnTo>
                  <a:lnTo>
                    <a:pt x="161114" y="444683"/>
                  </a:lnTo>
                  <a:lnTo>
                    <a:pt x="160713" y="459737"/>
                  </a:lnTo>
                  <a:lnTo>
                    <a:pt x="161701" y="461272"/>
                  </a:lnTo>
                  <a:lnTo>
                    <a:pt x="163352" y="462295"/>
                  </a:lnTo>
                  <a:lnTo>
                    <a:pt x="165445" y="462976"/>
                  </a:lnTo>
                  <a:lnTo>
                    <a:pt x="178794" y="471227"/>
                  </a:lnTo>
                  <a:lnTo>
                    <a:pt x="205356" y="473217"/>
                  </a:lnTo>
                  <a:lnTo>
                    <a:pt x="217258" y="473260"/>
                  </a:lnTo>
                  <a:lnTo>
                    <a:pt x="259161" y="464891"/>
                  </a:lnTo>
                  <a:lnTo>
                    <a:pt x="270938" y="463593"/>
                  </a:lnTo>
                  <a:lnTo>
                    <a:pt x="312513" y="453331"/>
                  </a:lnTo>
                  <a:lnTo>
                    <a:pt x="330368" y="448510"/>
                  </a:lnTo>
                  <a:lnTo>
                    <a:pt x="348226" y="444436"/>
                  </a:lnTo>
                  <a:lnTo>
                    <a:pt x="361124" y="440612"/>
                  </a:lnTo>
                  <a:lnTo>
                    <a:pt x="403952" y="431683"/>
                  </a:lnTo>
                  <a:lnTo>
                    <a:pt x="446403" y="421733"/>
                  </a:lnTo>
                  <a:lnTo>
                    <a:pt x="488121" y="419812"/>
                  </a:lnTo>
                  <a:lnTo>
                    <a:pt x="528803" y="411597"/>
                  </a:lnTo>
                  <a:lnTo>
                    <a:pt x="572705" y="410784"/>
                  </a:lnTo>
                  <a:lnTo>
                    <a:pt x="580397" y="410762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6" name="SMARTInkShape-133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2518172" y="4938117"/>
              <a:ext cx="401804" cy="535782"/>
            </a:xfrm>
            <a:custGeom>
              <a:avLst/>
              <a:gdLst>
                <a:gd name="T0" fmla="*/ 0 w 401804"/>
                <a:gd name="T1" fmla="*/ 0 h 535782"/>
                <a:gd name="T2" fmla="*/ 2646 w 401804"/>
                <a:gd name="T3" fmla="*/ 9714 h 535782"/>
                <a:gd name="T4" fmla="*/ 19905 w 401804"/>
                <a:gd name="T5" fmla="*/ 44266 h 535782"/>
                <a:gd name="T6" fmla="*/ 60530 w 401804"/>
                <a:gd name="T7" fmla="*/ 109416 h 535782"/>
                <a:gd name="T8" fmla="*/ 101094 w 401804"/>
                <a:gd name="T9" fmla="*/ 166800 h 535782"/>
                <a:gd name="T10" fmla="*/ 163310 w 401804"/>
                <a:gd name="T11" fmla="*/ 251245 h 535782"/>
                <a:gd name="T12" fmla="*/ 230558 w 401804"/>
                <a:gd name="T13" fmla="*/ 336362 h 535782"/>
                <a:gd name="T14" fmla="*/ 279957 w 401804"/>
                <a:gd name="T15" fmla="*/ 404065 h 535782"/>
                <a:gd name="T16" fmla="*/ 321454 w 401804"/>
                <a:gd name="T17" fmla="*/ 457878 h 535782"/>
                <a:gd name="T18" fmla="*/ 339144 w 401804"/>
                <a:gd name="T19" fmla="*/ 487904 h 535782"/>
                <a:gd name="T20" fmla="*/ 348809 w 401804"/>
                <a:gd name="T21" fmla="*/ 497367 h 535782"/>
                <a:gd name="T22" fmla="*/ 353464 w 401804"/>
                <a:gd name="T23" fmla="*/ 499857 h 535782"/>
                <a:gd name="T24" fmla="*/ 365706 w 401804"/>
                <a:gd name="T25" fmla="*/ 522172 h 535782"/>
                <a:gd name="T26" fmla="*/ 368580 w 401804"/>
                <a:gd name="T27" fmla="*/ 524772 h 535782"/>
                <a:gd name="T28" fmla="*/ 372173 w 401804"/>
                <a:gd name="T29" fmla="*/ 526920 h 535782"/>
                <a:gd name="T30" fmla="*/ 382735 w 401804"/>
                <a:gd name="T31" fmla="*/ 535781 h 535782"/>
                <a:gd name="T32" fmla="*/ 384967 w 401804"/>
                <a:gd name="T33" fmla="*/ 499828 h 535782"/>
                <a:gd name="T34" fmla="*/ 392874 w 401804"/>
                <a:gd name="T35" fmla="*/ 452462 h 535782"/>
                <a:gd name="T36" fmla="*/ 383006 w 401804"/>
                <a:gd name="T37" fmla="*/ 381083 h 535782"/>
                <a:gd name="T38" fmla="*/ 374300 w 401804"/>
                <a:gd name="T39" fmla="*/ 351314 h 535782"/>
                <a:gd name="T40" fmla="*/ 365974 w 401804"/>
                <a:gd name="T41" fmla="*/ 328238 h 535782"/>
                <a:gd name="T42" fmla="*/ 361754 w 401804"/>
                <a:gd name="T43" fmla="*/ 324477 h 535782"/>
                <a:gd name="T44" fmla="*/ 355143 w 401804"/>
                <a:gd name="T45" fmla="*/ 312151 h 535782"/>
                <a:gd name="T46" fmla="*/ 348377 w 401804"/>
                <a:gd name="T47" fmla="*/ 296069 h 535782"/>
                <a:gd name="T48" fmla="*/ 348258 w 401804"/>
                <a:gd name="T49" fmla="*/ 315920 h 535782"/>
                <a:gd name="T50" fmla="*/ 354395 w 401804"/>
                <a:gd name="T51" fmla="*/ 327502 h 535782"/>
                <a:gd name="T52" fmla="*/ 357934 w 401804"/>
                <a:gd name="T53" fmla="*/ 351424 h 535782"/>
                <a:gd name="T54" fmla="*/ 377091 w 401804"/>
                <a:gd name="T55" fmla="*/ 403916 h 535782"/>
                <a:gd name="T56" fmla="*/ 386018 w 401804"/>
                <a:gd name="T57" fmla="*/ 430670 h 535782"/>
                <a:gd name="T58" fmla="*/ 393630 w 401804"/>
                <a:gd name="T59" fmla="*/ 469201 h 535782"/>
                <a:gd name="T60" fmla="*/ 401803 w 401804"/>
                <a:gd name="T61" fmla="*/ 512224 h 535782"/>
                <a:gd name="T62" fmla="*/ 399175 w 401804"/>
                <a:gd name="T63" fmla="*/ 515390 h 535782"/>
                <a:gd name="T64" fmla="*/ 395692 w 401804"/>
                <a:gd name="T65" fmla="*/ 517789 h 535782"/>
                <a:gd name="T66" fmla="*/ 392739 w 401804"/>
                <a:gd name="T67" fmla="*/ 523726 h 535782"/>
                <a:gd name="T68" fmla="*/ 362762 w 401804"/>
                <a:gd name="T69" fmla="*/ 526841 h 535782"/>
                <a:gd name="T70" fmla="*/ 354099 w 401804"/>
                <a:gd name="T71" fmla="*/ 522109 h 535782"/>
                <a:gd name="T72" fmla="*/ 325266 w 401804"/>
                <a:gd name="T73" fmla="*/ 517175 h 535782"/>
                <a:gd name="T74" fmla="*/ 305780 w 401804"/>
                <a:gd name="T75" fmla="*/ 509244 h 535782"/>
                <a:gd name="T76" fmla="*/ 285750 w 401804"/>
                <a:gd name="T77" fmla="*/ 500063 h 535782"/>
                <a:gd name="T78" fmla="*/ 0 w 401804"/>
                <a:gd name="T79" fmla="*/ 0 h 535782"/>
                <a:gd name="T80" fmla="*/ 401804 w 401804"/>
                <a:gd name="T81" fmla="*/ 535782 h 535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401804" h="535782">
                  <a:moveTo>
                    <a:pt x="0" y="0"/>
                  </a:moveTo>
                  <a:lnTo>
                    <a:pt x="0" y="0"/>
                  </a:lnTo>
                  <a:lnTo>
                    <a:pt x="0" y="4741"/>
                  </a:lnTo>
                  <a:lnTo>
                    <a:pt x="2646" y="9714"/>
                  </a:lnTo>
                  <a:lnTo>
                    <a:pt x="13302" y="26864"/>
                  </a:lnTo>
                  <a:lnTo>
                    <a:pt x="19905" y="44266"/>
                  </a:lnTo>
                  <a:lnTo>
                    <a:pt x="47660" y="87710"/>
                  </a:lnTo>
                  <a:lnTo>
                    <a:pt x="60530" y="109416"/>
                  </a:lnTo>
                  <a:lnTo>
                    <a:pt x="78506" y="126932"/>
                  </a:lnTo>
                  <a:lnTo>
                    <a:pt x="101094" y="166800"/>
                  </a:lnTo>
                  <a:lnTo>
                    <a:pt x="131127" y="208366"/>
                  </a:lnTo>
                  <a:lnTo>
                    <a:pt x="163310" y="251245"/>
                  </a:lnTo>
                  <a:lnTo>
                    <a:pt x="198532" y="294843"/>
                  </a:lnTo>
                  <a:lnTo>
                    <a:pt x="230558" y="336362"/>
                  </a:lnTo>
                  <a:lnTo>
                    <a:pt x="258782" y="376909"/>
                  </a:lnTo>
                  <a:lnTo>
                    <a:pt x="279957" y="404065"/>
                  </a:lnTo>
                  <a:lnTo>
                    <a:pt x="312490" y="445868"/>
                  </a:lnTo>
                  <a:lnTo>
                    <a:pt x="321454" y="457878"/>
                  </a:lnTo>
                  <a:lnTo>
                    <a:pt x="336681" y="481635"/>
                  </a:lnTo>
                  <a:lnTo>
                    <a:pt x="339144" y="487904"/>
                  </a:lnTo>
                  <a:lnTo>
                    <a:pt x="343546" y="493997"/>
                  </a:lnTo>
                  <a:lnTo>
                    <a:pt x="348809" y="497367"/>
                  </a:lnTo>
                  <a:lnTo>
                    <a:pt x="351602" y="498266"/>
                  </a:lnTo>
                  <a:lnTo>
                    <a:pt x="353464" y="499857"/>
                  </a:lnTo>
                  <a:lnTo>
                    <a:pt x="364731" y="516266"/>
                  </a:lnTo>
                  <a:lnTo>
                    <a:pt x="365706" y="522172"/>
                  </a:lnTo>
                  <a:lnTo>
                    <a:pt x="366835" y="523732"/>
                  </a:lnTo>
                  <a:lnTo>
                    <a:pt x="368580" y="524772"/>
                  </a:lnTo>
                  <a:lnTo>
                    <a:pt x="370736" y="525465"/>
                  </a:lnTo>
                  <a:lnTo>
                    <a:pt x="372173" y="526920"/>
                  </a:lnTo>
                  <a:lnTo>
                    <a:pt x="375047" y="535781"/>
                  </a:lnTo>
                  <a:lnTo>
                    <a:pt x="382735" y="535781"/>
                  </a:lnTo>
                  <a:lnTo>
                    <a:pt x="383149" y="534789"/>
                  </a:lnTo>
                  <a:lnTo>
                    <a:pt x="384967" y="499828"/>
                  </a:lnTo>
                  <a:lnTo>
                    <a:pt x="391044" y="483626"/>
                  </a:lnTo>
                  <a:lnTo>
                    <a:pt x="392874" y="452462"/>
                  </a:lnTo>
                  <a:lnTo>
                    <a:pt x="384221" y="407851"/>
                  </a:lnTo>
                  <a:lnTo>
                    <a:pt x="383006" y="381083"/>
                  </a:lnTo>
                  <a:lnTo>
                    <a:pt x="376291" y="363544"/>
                  </a:lnTo>
                  <a:lnTo>
                    <a:pt x="374300" y="351314"/>
                  </a:lnTo>
                  <a:lnTo>
                    <a:pt x="368983" y="341336"/>
                  </a:lnTo>
                  <a:lnTo>
                    <a:pt x="365974" y="328238"/>
                  </a:lnTo>
                  <a:lnTo>
                    <a:pt x="364037" y="325981"/>
                  </a:lnTo>
                  <a:lnTo>
                    <a:pt x="361754" y="324477"/>
                  </a:lnTo>
                  <a:lnTo>
                    <a:pt x="360232" y="322482"/>
                  </a:lnTo>
                  <a:lnTo>
                    <a:pt x="355143" y="312151"/>
                  </a:lnTo>
                  <a:lnTo>
                    <a:pt x="349618" y="305297"/>
                  </a:lnTo>
                  <a:lnTo>
                    <a:pt x="348377" y="296069"/>
                  </a:lnTo>
                  <a:lnTo>
                    <a:pt x="348258" y="285870"/>
                  </a:lnTo>
                  <a:lnTo>
                    <a:pt x="348258" y="315920"/>
                  </a:lnTo>
                  <a:lnTo>
                    <a:pt x="350903" y="321649"/>
                  </a:lnTo>
                  <a:lnTo>
                    <a:pt x="354395" y="327502"/>
                  </a:lnTo>
                  <a:lnTo>
                    <a:pt x="356360" y="337367"/>
                  </a:lnTo>
                  <a:lnTo>
                    <a:pt x="357934" y="351424"/>
                  </a:lnTo>
                  <a:lnTo>
                    <a:pt x="373017" y="390996"/>
                  </a:lnTo>
                  <a:lnTo>
                    <a:pt x="377091" y="403916"/>
                  </a:lnTo>
                  <a:lnTo>
                    <a:pt x="381936" y="417666"/>
                  </a:lnTo>
                  <a:lnTo>
                    <a:pt x="386018" y="430670"/>
                  </a:lnTo>
                  <a:lnTo>
                    <a:pt x="389845" y="441440"/>
                  </a:lnTo>
                  <a:lnTo>
                    <a:pt x="393630" y="469201"/>
                  </a:lnTo>
                  <a:lnTo>
                    <a:pt x="398963" y="479894"/>
                  </a:lnTo>
                  <a:lnTo>
                    <a:pt x="401803" y="512224"/>
                  </a:lnTo>
                  <a:lnTo>
                    <a:pt x="400821" y="514123"/>
                  </a:lnTo>
                  <a:lnTo>
                    <a:pt x="399175" y="515390"/>
                  </a:lnTo>
                  <a:lnTo>
                    <a:pt x="397086" y="516235"/>
                  </a:lnTo>
                  <a:lnTo>
                    <a:pt x="395692" y="517789"/>
                  </a:lnTo>
                  <a:lnTo>
                    <a:pt x="394144" y="522163"/>
                  </a:lnTo>
                  <a:lnTo>
                    <a:pt x="392739" y="523726"/>
                  </a:lnTo>
                  <a:lnTo>
                    <a:pt x="388533" y="525462"/>
                  </a:lnTo>
                  <a:lnTo>
                    <a:pt x="362762" y="526841"/>
                  </a:lnTo>
                  <a:lnTo>
                    <a:pt x="357019" y="524202"/>
                  </a:lnTo>
                  <a:lnTo>
                    <a:pt x="354099" y="522109"/>
                  </a:lnTo>
                  <a:lnTo>
                    <a:pt x="340507" y="519162"/>
                  </a:lnTo>
                  <a:lnTo>
                    <a:pt x="325266" y="517175"/>
                  </a:lnTo>
                  <a:lnTo>
                    <a:pt x="314411" y="510266"/>
                  </a:lnTo>
                  <a:lnTo>
                    <a:pt x="305780" y="509244"/>
                  </a:lnTo>
                  <a:lnTo>
                    <a:pt x="296337" y="509026"/>
                  </a:lnTo>
                  <a:lnTo>
                    <a:pt x="285750" y="500063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7" name="SMARTInkShape-134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366735" y="5742203"/>
              <a:ext cx="249664" cy="276407"/>
            </a:xfrm>
            <a:custGeom>
              <a:avLst/>
              <a:gdLst>
                <a:gd name="T0" fmla="*/ 17492 w 249664"/>
                <a:gd name="T1" fmla="*/ 44235 h 276407"/>
                <a:gd name="T2" fmla="*/ 17492 w 249664"/>
                <a:gd name="T3" fmla="*/ 44235 h 276407"/>
                <a:gd name="T4" fmla="*/ 17492 w 249664"/>
                <a:gd name="T5" fmla="*/ 61404 h 276407"/>
                <a:gd name="T6" fmla="*/ 20138 w 249664"/>
                <a:gd name="T7" fmla="*/ 69394 h 276407"/>
                <a:gd name="T8" fmla="*/ 22232 w 249664"/>
                <a:gd name="T9" fmla="*/ 72913 h 276407"/>
                <a:gd name="T10" fmla="*/ 25180 w 249664"/>
                <a:gd name="T11" fmla="*/ 87349 h 276407"/>
                <a:gd name="T12" fmla="*/ 26389 w 249664"/>
                <a:gd name="T13" fmla="*/ 131833 h 276407"/>
                <a:gd name="T14" fmla="*/ 25423 w 249664"/>
                <a:gd name="T15" fmla="*/ 154620 h 276407"/>
                <a:gd name="T16" fmla="*/ 18043 w 249664"/>
                <a:gd name="T17" fmla="*/ 193408 h 276407"/>
                <a:gd name="T18" fmla="*/ 16572 w 249664"/>
                <a:gd name="T19" fmla="*/ 216712 h 276407"/>
                <a:gd name="T20" fmla="*/ 9813 w 249664"/>
                <a:gd name="T21" fmla="*/ 234321 h 276407"/>
                <a:gd name="T22" fmla="*/ 8562 w 249664"/>
                <a:gd name="T23" fmla="*/ 258534 h 276407"/>
                <a:gd name="T24" fmla="*/ 3821 w 249664"/>
                <a:gd name="T25" fmla="*/ 258543 h 276407"/>
                <a:gd name="T26" fmla="*/ 2425 w 249664"/>
                <a:gd name="T27" fmla="*/ 257552 h 276407"/>
                <a:gd name="T28" fmla="*/ 1494 w 249664"/>
                <a:gd name="T29" fmla="*/ 255899 h 276407"/>
                <a:gd name="T30" fmla="*/ 0 w 249664"/>
                <a:gd name="T31" fmla="*/ 246118 h 276407"/>
                <a:gd name="T32" fmla="*/ 2442 w 249664"/>
                <a:gd name="T33" fmla="*/ 240455 h 276407"/>
                <a:gd name="T34" fmla="*/ 4482 w 249664"/>
                <a:gd name="T35" fmla="*/ 237556 h 276407"/>
                <a:gd name="T36" fmla="*/ 7353 w 249664"/>
                <a:gd name="T37" fmla="*/ 223995 h 276407"/>
                <a:gd name="T38" fmla="*/ 9483 w 249664"/>
                <a:gd name="T39" fmla="*/ 184027 h 276407"/>
                <a:gd name="T40" fmla="*/ 19582 w 249664"/>
                <a:gd name="T41" fmla="*/ 142455 h 276407"/>
                <a:gd name="T42" fmla="*/ 24395 w 249664"/>
                <a:gd name="T43" fmla="*/ 124600 h 276407"/>
                <a:gd name="T44" fmla="*/ 28467 w 249664"/>
                <a:gd name="T45" fmla="*/ 106742 h 276407"/>
                <a:gd name="T46" fmla="*/ 44177 w 249664"/>
                <a:gd name="T47" fmla="*/ 65254 h 276407"/>
                <a:gd name="T48" fmla="*/ 55240 w 249664"/>
                <a:gd name="T49" fmla="*/ 35926 h 276407"/>
                <a:gd name="T50" fmla="*/ 74165 w 249664"/>
                <a:gd name="T51" fmla="*/ 14505 h 276407"/>
                <a:gd name="T52" fmla="*/ 80052 w 249664"/>
                <a:gd name="T53" fmla="*/ 11178 h 276407"/>
                <a:gd name="T54" fmla="*/ 85976 w 249664"/>
                <a:gd name="T55" fmla="*/ 8707 h 276407"/>
                <a:gd name="T56" fmla="*/ 94889 w 249664"/>
                <a:gd name="T57" fmla="*/ 2729 h 276407"/>
                <a:gd name="T58" fmla="*/ 104806 w 249664"/>
                <a:gd name="T59" fmla="*/ 517 h 276407"/>
                <a:gd name="T60" fmla="*/ 114506 w 249664"/>
                <a:gd name="T61" fmla="*/ 0 h 276407"/>
                <a:gd name="T62" fmla="*/ 122786 w 249664"/>
                <a:gd name="T63" fmla="*/ 2416 h 276407"/>
                <a:gd name="T64" fmla="*/ 129774 w 249664"/>
                <a:gd name="T65" fmla="*/ 5805 h 276407"/>
                <a:gd name="T66" fmla="*/ 150115 w 249664"/>
                <a:gd name="T67" fmla="*/ 12898 h 276407"/>
                <a:gd name="T68" fmla="*/ 168730 w 249664"/>
                <a:gd name="T69" fmla="*/ 26560 h 276407"/>
                <a:gd name="T70" fmla="*/ 197788 w 249664"/>
                <a:gd name="T71" fmla="*/ 51963 h 276407"/>
                <a:gd name="T72" fmla="*/ 225818 w 249664"/>
                <a:gd name="T73" fmla="*/ 96123 h 276407"/>
                <a:gd name="T74" fmla="*/ 239337 w 249664"/>
                <a:gd name="T75" fmla="*/ 140760 h 276407"/>
                <a:gd name="T76" fmla="*/ 249259 w 249664"/>
                <a:gd name="T77" fmla="*/ 180667 h 276407"/>
                <a:gd name="T78" fmla="*/ 249659 w 249664"/>
                <a:gd name="T79" fmla="*/ 222659 h 276407"/>
                <a:gd name="T80" fmla="*/ 249663 w 249664"/>
                <a:gd name="T81" fmla="*/ 266080 h 276407"/>
                <a:gd name="T82" fmla="*/ 249663 w 249664"/>
                <a:gd name="T83" fmla="*/ 276003 h 276407"/>
                <a:gd name="T84" fmla="*/ 240734 w 249664"/>
                <a:gd name="T85" fmla="*/ 276406 h 276407"/>
                <a:gd name="T86" fmla="*/ 0 w 249664"/>
                <a:gd name="T87" fmla="*/ 0 h 276407"/>
                <a:gd name="T88" fmla="*/ 249664 w 249664"/>
                <a:gd name="T89" fmla="*/ 276407 h 276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T86" t="T87" r="T88" b="T89"/>
              <a:pathLst>
                <a:path w="249664" h="276407">
                  <a:moveTo>
                    <a:pt x="17492" y="44235"/>
                  </a:moveTo>
                  <a:lnTo>
                    <a:pt x="17492" y="44235"/>
                  </a:lnTo>
                  <a:lnTo>
                    <a:pt x="17492" y="61404"/>
                  </a:lnTo>
                  <a:lnTo>
                    <a:pt x="20138" y="69394"/>
                  </a:lnTo>
                  <a:lnTo>
                    <a:pt x="22232" y="72913"/>
                  </a:lnTo>
                  <a:lnTo>
                    <a:pt x="25180" y="87349"/>
                  </a:lnTo>
                  <a:lnTo>
                    <a:pt x="26389" y="131833"/>
                  </a:lnTo>
                  <a:lnTo>
                    <a:pt x="25423" y="154620"/>
                  </a:lnTo>
                  <a:lnTo>
                    <a:pt x="18043" y="193408"/>
                  </a:lnTo>
                  <a:lnTo>
                    <a:pt x="16572" y="216712"/>
                  </a:lnTo>
                  <a:lnTo>
                    <a:pt x="9813" y="234321"/>
                  </a:lnTo>
                  <a:lnTo>
                    <a:pt x="8562" y="258534"/>
                  </a:lnTo>
                  <a:lnTo>
                    <a:pt x="3821" y="258543"/>
                  </a:lnTo>
                  <a:lnTo>
                    <a:pt x="2425" y="257552"/>
                  </a:lnTo>
                  <a:lnTo>
                    <a:pt x="1494" y="255899"/>
                  </a:lnTo>
                  <a:lnTo>
                    <a:pt x="0" y="246118"/>
                  </a:lnTo>
                  <a:lnTo>
                    <a:pt x="2442" y="240455"/>
                  </a:lnTo>
                  <a:lnTo>
                    <a:pt x="4482" y="237556"/>
                  </a:lnTo>
                  <a:lnTo>
                    <a:pt x="7353" y="223995"/>
                  </a:lnTo>
                  <a:lnTo>
                    <a:pt x="9483" y="184027"/>
                  </a:lnTo>
                  <a:lnTo>
                    <a:pt x="19582" y="142455"/>
                  </a:lnTo>
                  <a:lnTo>
                    <a:pt x="24395" y="124600"/>
                  </a:lnTo>
                  <a:lnTo>
                    <a:pt x="28467" y="106742"/>
                  </a:lnTo>
                  <a:lnTo>
                    <a:pt x="44177" y="65254"/>
                  </a:lnTo>
                  <a:lnTo>
                    <a:pt x="55240" y="35926"/>
                  </a:lnTo>
                  <a:lnTo>
                    <a:pt x="74165" y="14505"/>
                  </a:lnTo>
                  <a:lnTo>
                    <a:pt x="80052" y="11178"/>
                  </a:lnTo>
                  <a:lnTo>
                    <a:pt x="85976" y="8707"/>
                  </a:lnTo>
                  <a:lnTo>
                    <a:pt x="94889" y="2729"/>
                  </a:lnTo>
                  <a:lnTo>
                    <a:pt x="104806" y="517"/>
                  </a:lnTo>
                  <a:lnTo>
                    <a:pt x="114506" y="0"/>
                  </a:lnTo>
                  <a:lnTo>
                    <a:pt x="122786" y="2416"/>
                  </a:lnTo>
                  <a:lnTo>
                    <a:pt x="129774" y="5805"/>
                  </a:lnTo>
                  <a:lnTo>
                    <a:pt x="150115" y="12898"/>
                  </a:lnTo>
                  <a:lnTo>
                    <a:pt x="168730" y="26560"/>
                  </a:lnTo>
                  <a:lnTo>
                    <a:pt x="197788" y="51963"/>
                  </a:lnTo>
                  <a:lnTo>
                    <a:pt x="225818" y="96123"/>
                  </a:lnTo>
                  <a:lnTo>
                    <a:pt x="239337" y="140760"/>
                  </a:lnTo>
                  <a:lnTo>
                    <a:pt x="249259" y="180667"/>
                  </a:lnTo>
                  <a:lnTo>
                    <a:pt x="249659" y="222659"/>
                  </a:lnTo>
                  <a:lnTo>
                    <a:pt x="249663" y="266080"/>
                  </a:lnTo>
                  <a:lnTo>
                    <a:pt x="249663" y="276003"/>
                  </a:lnTo>
                  <a:lnTo>
                    <a:pt x="240734" y="276406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8" name="SMARTInkShape-135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1956078" y="5768578"/>
              <a:ext cx="204907" cy="44650"/>
            </a:xfrm>
            <a:custGeom>
              <a:avLst/>
              <a:gdLst>
                <a:gd name="T0" fmla="*/ 17383 w 204907"/>
                <a:gd name="T1" fmla="*/ 0 h 44650"/>
                <a:gd name="T2" fmla="*/ 17383 w 204907"/>
                <a:gd name="T3" fmla="*/ 0 h 44650"/>
                <a:gd name="T4" fmla="*/ 0 w 204907"/>
                <a:gd name="T5" fmla="*/ 0 h 44650"/>
                <a:gd name="T6" fmla="*/ 4405 w 204907"/>
                <a:gd name="T7" fmla="*/ 0 h 44650"/>
                <a:gd name="T8" fmla="*/ 9300 w 204907"/>
                <a:gd name="T9" fmla="*/ 2646 h 44650"/>
                <a:gd name="T10" fmla="*/ 14783 w 204907"/>
                <a:gd name="T11" fmla="*/ 6137 h 44650"/>
                <a:gd name="T12" fmla="*/ 24440 w 204907"/>
                <a:gd name="T13" fmla="*/ 8103 h 44650"/>
                <a:gd name="T14" fmla="*/ 39428 w 204907"/>
                <a:gd name="T15" fmla="*/ 9677 h 44650"/>
                <a:gd name="T16" fmla="*/ 82607 w 204907"/>
                <a:gd name="T17" fmla="*/ 19940 h 44650"/>
                <a:gd name="T18" fmla="*/ 126640 w 204907"/>
                <a:gd name="T19" fmla="*/ 28834 h 44650"/>
                <a:gd name="T20" fmla="*/ 164320 w 204907"/>
                <a:gd name="T21" fmla="*/ 35804 h 44650"/>
                <a:gd name="T22" fmla="*/ 204906 w 204907"/>
                <a:gd name="T23" fmla="*/ 44649 h 44650"/>
                <a:gd name="T24" fmla="*/ 0 w 204907"/>
                <a:gd name="T25" fmla="*/ 0 h 44650"/>
                <a:gd name="T26" fmla="*/ 204907 w 204907"/>
                <a:gd name="T27" fmla="*/ 44650 h 44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04907" h="44650">
                  <a:moveTo>
                    <a:pt x="17383" y="0"/>
                  </a:moveTo>
                  <a:lnTo>
                    <a:pt x="17383" y="0"/>
                  </a:lnTo>
                  <a:lnTo>
                    <a:pt x="0" y="0"/>
                  </a:lnTo>
                  <a:lnTo>
                    <a:pt x="4405" y="0"/>
                  </a:lnTo>
                  <a:lnTo>
                    <a:pt x="9300" y="2646"/>
                  </a:lnTo>
                  <a:lnTo>
                    <a:pt x="14783" y="6137"/>
                  </a:lnTo>
                  <a:lnTo>
                    <a:pt x="24440" y="8103"/>
                  </a:lnTo>
                  <a:lnTo>
                    <a:pt x="39428" y="9677"/>
                  </a:lnTo>
                  <a:lnTo>
                    <a:pt x="82607" y="19940"/>
                  </a:lnTo>
                  <a:lnTo>
                    <a:pt x="126640" y="28834"/>
                  </a:lnTo>
                  <a:lnTo>
                    <a:pt x="164320" y="35804"/>
                  </a:lnTo>
                  <a:lnTo>
                    <a:pt x="204906" y="44649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9" name="SMARTInkShape-136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2671264" y="5581176"/>
              <a:ext cx="275534" cy="374910"/>
            </a:xfrm>
            <a:custGeom>
              <a:avLst/>
              <a:gdLst>
                <a:gd name="T0" fmla="*/ 221955 w 275534"/>
                <a:gd name="T1" fmla="*/ 26669 h 374910"/>
                <a:gd name="T2" fmla="*/ 221955 w 275534"/>
                <a:gd name="T3" fmla="*/ 26669 h 374910"/>
                <a:gd name="T4" fmla="*/ 221955 w 275534"/>
                <a:gd name="T5" fmla="*/ 21927 h 374910"/>
                <a:gd name="T6" fmla="*/ 219309 w 275534"/>
                <a:gd name="T7" fmla="*/ 16954 h 374910"/>
                <a:gd name="T8" fmla="*/ 217214 w 275534"/>
                <a:gd name="T9" fmla="*/ 14239 h 374910"/>
                <a:gd name="T10" fmla="*/ 212241 w 275534"/>
                <a:gd name="T11" fmla="*/ 11222 h 374910"/>
                <a:gd name="T12" fmla="*/ 206724 w 275534"/>
                <a:gd name="T13" fmla="*/ 8889 h 374910"/>
                <a:gd name="T14" fmla="*/ 198039 w 275534"/>
                <a:gd name="T15" fmla="*/ 2989 h 374910"/>
                <a:gd name="T16" fmla="*/ 187986 w 275534"/>
                <a:gd name="T17" fmla="*/ 288 h 374910"/>
                <a:gd name="T18" fmla="*/ 182014 w 275534"/>
                <a:gd name="T19" fmla="*/ 0 h 374910"/>
                <a:gd name="T20" fmla="*/ 176753 w 275534"/>
                <a:gd name="T21" fmla="*/ 2579 h 374910"/>
                <a:gd name="T22" fmla="*/ 162351 w 275534"/>
                <a:gd name="T23" fmla="*/ 14125 h 374910"/>
                <a:gd name="T24" fmla="*/ 150503 w 275534"/>
                <a:gd name="T25" fmla="*/ 19670 h 374910"/>
                <a:gd name="T26" fmla="*/ 144558 w 275534"/>
                <a:gd name="T27" fmla="*/ 25541 h 374910"/>
                <a:gd name="T28" fmla="*/ 134640 w 275534"/>
                <a:gd name="T29" fmla="*/ 39012 h 374910"/>
                <a:gd name="T30" fmla="*/ 116660 w 275534"/>
                <a:gd name="T31" fmla="*/ 55601 h 374910"/>
                <a:gd name="T32" fmla="*/ 77034 w 275534"/>
                <a:gd name="T33" fmla="*/ 100023 h 374910"/>
                <a:gd name="T34" fmla="*/ 59604 w 275534"/>
                <a:gd name="T35" fmla="*/ 122298 h 374910"/>
                <a:gd name="T36" fmla="*/ 34484 w 275534"/>
                <a:gd name="T37" fmla="*/ 166912 h 374910"/>
                <a:gd name="T38" fmla="*/ 13598 w 275534"/>
                <a:gd name="T39" fmla="*/ 202654 h 374910"/>
                <a:gd name="T40" fmla="*/ 9407 w 275534"/>
                <a:gd name="T41" fmla="*/ 215513 h 374910"/>
                <a:gd name="T42" fmla="*/ 5229 w 275534"/>
                <a:gd name="T43" fmla="*/ 241546 h 374910"/>
                <a:gd name="T44" fmla="*/ 0 w 275534"/>
                <a:gd name="T45" fmla="*/ 260164 h 374910"/>
                <a:gd name="T46" fmla="*/ 7882 w 275534"/>
                <a:gd name="T47" fmla="*/ 291650 h 374910"/>
                <a:gd name="T48" fmla="*/ 17207 w 275534"/>
                <a:gd name="T49" fmla="*/ 310373 h 374910"/>
                <a:gd name="T50" fmla="*/ 37445 w 275534"/>
                <a:gd name="T51" fmla="*/ 333134 h 374910"/>
                <a:gd name="T52" fmla="*/ 79313 w 275534"/>
                <a:gd name="T53" fmla="*/ 357062 h 374910"/>
                <a:gd name="T54" fmla="*/ 91090 w 275534"/>
                <a:gd name="T55" fmla="*/ 362025 h 374910"/>
                <a:gd name="T56" fmla="*/ 132664 w 275534"/>
                <a:gd name="T57" fmla="*/ 372832 h 374910"/>
                <a:gd name="T58" fmla="*/ 171023 w 275534"/>
                <a:gd name="T59" fmla="*/ 374741 h 374910"/>
                <a:gd name="T60" fmla="*/ 215119 w 275534"/>
                <a:gd name="T61" fmla="*/ 374909 h 374910"/>
                <a:gd name="T62" fmla="*/ 253898 w 275534"/>
                <a:gd name="T63" fmla="*/ 370182 h 374910"/>
                <a:gd name="T64" fmla="*/ 275533 w 275534"/>
                <a:gd name="T65" fmla="*/ 365996 h 374910"/>
                <a:gd name="T66" fmla="*/ 0 w 275534"/>
                <a:gd name="T67" fmla="*/ 0 h 374910"/>
                <a:gd name="T68" fmla="*/ 275534 w 275534"/>
                <a:gd name="T69" fmla="*/ 374910 h 374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275534" h="374910">
                  <a:moveTo>
                    <a:pt x="221955" y="26669"/>
                  </a:moveTo>
                  <a:lnTo>
                    <a:pt x="221955" y="26669"/>
                  </a:lnTo>
                  <a:lnTo>
                    <a:pt x="221955" y="21927"/>
                  </a:lnTo>
                  <a:lnTo>
                    <a:pt x="219309" y="16954"/>
                  </a:lnTo>
                  <a:lnTo>
                    <a:pt x="217214" y="14239"/>
                  </a:lnTo>
                  <a:lnTo>
                    <a:pt x="212241" y="11222"/>
                  </a:lnTo>
                  <a:lnTo>
                    <a:pt x="206724" y="8889"/>
                  </a:lnTo>
                  <a:lnTo>
                    <a:pt x="198039" y="2989"/>
                  </a:lnTo>
                  <a:lnTo>
                    <a:pt x="187986" y="288"/>
                  </a:lnTo>
                  <a:lnTo>
                    <a:pt x="182014" y="0"/>
                  </a:lnTo>
                  <a:lnTo>
                    <a:pt x="176753" y="2579"/>
                  </a:lnTo>
                  <a:lnTo>
                    <a:pt x="162351" y="14125"/>
                  </a:lnTo>
                  <a:lnTo>
                    <a:pt x="150503" y="19670"/>
                  </a:lnTo>
                  <a:lnTo>
                    <a:pt x="144558" y="25541"/>
                  </a:lnTo>
                  <a:lnTo>
                    <a:pt x="134640" y="39012"/>
                  </a:lnTo>
                  <a:lnTo>
                    <a:pt x="116660" y="55601"/>
                  </a:lnTo>
                  <a:lnTo>
                    <a:pt x="77034" y="100023"/>
                  </a:lnTo>
                  <a:lnTo>
                    <a:pt x="59604" y="122298"/>
                  </a:lnTo>
                  <a:lnTo>
                    <a:pt x="34484" y="166912"/>
                  </a:lnTo>
                  <a:lnTo>
                    <a:pt x="13598" y="202654"/>
                  </a:lnTo>
                  <a:lnTo>
                    <a:pt x="9407" y="215513"/>
                  </a:lnTo>
                  <a:lnTo>
                    <a:pt x="5229" y="241546"/>
                  </a:lnTo>
                  <a:lnTo>
                    <a:pt x="0" y="260164"/>
                  </a:lnTo>
                  <a:lnTo>
                    <a:pt x="7882" y="291650"/>
                  </a:lnTo>
                  <a:lnTo>
                    <a:pt x="17207" y="310373"/>
                  </a:lnTo>
                  <a:lnTo>
                    <a:pt x="37445" y="333134"/>
                  </a:lnTo>
                  <a:lnTo>
                    <a:pt x="79313" y="357062"/>
                  </a:lnTo>
                  <a:lnTo>
                    <a:pt x="91090" y="362025"/>
                  </a:lnTo>
                  <a:lnTo>
                    <a:pt x="132664" y="372832"/>
                  </a:lnTo>
                  <a:lnTo>
                    <a:pt x="171023" y="374741"/>
                  </a:lnTo>
                  <a:lnTo>
                    <a:pt x="215119" y="374909"/>
                  </a:lnTo>
                  <a:lnTo>
                    <a:pt x="253898" y="370182"/>
                  </a:lnTo>
                  <a:lnTo>
                    <a:pt x="275533" y="365996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90" name="SMARTInkShape-137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3036094" y="5572125"/>
              <a:ext cx="17860" cy="348259"/>
            </a:xfrm>
            <a:custGeom>
              <a:avLst/>
              <a:gdLst>
                <a:gd name="T0" fmla="*/ 0 w 17860"/>
                <a:gd name="T1" fmla="*/ 0 h 348259"/>
                <a:gd name="T2" fmla="*/ 0 w 17860"/>
                <a:gd name="T3" fmla="*/ 0 h 348259"/>
                <a:gd name="T4" fmla="*/ 0 w 17860"/>
                <a:gd name="T5" fmla="*/ 42689 h 348259"/>
                <a:gd name="T6" fmla="*/ 992 w 17860"/>
                <a:gd name="T7" fmla="*/ 83283 h 348259"/>
                <a:gd name="T8" fmla="*/ 7068 w 17860"/>
                <a:gd name="T9" fmla="*/ 100272 h 348259"/>
                <a:gd name="T10" fmla="*/ 8821 w 17860"/>
                <a:gd name="T11" fmla="*/ 140018 h 348259"/>
                <a:gd name="T12" fmla="*/ 8923 w 17860"/>
                <a:gd name="T13" fmla="*/ 180585 h 348259"/>
                <a:gd name="T14" fmla="*/ 8929 w 17860"/>
                <a:gd name="T15" fmla="*/ 220634 h 348259"/>
                <a:gd name="T16" fmla="*/ 8929 w 17860"/>
                <a:gd name="T17" fmla="*/ 264982 h 348259"/>
                <a:gd name="T18" fmla="*/ 8929 w 17860"/>
                <a:gd name="T19" fmla="*/ 309483 h 348259"/>
                <a:gd name="T20" fmla="*/ 8929 w 17860"/>
                <a:gd name="T21" fmla="*/ 348258 h 348259"/>
                <a:gd name="T22" fmla="*/ 17859 w 17860"/>
                <a:gd name="T23" fmla="*/ 348258 h 348259"/>
                <a:gd name="T24" fmla="*/ 0 w 17860"/>
                <a:gd name="T25" fmla="*/ 0 h 348259"/>
                <a:gd name="T26" fmla="*/ 17860 w 17860"/>
                <a:gd name="T27" fmla="*/ 348259 h 348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7860" h="348259">
                  <a:moveTo>
                    <a:pt x="0" y="0"/>
                  </a:moveTo>
                  <a:lnTo>
                    <a:pt x="0" y="0"/>
                  </a:lnTo>
                  <a:lnTo>
                    <a:pt x="0" y="42689"/>
                  </a:lnTo>
                  <a:lnTo>
                    <a:pt x="992" y="83283"/>
                  </a:lnTo>
                  <a:lnTo>
                    <a:pt x="7068" y="100272"/>
                  </a:lnTo>
                  <a:lnTo>
                    <a:pt x="8821" y="140018"/>
                  </a:lnTo>
                  <a:lnTo>
                    <a:pt x="8923" y="180585"/>
                  </a:lnTo>
                  <a:lnTo>
                    <a:pt x="8929" y="220634"/>
                  </a:lnTo>
                  <a:lnTo>
                    <a:pt x="8929" y="264982"/>
                  </a:lnTo>
                  <a:lnTo>
                    <a:pt x="8929" y="309483"/>
                  </a:lnTo>
                  <a:lnTo>
                    <a:pt x="8929" y="348258"/>
                  </a:lnTo>
                  <a:lnTo>
                    <a:pt x="17859" y="348258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91" name="SMARTInkShape-138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3188018" y="5813228"/>
              <a:ext cx="321350" cy="241097"/>
            </a:xfrm>
            <a:custGeom>
              <a:avLst/>
              <a:gdLst>
                <a:gd name="T0" fmla="*/ 35599 w 321350"/>
                <a:gd name="T1" fmla="*/ 17858 h 241097"/>
                <a:gd name="T2" fmla="*/ 35599 w 321350"/>
                <a:gd name="T3" fmla="*/ 17858 h 241097"/>
                <a:gd name="T4" fmla="*/ 35599 w 321350"/>
                <a:gd name="T5" fmla="*/ 10169 h 241097"/>
                <a:gd name="T6" fmla="*/ 36591 w 321350"/>
                <a:gd name="T7" fmla="*/ 9755 h 241097"/>
                <a:gd name="T8" fmla="*/ 40340 w 321350"/>
                <a:gd name="T9" fmla="*/ 9296 h 241097"/>
                <a:gd name="T10" fmla="*/ 45313 w 321350"/>
                <a:gd name="T11" fmla="*/ 6446 h 241097"/>
                <a:gd name="T12" fmla="*/ 50830 w 321350"/>
                <a:gd name="T13" fmla="*/ 2864 h 241097"/>
                <a:gd name="T14" fmla="*/ 60670 w 321350"/>
                <a:gd name="T15" fmla="*/ 376 h 241097"/>
                <a:gd name="T16" fmla="*/ 101093 w 321350"/>
                <a:gd name="T17" fmla="*/ 0 h 241097"/>
                <a:gd name="T18" fmla="*/ 107041 w 321350"/>
                <a:gd name="T19" fmla="*/ 2645 h 241097"/>
                <a:gd name="T20" fmla="*/ 112992 w 321350"/>
                <a:gd name="T21" fmla="*/ 6135 h 241097"/>
                <a:gd name="T22" fmla="*/ 121920 w 321350"/>
                <a:gd name="T23" fmla="*/ 9093 h 241097"/>
                <a:gd name="T24" fmla="*/ 127873 w 321350"/>
                <a:gd name="T25" fmla="*/ 13301 h 241097"/>
                <a:gd name="T26" fmla="*/ 131180 w 321350"/>
                <a:gd name="T27" fmla="*/ 18479 h 241097"/>
                <a:gd name="T28" fmla="*/ 132062 w 321350"/>
                <a:gd name="T29" fmla="*/ 21248 h 241097"/>
                <a:gd name="T30" fmla="*/ 133642 w 321350"/>
                <a:gd name="T31" fmla="*/ 23095 h 241097"/>
                <a:gd name="T32" fmla="*/ 138044 w 321350"/>
                <a:gd name="T33" fmla="*/ 25147 h 241097"/>
                <a:gd name="T34" fmla="*/ 139615 w 321350"/>
                <a:gd name="T35" fmla="*/ 27677 h 241097"/>
                <a:gd name="T36" fmla="*/ 144781 w 321350"/>
                <a:gd name="T37" fmla="*/ 43353 h 241097"/>
                <a:gd name="T38" fmla="*/ 148616 w 321350"/>
                <a:gd name="T39" fmla="*/ 50025 h 241097"/>
                <a:gd name="T40" fmla="*/ 150776 w 321350"/>
                <a:gd name="T41" fmla="*/ 60352 h 241097"/>
                <a:gd name="T42" fmla="*/ 152408 w 321350"/>
                <a:gd name="T43" fmla="*/ 75538 h 241097"/>
                <a:gd name="T44" fmla="*/ 159338 w 321350"/>
                <a:gd name="T45" fmla="*/ 104326 h 241097"/>
                <a:gd name="T46" fmla="*/ 151446 w 321350"/>
                <a:gd name="T47" fmla="*/ 144866 h 241097"/>
                <a:gd name="T48" fmla="*/ 144766 w 321350"/>
                <a:gd name="T49" fmla="*/ 162597 h 241097"/>
                <a:gd name="T50" fmla="*/ 140706 w 321350"/>
                <a:gd name="T51" fmla="*/ 179145 h 241097"/>
                <a:gd name="T52" fmla="*/ 133218 w 321350"/>
                <a:gd name="T53" fmla="*/ 193969 h 241097"/>
                <a:gd name="T54" fmla="*/ 95127 w 321350"/>
                <a:gd name="T55" fmla="*/ 235134 h 241097"/>
                <a:gd name="T56" fmla="*/ 89176 w 321350"/>
                <a:gd name="T57" fmla="*/ 238448 h 241097"/>
                <a:gd name="T58" fmla="*/ 77271 w 321350"/>
                <a:gd name="T59" fmla="*/ 240576 h 241097"/>
                <a:gd name="T60" fmla="*/ 37731 w 321350"/>
                <a:gd name="T61" fmla="*/ 241096 h 241097"/>
                <a:gd name="T62" fmla="*/ 28891 w 321350"/>
                <a:gd name="T63" fmla="*/ 233970 h 241097"/>
                <a:gd name="T64" fmla="*/ 21485 w 321350"/>
                <a:gd name="T65" fmla="*/ 225868 h 241097"/>
                <a:gd name="T66" fmla="*/ 19404 w 321350"/>
                <a:gd name="T67" fmla="*/ 220109 h 241097"/>
                <a:gd name="T68" fmla="*/ 17857 w 321350"/>
                <a:gd name="T69" fmla="*/ 218177 h 241097"/>
                <a:gd name="T70" fmla="*/ 11932 w 321350"/>
                <a:gd name="T71" fmla="*/ 214464 h 241097"/>
                <a:gd name="T72" fmla="*/ 1925 w 321350"/>
                <a:gd name="T73" fmla="*/ 196287 h 241097"/>
                <a:gd name="T74" fmla="*/ 0 w 321350"/>
                <a:gd name="T75" fmla="*/ 183294 h 241097"/>
                <a:gd name="T76" fmla="*/ 2579 w 321350"/>
                <a:gd name="T77" fmla="*/ 178036 h 241097"/>
                <a:gd name="T78" fmla="*/ 16390 w 321350"/>
                <a:gd name="T79" fmla="*/ 162120 h 241097"/>
                <a:gd name="T80" fmla="*/ 22081 w 321350"/>
                <a:gd name="T81" fmla="*/ 161144 h 241097"/>
                <a:gd name="T82" fmla="*/ 65038 w 321350"/>
                <a:gd name="T83" fmla="*/ 160734 h 241097"/>
                <a:gd name="T84" fmla="*/ 86366 w 321350"/>
                <a:gd name="T85" fmla="*/ 161725 h 241097"/>
                <a:gd name="T86" fmla="*/ 130747 w 321350"/>
                <a:gd name="T87" fmla="*/ 175554 h 241097"/>
                <a:gd name="T88" fmla="*/ 169713 w 321350"/>
                <a:gd name="T89" fmla="*/ 185483 h 241097"/>
                <a:gd name="T90" fmla="*/ 198340 w 321350"/>
                <a:gd name="T91" fmla="*/ 188246 h 241097"/>
                <a:gd name="T92" fmla="*/ 216059 w 321350"/>
                <a:gd name="T93" fmla="*/ 194537 h 241097"/>
                <a:gd name="T94" fmla="*/ 237075 w 321350"/>
                <a:gd name="T95" fmla="*/ 197192 h 241097"/>
                <a:gd name="T96" fmla="*/ 249728 w 321350"/>
                <a:gd name="T97" fmla="*/ 203470 h 241097"/>
                <a:gd name="T98" fmla="*/ 292905 w 321350"/>
                <a:gd name="T99" fmla="*/ 205380 h 241097"/>
                <a:gd name="T100" fmla="*/ 298810 w 321350"/>
                <a:gd name="T101" fmla="*/ 205381 h 241097"/>
                <a:gd name="T102" fmla="*/ 300370 w 321350"/>
                <a:gd name="T103" fmla="*/ 204389 h 241097"/>
                <a:gd name="T104" fmla="*/ 301410 w 321350"/>
                <a:gd name="T105" fmla="*/ 202735 h 241097"/>
                <a:gd name="T106" fmla="*/ 303079 w 321350"/>
                <a:gd name="T107" fmla="*/ 197693 h 241097"/>
                <a:gd name="T108" fmla="*/ 305953 w 321350"/>
                <a:gd name="T109" fmla="*/ 197004 h 241097"/>
                <a:gd name="T110" fmla="*/ 321349 w 321350"/>
                <a:gd name="T111" fmla="*/ 196452 h 241097"/>
                <a:gd name="T112" fmla="*/ 0 w 321350"/>
                <a:gd name="T113" fmla="*/ 0 h 241097"/>
                <a:gd name="T114" fmla="*/ 321350 w 321350"/>
                <a:gd name="T115" fmla="*/ 241097 h 24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T112" t="T113" r="T114" b="T115"/>
              <a:pathLst>
                <a:path w="321350" h="241097">
                  <a:moveTo>
                    <a:pt x="35599" y="17858"/>
                  </a:moveTo>
                  <a:lnTo>
                    <a:pt x="35599" y="17858"/>
                  </a:lnTo>
                  <a:lnTo>
                    <a:pt x="35599" y="10169"/>
                  </a:lnTo>
                  <a:lnTo>
                    <a:pt x="36591" y="9755"/>
                  </a:lnTo>
                  <a:lnTo>
                    <a:pt x="40340" y="9296"/>
                  </a:lnTo>
                  <a:lnTo>
                    <a:pt x="45313" y="6446"/>
                  </a:lnTo>
                  <a:lnTo>
                    <a:pt x="50830" y="2864"/>
                  </a:lnTo>
                  <a:lnTo>
                    <a:pt x="60670" y="376"/>
                  </a:lnTo>
                  <a:lnTo>
                    <a:pt x="101093" y="0"/>
                  </a:lnTo>
                  <a:lnTo>
                    <a:pt x="107041" y="2645"/>
                  </a:lnTo>
                  <a:lnTo>
                    <a:pt x="112992" y="6135"/>
                  </a:lnTo>
                  <a:lnTo>
                    <a:pt x="121920" y="9093"/>
                  </a:lnTo>
                  <a:lnTo>
                    <a:pt x="127873" y="13301"/>
                  </a:lnTo>
                  <a:lnTo>
                    <a:pt x="131180" y="18479"/>
                  </a:lnTo>
                  <a:lnTo>
                    <a:pt x="132062" y="21248"/>
                  </a:lnTo>
                  <a:lnTo>
                    <a:pt x="133642" y="23095"/>
                  </a:lnTo>
                  <a:lnTo>
                    <a:pt x="138044" y="25147"/>
                  </a:lnTo>
                  <a:lnTo>
                    <a:pt x="139615" y="27677"/>
                  </a:lnTo>
                  <a:lnTo>
                    <a:pt x="144781" y="43353"/>
                  </a:lnTo>
                  <a:lnTo>
                    <a:pt x="148616" y="50025"/>
                  </a:lnTo>
                  <a:lnTo>
                    <a:pt x="150776" y="60352"/>
                  </a:lnTo>
                  <a:lnTo>
                    <a:pt x="152408" y="75538"/>
                  </a:lnTo>
                  <a:lnTo>
                    <a:pt x="159338" y="104326"/>
                  </a:lnTo>
                  <a:lnTo>
                    <a:pt x="151446" y="144866"/>
                  </a:lnTo>
                  <a:lnTo>
                    <a:pt x="144766" y="162597"/>
                  </a:lnTo>
                  <a:lnTo>
                    <a:pt x="140706" y="179145"/>
                  </a:lnTo>
                  <a:lnTo>
                    <a:pt x="133218" y="193969"/>
                  </a:lnTo>
                  <a:lnTo>
                    <a:pt x="95127" y="235134"/>
                  </a:lnTo>
                  <a:lnTo>
                    <a:pt x="89176" y="238448"/>
                  </a:lnTo>
                  <a:lnTo>
                    <a:pt x="77271" y="240576"/>
                  </a:lnTo>
                  <a:lnTo>
                    <a:pt x="37731" y="241096"/>
                  </a:lnTo>
                  <a:lnTo>
                    <a:pt x="28891" y="233970"/>
                  </a:lnTo>
                  <a:lnTo>
                    <a:pt x="21485" y="225868"/>
                  </a:lnTo>
                  <a:lnTo>
                    <a:pt x="19404" y="220109"/>
                  </a:lnTo>
                  <a:lnTo>
                    <a:pt x="17857" y="218177"/>
                  </a:lnTo>
                  <a:lnTo>
                    <a:pt x="11932" y="214464"/>
                  </a:lnTo>
                  <a:lnTo>
                    <a:pt x="1925" y="196287"/>
                  </a:lnTo>
                  <a:lnTo>
                    <a:pt x="0" y="183294"/>
                  </a:lnTo>
                  <a:lnTo>
                    <a:pt x="2579" y="178036"/>
                  </a:lnTo>
                  <a:lnTo>
                    <a:pt x="16390" y="162120"/>
                  </a:lnTo>
                  <a:lnTo>
                    <a:pt x="22081" y="161144"/>
                  </a:lnTo>
                  <a:lnTo>
                    <a:pt x="65038" y="160734"/>
                  </a:lnTo>
                  <a:lnTo>
                    <a:pt x="86366" y="161725"/>
                  </a:lnTo>
                  <a:lnTo>
                    <a:pt x="130747" y="175554"/>
                  </a:lnTo>
                  <a:lnTo>
                    <a:pt x="169713" y="185483"/>
                  </a:lnTo>
                  <a:lnTo>
                    <a:pt x="198340" y="188246"/>
                  </a:lnTo>
                  <a:lnTo>
                    <a:pt x="216059" y="194537"/>
                  </a:lnTo>
                  <a:lnTo>
                    <a:pt x="237075" y="197192"/>
                  </a:lnTo>
                  <a:lnTo>
                    <a:pt x="249728" y="203470"/>
                  </a:lnTo>
                  <a:lnTo>
                    <a:pt x="292905" y="205380"/>
                  </a:lnTo>
                  <a:lnTo>
                    <a:pt x="298810" y="205381"/>
                  </a:lnTo>
                  <a:lnTo>
                    <a:pt x="300370" y="204389"/>
                  </a:lnTo>
                  <a:lnTo>
                    <a:pt x="301410" y="202735"/>
                  </a:lnTo>
                  <a:lnTo>
                    <a:pt x="303079" y="197693"/>
                  </a:lnTo>
                  <a:lnTo>
                    <a:pt x="305953" y="197004"/>
                  </a:lnTo>
                  <a:lnTo>
                    <a:pt x="321349" y="196452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92" name="SMARTInkShape-139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2813276" y="4629443"/>
              <a:ext cx="428202" cy="496144"/>
            </a:xfrm>
            <a:custGeom>
              <a:avLst/>
              <a:gdLst>
                <a:gd name="T0" fmla="*/ 303185 w 428202"/>
                <a:gd name="T1" fmla="*/ 76502 h 496144"/>
                <a:gd name="T2" fmla="*/ 303185 w 428202"/>
                <a:gd name="T3" fmla="*/ 76502 h 496144"/>
                <a:gd name="T4" fmla="*/ 303185 w 428202"/>
                <a:gd name="T5" fmla="*/ 71762 h 496144"/>
                <a:gd name="T6" fmla="*/ 305831 w 428202"/>
                <a:gd name="T7" fmla="*/ 66789 h 496144"/>
                <a:gd name="T8" fmla="*/ 309322 w 428202"/>
                <a:gd name="T9" fmla="*/ 61271 h 496144"/>
                <a:gd name="T10" fmla="*/ 311563 w 428202"/>
                <a:gd name="T11" fmla="*/ 49644 h 496144"/>
                <a:gd name="T12" fmla="*/ 311747 w 428202"/>
                <a:gd name="T13" fmla="*/ 46691 h 496144"/>
                <a:gd name="T14" fmla="*/ 314597 w 428202"/>
                <a:gd name="T15" fmla="*/ 40763 h 496144"/>
                <a:gd name="T16" fmla="*/ 319771 w 428202"/>
                <a:gd name="T17" fmla="*/ 33613 h 496144"/>
                <a:gd name="T18" fmla="*/ 320933 w 428202"/>
                <a:gd name="T19" fmla="*/ 24320 h 496144"/>
                <a:gd name="T20" fmla="*/ 313346 w 428202"/>
                <a:gd name="T21" fmla="*/ 15358 h 496144"/>
                <a:gd name="T22" fmla="*/ 312479 w 428202"/>
                <a:gd name="T23" fmla="*/ 9658 h 496144"/>
                <a:gd name="T24" fmla="*/ 311365 w 428202"/>
                <a:gd name="T25" fmla="*/ 8127 h 496144"/>
                <a:gd name="T26" fmla="*/ 309631 w 428202"/>
                <a:gd name="T27" fmla="*/ 7106 h 496144"/>
                <a:gd name="T28" fmla="*/ 302449 w 428202"/>
                <a:gd name="T29" fmla="*/ 5670 h 496144"/>
                <a:gd name="T30" fmla="*/ 299718 w 428202"/>
                <a:gd name="T31" fmla="*/ 5468 h 496144"/>
                <a:gd name="T32" fmla="*/ 294037 w 428202"/>
                <a:gd name="T33" fmla="*/ 2598 h 496144"/>
                <a:gd name="T34" fmla="*/ 291133 w 428202"/>
                <a:gd name="T35" fmla="*/ 444 h 496144"/>
                <a:gd name="T36" fmla="*/ 288205 w 428202"/>
                <a:gd name="T37" fmla="*/ 0 h 496144"/>
                <a:gd name="T38" fmla="*/ 285261 w 428202"/>
                <a:gd name="T39" fmla="*/ 696 h 496144"/>
                <a:gd name="T40" fmla="*/ 279344 w 428202"/>
                <a:gd name="T41" fmla="*/ 3123 h 496144"/>
                <a:gd name="T42" fmla="*/ 238344 w 428202"/>
                <a:gd name="T43" fmla="*/ 11151 h 496144"/>
                <a:gd name="T44" fmla="*/ 230379 w 428202"/>
                <a:gd name="T45" fmla="*/ 12731 h 496144"/>
                <a:gd name="T46" fmla="*/ 204386 w 428202"/>
                <a:gd name="T47" fmla="*/ 27964 h 496144"/>
                <a:gd name="T48" fmla="*/ 198624 w 428202"/>
                <a:gd name="T49" fmla="*/ 29260 h 496144"/>
                <a:gd name="T50" fmla="*/ 158513 w 428202"/>
                <a:gd name="T51" fmla="*/ 51743 h 496144"/>
                <a:gd name="T52" fmla="*/ 119003 w 428202"/>
                <a:gd name="T53" fmla="*/ 78155 h 496144"/>
                <a:gd name="T54" fmla="*/ 95890 w 428202"/>
                <a:gd name="T55" fmla="*/ 98253 h 496144"/>
                <a:gd name="T56" fmla="*/ 61536 w 428202"/>
                <a:gd name="T57" fmla="*/ 139064 h 496144"/>
                <a:gd name="T58" fmla="*/ 28068 w 428202"/>
                <a:gd name="T59" fmla="*/ 180685 h 496144"/>
                <a:gd name="T60" fmla="*/ 15845 w 428202"/>
                <a:gd name="T61" fmla="*/ 198542 h 496144"/>
                <a:gd name="T62" fmla="*/ 4409 w 428202"/>
                <a:gd name="T63" fmla="*/ 241949 h 496144"/>
                <a:gd name="T64" fmla="*/ 0 w 428202"/>
                <a:gd name="T65" fmla="*/ 278800 h 496144"/>
                <a:gd name="T66" fmla="*/ 593 w 428202"/>
                <a:gd name="T67" fmla="*/ 321566 h 496144"/>
                <a:gd name="T68" fmla="*/ 12008 w 428202"/>
                <a:gd name="T69" fmla="*/ 358033 h 496144"/>
                <a:gd name="T70" fmla="*/ 24484 w 428202"/>
                <a:gd name="T71" fmla="*/ 376706 h 496144"/>
                <a:gd name="T72" fmla="*/ 62322 w 428202"/>
                <a:gd name="T73" fmla="*/ 413334 h 496144"/>
                <a:gd name="T74" fmla="*/ 100469 w 428202"/>
                <a:gd name="T75" fmla="*/ 440539 h 496144"/>
                <a:gd name="T76" fmla="*/ 144547 w 428202"/>
                <a:gd name="T77" fmla="*/ 460296 h 496144"/>
                <a:gd name="T78" fmla="*/ 187375 w 428202"/>
                <a:gd name="T79" fmla="*/ 475338 h 496144"/>
                <a:gd name="T80" fmla="*/ 222872 w 428202"/>
                <a:gd name="T81" fmla="*/ 484618 h 496144"/>
                <a:gd name="T82" fmla="*/ 267474 w 428202"/>
                <a:gd name="T83" fmla="*/ 493056 h 496144"/>
                <a:gd name="T84" fmla="*/ 307375 w 428202"/>
                <a:gd name="T85" fmla="*/ 495784 h 496144"/>
                <a:gd name="T86" fmla="*/ 348385 w 428202"/>
                <a:gd name="T87" fmla="*/ 496143 h 496144"/>
                <a:gd name="T88" fmla="*/ 387410 w 428202"/>
                <a:gd name="T89" fmla="*/ 495198 h 496144"/>
                <a:gd name="T90" fmla="*/ 428201 w 428202"/>
                <a:gd name="T91" fmla="*/ 487268 h 496144"/>
                <a:gd name="T92" fmla="*/ 0 w 428202"/>
                <a:gd name="T93" fmla="*/ 0 h 496144"/>
                <a:gd name="T94" fmla="*/ 428202 w 428202"/>
                <a:gd name="T95" fmla="*/ 496144 h 496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428202" h="496144">
                  <a:moveTo>
                    <a:pt x="303185" y="76502"/>
                  </a:moveTo>
                  <a:lnTo>
                    <a:pt x="303185" y="76502"/>
                  </a:lnTo>
                  <a:lnTo>
                    <a:pt x="303185" y="71762"/>
                  </a:lnTo>
                  <a:lnTo>
                    <a:pt x="305831" y="66789"/>
                  </a:lnTo>
                  <a:lnTo>
                    <a:pt x="309322" y="61271"/>
                  </a:lnTo>
                  <a:lnTo>
                    <a:pt x="311563" y="49644"/>
                  </a:lnTo>
                  <a:lnTo>
                    <a:pt x="311747" y="46691"/>
                  </a:lnTo>
                  <a:lnTo>
                    <a:pt x="314597" y="40763"/>
                  </a:lnTo>
                  <a:lnTo>
                    <a:pt x="319771" y="33613"/>
                  </a:lnTo>
                  <a:lnTo>
                    <a:pt x="320933" y="24320"/>
                  </a:lnTo>
                  <a:lnTo>
                    <a:pt x="313346" y="15358"/>
                  </a:lnTo>
                  <a:lnTo>
                    <a:pt x="312479" y="9658"/>
                  </a:lnTo>
                  <a:lnTo>
                    <a:pt x="311365" y="8127"/>
                  </a:lnTo>
                  <a:lnTo>
                    <a:pt x="309631" y="7106"/>
                  </a:lnTo>
                  <a:lnTo>
                    <a:pt x="302449" y="5670"/>
                  </a:lnTo>
                  <a:lnTo>
                    <a:pt x="299718" y="5468"/>
                  </a:lnTo>
                  <a:lnTo>
                    <a:pt x="294037" y="2598"/>
                  </a:lnTo>
                  <a:lnTo>
                    <a:pt x="291133" y="444"/>
                  </a:lnTo>
                  <a:lnTo>
                    <a:pt x="288205" y="0"/>
                  </a:lnTo>
                  <a:lnTo>
                    <a:pt x="285261" y="696"/>
                  </a:lnTo>
                  <a:lnTo>
                    <a:pt x="279344" y="3123"/>
                  </a:lnTo>
                  <a:lnTo>
                    <a:pt x="238344" y="11151"/>
                  </a:lnTo>
                  <a:lnTo>
                    <a:pt x="230379" y="12731"/>
                  </a:lnTo>
                  <a:lnTo>
                    <a:pt x="204386" y="27964"/>
                  </a:lnTo>
                  <a:lnTo>
                    <a:pt x="198624" y="29260"/>
                  </a:lnTo>
                  <a:lnTo>
                    <a:pt x="158513" y="51743"/>
                  </a:lnTo>
                  <a:lnTo>
                    <a:pt x="119003" y="78155"/>
                  </a:lnTo>
                  <a:lnTo>
                    <a:pt x="95890" y="98253"/>
                  </a:lnTo>
                  <a:lnTo>
                    <a:pt x="61536" y="139064"/>
                  </a:lnTo>
                  <a:lnTo>
                    <a:pt x="28068" y="180685"/>
                  </a:lnTo>
                  <a:lnTo>
                    <a:pt x="15845" y="198542"/>
                  </a:lnTo>
                  <a:lnTo>
                    <a:pt x="4409" y="241949"/>
                  </a:lnTo>
                  <a:lnTo>
                    <a:pt x="0" y="278800"/>
                  </a:lnTo>
                  <a:lnTo>
                    <a:pt x="593" y="321566"/>
                  </a:lnTo>
                  <a:lnTo>
                    <a:pt x="12008" y="358033"/>
                  </a:lnTo>
                  <a:lnTo>
                    <a:pt x="24484" y="376706"/>
                  </a:lnTo>
                  <a:lnTo>
                    <a:pt x="62322" y="413334"/>
                  </a:lnTo>
                  <a:lnTo>
                    <a:pt x="100469" y="440539"/>
                  </a:lnTo>
                  <a:lnTo>
                    <a:pt x="144547" y="460296"/>
                  </a:lnTo>
                  <a:lnTo>
                    <a:pt x="187375" y="475338"/>
                  </a:lnTo>
                  <a:lnTo>
                    <a:pt x="222872" y="484618"/>
                  </a:lnTo>
                  <a:lnTo>
                    <a:pt x="267474" y="493056"/>
                  </a:lnTo>
                  <a:lnTo>
                    <a:pt x="307375" y="495784"/>
                  </a:lnTo>
                  <a:lnTo>
                    <a:pt x="348385" y="496143"/>
                  </a:lnTo>
                  <a:lnTo>
                    <a:pt x="387410" y="495198"/>
                  </a:lnTo>
                  <a:lnTo>
                    <a:pt x="428201" y="487268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574" name="SMARTInkShape-Group133"/>
          <p:cNvGrpSpPr>
            <a:grpSpLocks/>
          </p:cNvGrpSpPr>
          <p:nvPr/>
        </p:nvGrpSpPr>
        <p:grpSpPr bwMode="auto">
          <a:xfrm>
            <a:off x="1384300" y="4322763"/>
            <a:ext cx="1017588" cy="820737"/>
            <a:chOff x="1384102" y="4322002"/>
            <a:chExt cx="1017952" cy="821499"/>
          </a:xfrm>
        </p:grpSpPr>
        <p:sp>
          <p:nvSpPr>
            <p:cNvPr id="109575" name="SMARTInkShape-140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2089547" y="4402336"/>
              <a:ext cx="187524" cy="17860"/>
            </a:xfrm>
            <a:custGeom>
              <a:avLst/>
              <a:gdLst>
                <a:gd name="T0" fmla="*/ 0 w 187524"/>
                <a:gd name="T1" fmla="*/ 17859 h 17860"/>
                <a:gd name="T2" fmla="*/ 0 w 187524"/>
                <a:gd name="T3" fmla="*/ 17859 h 17860"/>
                <a:gd name="T4" fmla="*/ 4740 w 187524"/>
                <a:gd name="T5" fmla="*/ 13119 h 17860"/>
                <a:gd name="T6" fmla="*/ 9713 w 187524"/>
                <a:gd name="T7" fmla="*/ 10792 h 17860"/>
                <a:gd name="T8" fmla="*/ 51596 w 187524"/>
                <a:gd name="T9" fmla="*/ 8936 h 17860"/>
                <a:gd name="T10" fmla="*/ 96201 w 187524"/>
                <a:gd name="T11" fmla="*/ 8930 h 17860"/>
                <a:gd name="T12" fmla="*/ 139047 w 187524"/>
                <a:gd name="T13" fmla="*/ 8930 h 17860"/>
                <a:gd name="T14" fmla="*/ 173879 w 187524"/>
                <a:gd name="T15" fmla="*/ 8930 h 17860"/>
                <a:gd name="T16" fmla="*/ 175450 w 187524"/>
                <a:gd name="T17" fmla="*/ 7937 h 17860"/>
                <a:gd name="T18" fmla="*/ 176498 w 187524"/>
                <a:gd name="T19" fmla="*/ 6284 h 17860"/>
                <a:gd name="T20" fmla="*/ 177197 w 187524"/>
                <a:gd name="T21" fmla="*/ 4189 h 17860"/>
                <a:gd name="T22" fmla="*/ 178654 w 187524"/>
                <a:gd name="T23" fmla="*/ 2793 h 17860"/>
                <a:gd name="T24" fmla="*/ 187523 w 187524"/>
                <a:gd name="T25" fmla="*/ 0 h 17860"/>
                <a:gd name="T26" fmla="*/ 0 w 187524"/>
                <a:gd name="T27" fmla="*/ 0 h 17860"/>
                <a:gd name="T28" fmla="*/ 187524 w 187524"/>
                <a:gd name="T29" fmla="*/ 17860 h 17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87524" h="17860">
                  <a:moveTo>
                    <a:pt x="0" y="17859"/>
                  </a:moveTo>
                  <a:lnTo>
                    <a:pt x="0" y="17859"/>
                  </a:lnTo>
                  <a:lnTo>
                    <a:pt x="4740" y="13119"/>
                  </a:lnTo>
                  <a:lnTo>
                    <a:pt x="9713" y="10792"/>
                  </a:lnTo>
                  <a:lnTo>
                    <a:pt x="51596" y="8936"/>
                  </a:lnTo>
                  <a:lnTo>
                    <a:pt x="96201" y="8930"/>
                  </a:lnTo>
                  <a:lnTo>
                    <a:pt x="139047" y="8930"/>
                  </a:lnTo>
                  <a:lnTo>
                    <a:pt x="173879" y="8930"/>
                  </a:lnTo>
                  <a:lnTo>
                    <a:pt x="175450" y="7937"/>
                  </a:lnTo>
                  <a:lnTo>
                    <a:pt x="176498" y="6284"/>
                  </a:lnTo>
                  <a:lnTo>
                    <a:pt x="177197" y="4189"/>
                  </a:lnTo>
                  <a:lnTo>
                    <a:pt x="178654" y="2793"/>
                  </a:lnTo>
                  <a:lnTo>
                    <a:pt x="187523" y="0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76" name="SMARTInkShape-141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384102" y="4482703"/>
              <a:ext cx="669727" cy="625078"/>
            </a:xfrm>
            <a:custGeom>
              <a:avLst/>
              <a:gdLst>
                <a:gd name="T0" fmla="*/ 0 w 669727"/>
                <a:gd name="T1" fmla="*/ 8930 h 625078"/>
                <a:gd name="T2" fmla="*/ 16509 w 669727"/>
                <a:gd name="T3" fmla="*/ 16618 h 625078"/>
                <a:gd name="T4" fmla="*/ 65158 w 669727"/>
                <a:gd name="T5" fmla="*/ 17858 h 625078"/>
                <a:gd name="T6" fmla="*/ 150189 w 669727"/>
                <a:gd name="T7" fmla="*/ 9298 h 625078"/>
                <a:gd name="T8" fmla="*/ 211714 w 669727"/>
                <a:gd name="T9" fmla="*/ 1244 h 625078"/>
                <a:gd name="T10" fmla="*/ 291592 w 669727"/>
                <a:gd name="T11" fmla="*/ 2 h 625078"/>
                <a:gd name="T12" fmla="*/ 377620 w 669727"/>
                <a:gd name="T13" fmla="*/ 0 h 625078"/>
                <a:gd name="T14" fmla="*/ 418298 w 669727"/>
                <a:gd name="T15" fmla="*/ 7689 h 625078"/>
                <a:gd name="T16" fmla="*/ 437544 w 669727"/>
                <a:gd name="T17" fmla="*/ 17850 h 625078"/>
                <a:gd name="T18" fmla="*/ 431417 w 669727"/>
                <a:gd name="T19" fmla="*/ 33673 h 625078"/>
                <a:gd name="T20" fmla="*/ 428460 w 669727"/>
                <a:gd name="T21" fmla="*/ 40956 h 625078"/>
                <a:gd name="T22" fmla="*/ 422733 w 669727"/>
                <a:gd name="T23" fmla="*/ 44547 h 625078"/>
                <a:gd name="T24" fmla="*/ 380989 w 669727"/>
                <a:gd name="T25" fmla="*/ 100838 h 625078"/>
                <a:gd name="T26" fmla="*/ 322681 w 669727"/>
                <a:gd name="T27" fmla="*/ 184692 h 625078"/>
                <a:gd name="T28" fmla="*/ 268456 w 669727"/>
                <a:gd name="T29" fmla="*/ 267892 h 625078"/>
                <a:gd name="T30" fmla="*/ 229861 w 669727"/>
                <a:gd name="T31" fmla="*/ 316508 h 625078"/>
                <a:gd name="T32" fmla="*/ 180851 w 669727"/>
                <a:gd name="T33" fmla="*/ 396803 h 625078"/>
                <a:gd name="T34" fmla="*/ 140397 w 669727"/>
                <a:gd name="T35" fmla="*/ 464180 h 625078"/>
                <a:gd name="T36" fmla="*/ 100922 w 669727"/>
                <a:gd name="T37" fmla="*/ 524368 h 625078"/>
                <a:gd name="T38" fmla="*/ 82413 w 669727"/>
                <a:gd name="T39" fmla="*/ 571318 h 625078"/>
                <a:gd name="T40" fmla="*/ 80367 w 669727"/>
                <a:gd name="T41" fmla="*/ 623800 h 625078"/>
                <a:gd name="T42" fmla="*/ 102589 w 669727"/>
                <a:gd name="T43" fmla="*/ 625077 h 625078"/>
                <a:gd name="T44" fmla="*/ 105126 w 669727"/>
                <a:gd name="T45" fmla="*/ 622432 h 625078"/>
                <a:gd name="T46" fmla="*/ 107246 w 669727"/>
                <a:gd name="T47" fmla="*/ 618941 h 625078"/>
                <a:gd name="T48" fmla="*/ 122308 w 669727"/>
                <a:gd name="T49" fmla="*/ 610257 h 625078"/>
                <a:gd name="T50" fmla="*/ 140914 w 669727"/>
                <a:gd name="T51" fmla="*/ 601349 h 625078"/>
                <a:gd name="T52" fmla="*/ 166854 w 669727"/>
                <a:gd name="T53" fmla="*/ 592421 h 625078"/>
                <a:gd name="T54" fmla="*/ 193568 w 669727"/>
                <a:gd name="T55" fmla="*/ 583491 h 625078"/>
                <a:gd name="T56" fmla="*/ 237048 w 669727"/>
                <a:gd name="T57" fmla="*/ 566269 h 625078"/>
                <a:gd name="T58" fmla="*/ 315449 w 669727"/>
                <a:gd name="T59" fmla="*/ 554497 h 625078"/>
                <a:gd name="T60" fmla="*/ 370084 w 669727"/>
                <a:gd name="T61" fmla="*/ 545561 h 625078"/>
                <a:gd name="T62" fmla="*/ 455365 w 669727"/>
                <a:gd name="T63" fmla="*/ 544716 h 625078"/>
                <a:gd name="T64" fmla="*/ 535229 w 669727"/>
                <a:gd name="T65" fmla="*/ 544711 h 625078"/>
                <a:gd name="T66" fmla="*/ 586740 w 669727"/>
                <a:gd name="T67" fmla="*/ 552400 h 625078"/>
                <a:gd name="T68" fmla="*/ 642754 w 669727"/>
                <a:gd name="T69" fmla="*/ 560704 h 625078"/>
                <a:gd name="T70" fmla="*/ 0 w 669727"/>
                <a:gd name="T71" fmla="*/ 0 h 625078"/>
                <a:gd name="T72" fmla="*/ 669727 w 669727"/>
                <a:gd name="T73" fmla="*/ 625078 h 625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669727" h="625078">
                  <a:moveTo>
                    <a:pt x="0" y="8930"/>
                  </a:moveTo>
                  <a:lnTo>
                    <a:pt x="0" y="8930"/>
                  </a:lnTo>
                  <a:lnTo>
                    <a:pt x="7688" y="8930"/>
                  </a:lnTo>
                  <a:lnTo>
                    <a:pt x="16509" y="16618"/>
                  </a:lnTo>
                  <a:lnTo>
                    <a:pt x="22199" y="17491"/>
                  </a:lnTo>
                  <a:lnTo>
                    <a:pt x="65158" y="17858"/>
                  </a:lnTo>
                  <a:lnTo>
                    <a:pt x="108782" y="17860"/>
                  </a:lnTo>
                  <a:lnTo>
                    <a:pt x="150189" y="9298"/>
                  </a:lnTo>
                  <a:lnTo>
                    <a:pt x="184442" y="7959"/>
                  </a:lnTo>
                  <a:lnTo>
                    <a:pt x="211714" y="1244"/>
                  </a:lnTo>
                  <a:lnTo>
                    <a:pt x="251907" y="49"/>
                  </a:lnTo>
                  <a:lnTo>
                    <a:pt x="291592" y="2"/>
                  </a:lnTo>
                  <a:lnTo>
                    <a:pt x="333284" y="0"/>
                  </a:lnTo>
                  <a:lnTo>
                    <a:pt x="377620" y="0"/>
                  </a:lnTo>
                  <a:lnTo>
                    <a:pt x="408998" y="0"/>
                  </a:lnTo>
                  <a:lnTo>
                    <a:pt x="418298" y="7689"/>
                  </a:lnTo>
                  <a:lnTo>
                    <a:pt x="428220" y="8898"/>
                  </a:lnTo>
                  <a:lnTo>
                    <a:pt x="437544" y="17850"/>
                  </a:lnTo>
                  <a:lnTo>
                    <a:pt x="437553" y="25547"/>
                  </a:lnTo>
                  <a:lnTo>
                    <a:pt x="431417" y="33673"/>
                  </a:lnTo>
                  <a:lnTo>
                    <a:pt x="429866" y="39109"/>
                  </a:lnTo>
                  <a:lnTo>
                    <a:pt x="428460" y="40956"/>
                  </a:lnTo>
                  <a:lnTo>
                    <a:pt x="424252" y="43007"/>
                  </a:lnTo>
                  <a:lnTo>
                    <a:pt x="422733" y="44547"/>
                  </a:lnTo>
                  <a:lnTo>
                    <a:pt x="415354" y="56933"/>
                  </a:lnTo>
                  <a:lnTo>
                    <a:pt x="380989" y="100838"/>
                  </a:lnTo>
                  <a:lnTo>
                    <a:pt x="348257" y="145353"/>
                  </a:lnTo>
                  <a:lnTo>
                    <a:pt x="322681" y="184692"/>
                  </a:lnTo>
                  <a:lnTo>
                    <a:pt x="296909" y="226227"/>
                  </a:lnTo>
                  <a:lnTo>
                    <a:pt x="268456" y="267892"/>
                  </a:lnTo>
                  <a:lnTo>
                    <a:pt x="251355" y="291703"/>
                  </a:lnTo>
                  <a:lnTo>
                    <a:pt x="229861" y="316508"/>
                  </a:lnTo>
                  <a:lnTo>
                    <a:pt x="202542" y="359337"/>
                  </a:lnTo>
                  <a:lnTo>
                    <a:pt x="180851" y="396803"/>
                  </a:lnTo>
                  <a:lnTo>
                    <a:pt x="155632" y="439698"/>
                  </a:lnTo>
                  <a:lnTo>
                    <a:pt x="140397" y="464180"/>
                  </a:lnTo>
                  <a:lnTo>
                    <a:pt x="110384" y="503860"/>
                  </a:lnTo>
                  <a:lnTo>
                    <a:pt x="100922" y="524368"/>
                  </a:lnTo>
                  <a:lnTo>
                    <a:pt x="89237" y="558670"/>
                  </a:lnTo>
                  <a:lnTo>
                    <a:pt x="82413" y="571318"/>
                  </a:lnTo>
                  <a:lnTo>
                    <a:pt x="80367" y="615735"/>
                  </a:lnTo>
                  <a:lnTo>
                    <a:pt x="80367" y="623800"/>
                  </a:lnTo>
                  <a:lnTo>
                    <a:pt x="81359" y="624226"/>
                  </a:lnTo>
                  <a:lnTo>
                    <a:pt x="102589" y="625077"/>
                  </a:lnTo>
                  <a:lnTo>
                    <a:pt x="104111" y="624085"/>
                  </a:lnTo>
                  <a:lnTo>
                    <a:pt x="105126" y="622432"/>
                  </a:lnTo>
                  <a:lnTo>
                    <a:pt x="105803" y="620338"/>
                  </a:lnTo>
                  <a:lnTo>
                    <a:pt x="107246" y="618941"/>
                  </a:lnTo>
                  <a:lnTo>
                    <a:pt x="116691" y="614055"/>
                  </a:lnTo>
                  <a:lnTo>
                    <a:pt x="122308" y="610257"/>
                  </a:lnTo>
                  <a:lnTo>
                    <a:pt x="131048" y="607127"/>
                  </a:lnTo>
                  <a:lnTo>
                    <a:pt x="140914" y="601349"/>
                  </a:lnTo>
                  <a:lnTo>
                    <a:pt x="154971" y="598204"/>
                  </a:lnTo>
                  <a:lnTo>
                    <a:pt x="166854" y="592421"/>
                  </a:lnTo>
                  <a:lnTo>
                    <a:pt x="181509" y="589275"/>
                  </a:lnTo>
                  <a:lnTo>
                    <a:pt x="193568" y="583491"/>
                  </a:lnTo>
                  <a:lnTo>
                    <a:pt x="208276" y="580345"/>
                  </a:lnTo>
                  <a:lnTo>
                    <a:pt x="237048" y="566269"/>
                  </a:lnTo>
                  <a:lnTo>
                    <a:pt x="279048" y="561903"/>
                  </a:lnTo>
                  <a:lnTo>
                    <a:pt x="315449" y="554497"/>
                  </a:lnTo>
                  <a:lnTo>
                    <a:pt x="333355" y="552902"/>
                  </a:lnTo>
                  <a:lnTo>
                    <a:pt x="370084" y="545561"/>
                  </a:lnTo>
                  <a:lnTo>
                    <a:pt x="412914" y="544785"/>
                  </a:lnTo>
                  <a:lnTo>
                    <a:pt x="455365" y="544716"/>
                  </a:lnTo>
                  <a:lnTo>
                    <a:pt x="493774" y="544712"/>
                  </a:lnTo>
                  <a:lnTo>
                    <a:pt x="535229" y="544711"/>
                  </a:lnTo>
                  <a:lnTo>
                    <a:pt x="559337" y="545703"/>
                  </a:lnTo>
                  <a:lnTo>
                    <a:pt x="586740" y="552400"/>
                  </a:lnTo>
                  <a:lnTo>
                    <a:pt x="630106" y="554612"/>
                  </a:lnTo>
                  <a:lnTo>
                    <a:pt x="642754" y="560704"/>
                  </a:lnTo>
                  <a:lnTo>
                    <a:pt x="669726" y="562570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77" name="SMARTInkShape-142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491258" y="4822046"/>
              <a:ext cx="375048" cy="17846"/>
            </a:xfrm>
            <a:custGeom>
              <a:avLst/>
              <a:gdLst>
                <a:gd name="T0" fmla="*/ 0 w 375048"/>
                <a:gd name="T1" fmla="*/ 17845 h 17846"/>
                <a:gd name="T2" fmla="*/ 0 w 375048"/>
                <a:gd name="T3" fmla="*/ 17845 h 17846"/>
                <a:gd name="T4" fmla="*/ 4740 w 375048"/>
                <a:gd name="T5" fmla="*/ 13104 h 17846"/>
                <a:gd name="T6" fmla="*/ 9713 w 375048"/>
                <a:gd name="T7" fmla="*/ 10777 h 17846"/>
                <a:gd name="T8" fmla="*/ 42807 w 375048"/>
                <a:gd name="T9" fmla="*/ 6318 h 17846"/>
                <a:gd name="T10" fmla="*/ 50775 w 375048"/>
                <a:gd name="T11" fmla="*/ 2800 h 17846"/>
                <a:gd name="T12" fmla="*/ 92127 w 375048"/>
                <a:gd name="T13" fmla="*/ 150 h 17846"/>
                <a:gd name="T14" fmla="*/ 133410 w 375048"/>
                <a:gd name="T15" fmla="*/ 0 h 17846"/>
                <a:gd name="T16" fmla="*/ 154292 w 375048"/>
                <a:gd name="T17" fmla="*/ 2635 h 17846"/>
                <a:gd name="T18" fmla="*/ 195887 w 375048"/>
                <a:gd name="T19" fmla="*/ 8363 h 17846"/>
                <a:gd name="T20" fmla="*/ 238092 w 375048"/>
                <a:gd name="T21" fmla="*/ 8883 h 17846"/>
                <a:gd name="T22" fmla="*/ 278803 w 375048"/>
                <a:gd name="T23" fmla="*/ 8913 h 17846"/>
                <a:gd name="T24" fmla="*/ 306421 w 375048"/>
                <a:gd name="T25" fmla="*/ 9907 h 17846"/>
                <a:gd name="T26" fmla="*/ 324031 w 375048"/>
                <a:gd name="T27" fmla="*/ 16604 h 17846"/>
                <a:gd name="T28" fmla="*/ 364830 w 375048"/>
                <a:gd name="T29" fmla="*/ 17844 h 17846"/>
                <a:gd name="T30" fmla="*/ 365259 w 375048"/>
                <a:gd name="T31" fmla="*/ 16852 h 17846"/>
                <a:gd name="T32" fmla="*/ 366004 w 375048"/>
                <a:gd name="T33" fmla="*/ 10156 h 17846"/>
                <a:gd name="T34" fmla="*/ 368713 w 375048"/>
                <a:gd name="T35" fmla="*/ 9467 h 17846"/>
                <a:gd name="T36" fmla="*/ 375047 w 375048"/>
                <a:gd name="T37" fmla="*/ 8915 h 17846"/>
                <a:gd name="T38" fmla="*/ 0 w 375048"/>
                <a:gd name="T39" fmla="*/ 0 h 17846"/>
                <a:gd name="T40" fmla="*/ 375048 w 375048"/>
                <a:gd name="T41" fmla="*/ 17846 h 17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T38" t="T39" r="T40" b="T41"/>
              <a:pathLst>
                <a:path w="375048" h="17846">
                  <a:moveTo>
                    <a:pt x="0" y="17845"/>
                  </a:moveTo>
                  <a:lnTo>
                    <a:pt x="0" y="17845"/>
                  </a:lnTo>
                  <a:lnTo>
                    <a:pt x="4740" y="13104"/>
                  </a:lnTo>
                  <a:lnTo>
                    <a:pt x="9713" y="10777"/>
                  </a:lnTo>
                  <a:lnTo>
                    <a:pt x="42807" y="6318"/>
                  </a:lnTo>
                  <a:lnTo>
                    <a:pt x="50775" y="2800"/>
                  </a:lnTo>
                  <a:lnTo>
                    <a:pt x="92127" y="150"/>
                  </a:lnTo>
                  <a:lnTo>
                    <a:pt x="133410" y="0"/>
                  </a:lnTo>
                  <a:lnTo>
                    <a:pt x="154292" y="2635"/>
                  </a:lnTo>
                  <a:lnTo>
                    <a:pt x="195887" y="8363"/>
                  </a:lnTo>
                  <a:lnTo>
                    <a:pt x="238092" y="8883"/>
                  </a:lnTo>
                  <a:lnTo>
                    <a:pt x="278803" y="8913"/>
                  </a:lnTo>
                  <a:lnTo>
                    <a:pt x="306421" y="9907"/>
                  </a:lnTo>
                  <a:lnTo>
                    <a:pt x="324031" y="16604"/>
                  </a:lnTo>
                  <a:lnTo>
                    <a:pt x="364830" y="17844"/>
                  </a:lnTo>
                  <a:lnTo>
                    <a:pt x="365259" y="16852"/>
                  </a:lnTo>
                  <a:lnTo>
                    <a:pt x="366004" y="10156"/>
                  </a:lnTo>
                  <a:lnTo>
                    <a:pt x="368713" y="9467"/>
                  </a:lnTo>
                  <a:lnTo>
                    <a:pt x="375047" y="8915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78" name="SMARTInkShape-143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062758" y="4772341"/>
              <a:ext cx="339296" cy="371160"/>
            </a:xfrm>
            <a:custGeom>
              <a:avLst/>
              <a:gdLst>
                <a:gd name="T0" fmla="*/ 0 w 339296"/>
                <a:gd name="T1" fmla="*/ 67550 h 371160"/>
                <a:gd name="T2" fmla="*/ 0 w 339296"/>
                <a:gd name="T3" fmla="*/ 67550 h 371160"/>
                <a:gd name="T4" fmla="*/ 0 w 339296"/>
                <a:gd name="T5" fmla="*/ 75238 h 371160"/>
                <a:gd name="T6" fmla="*/ 6137 w 339296"/>
                <a:gd name="T7" fmla="*/ 83363 h 371160"/>
                <a:gd name="T8" fmla="*/ 8102 w 339296"/>
                <a:gd name="T9" fmla="*/ 91638 h 371160"/>
                <a:gd name="T10" fmla="*/ 9900 w 339296"/>
                <a:gd name="T11" fmla="*/ 124296 h 371160"/>
                <a:gd name="T12" fmla="*/ 16615 w 339296"/>
                <a:gd name="T13" fmla="*/ 141597 h 371160"/>
                <a:gd name="T14" fmla="*/ 17827 w 339296"/>
                <a:gd name="T15" fmla="*/ 184994 h 371160"/>
                <a:gd name="T16" fmla="*/ 17858 w 339296"/>
                <a:gd name="T17" fmla="*/ 226662 h 371160"/>
                <a:gd name="T18" fmla="*/ 17859 w 339296"/>
                <a:gd name="T19" fmla="*/ 248716 h 371160"/>
                <a:gd name="T20" fmla="*/ 9093 w 339296"/>
                <a:gd name="T21" fmla="*/ 290624 h 371160"/>
                <a:gd name="T22" fmla="*/ 8930 w 339296"/>
                <a:gd name="T23" fmla="*/ 317577 h 371160"/>
                <a:gd name="T24" fmla="*/ 8930 w 339296"/>
                <a:gd name="T25" fmla="*/ 274908 h 371160"/>
                <a:gd name="T26" fmla="*/ 9922 w 339296"/>
                <a:gd name="T27" fmla="*/ 233306 h 371160"/>
                <a:gd name="T28" fmla="*/ 17032 w 339296"/>
                <a:gd name="T29" fmla="*/ 204574 h 371160"/>
                <a:gd name="T30" fmla="*/ 20457 w 339296"/>
                <a:gd name="T31" fmla="*/ 165608 h 371160"/>
                <a:gd name="T32" fmla="*/ 24913 w 339296"/>
                <a:gd name="T33" fmla="*/ 147867 h 371160"/>
                <a:gd name="T34" fmla="*/ 28879 w 339296"/>
                <a:gd name="T35" fmla="*/ 130042 h 371160"/>
                <a:gd name="T36" fmla="*/ 42608 w 339296"/>
                <a:gd name="T37" fmla="*/ 87503 h 371160"/>
                <a:gd name="T38" fmla="*/ 46690 w 339296"/>
                <a:gd name="T39" fmla="*/ 74454 h 371160"/>
                <a:gd name="T40" fmla="*/ 51537 w 339296"/>
                <a:gd name="T41" fmla="*/ 60666 h 371160"/>
                <a:gd name="T42" fmla="*/ 53663 w 339296"/>
                <a:gd name="T43" fmla="*/ 53576 h 371160"/>
                <a:gd name="T44" fmla="*/ 68971 w 339296"/>
                <a:gd name="T45" fmla="*/ 31884 h 371160"/>
                <a:gd name="T46" fmla="*/ 71333 w 339296"/>
                <a:gd name="T47" fmla="*/ 25901 h 371160"/>
                <a:gd name="T48" fmla="*/ 83722 w 339296"/>
                <a:gd name="T49" fmla="*/ 10998 h 371160"/>
                <a:gd name="T50" fmla="*/ 89465 w 339296"/>
                <a:gd name="T51" fmla="*/ 7689 h 371160"/>
                <a:gd name="T52" fmla="*/ 119253 w 339296"/>
                <a:gd name="T53" fmla="*/ 0 h 371160"/>
                <a:gd name="T54" fmla="*/ 145358 w 339296"/>
                <a:gd name="T55" fmla="*/ 7306 h 371160"/>
                <a:gd name="T56" fmla="*/ 158824 w 339296"/>
                <a:gd name="T57" fmla="*/ 11996 h 371160"/>
                <a:gd name="T58" fmla="*/ 171744 w 339296"/>
                <a:gd name="T59" fmla="*/ 16032 h 371160"/>
                <a:gd name="T60" fmla="*/ 199703 w 339296"/>
                <a:gd name="T61" fmla="*/ 30118 h 371160"/>
                <a:gd name="T62" fmla="*/ 239377 w 339296"/>
                <a:gd name="T63" fmla="*/ 65980 h 371160"/>
                <a:gd name="T64" fmla="*/ 278878 w 339296"/>
                <a:gd name="T65" fmla="*/ 98225 h 371160"/>
                <a:gd name="T66" fmla="*/ 309461 w 339296"/>
                <a:gd name="T67" fmla="*/ 142816 h 371160"/>
                <a:gd name="T68" fmla="*/ 326421 w 339296"/>
                <a:gd name="T69" fmla="*/ 177758 h 371160"/>
                <a:gd name="T70" fmla="*/ 334983 w 339296"/>
                <a:gd name="T71" fmla="*/ 217622 h 371160"/>
                <a:gd name="T72" fmla="*/ 338947 w 339296"/>
                <a:gd name="T73" fmla="*/ 252207 h 371160"/>
                <a:gd name="T74" fmla="*/ 339295 w 339296"/>
                <a:gd name="T75" fmla="*/ 280137 h 371160"/>
                <a:gd name="T76" fmla="*/ 336667 w 339296"/>
                <a:gd name="T77" fmla="*/ 288702 h 371160"/>
                <a:gd name="T78" fmla="*/ 333185 w 339296"/>
                <a:gd name="T79" fmla="*/ 295816 h 371160"/>
                <a:gd name="T80" fmla="*/ 330765 w 339296"/>
                <a:gd name="T81" fmla="*/ 311505 h 371160"/>
                <a:gd name="T82" fmla="*/ 330507 w 339296"/>
                <a:gd name="T83" fmla="*/ 320521 h 371160"/>
                <a:gd name="T84" fmla="*/ 327801 w 339296"/>
                <a:gd name="T85" fmla="*/ 326494 h 371160"/>
                <a:gd name="T86" fmla="*/ 324283 w 339296"/>
                <a:gd name="T87" fmla="*/ 332457 h 371160"/>
                <a:gd name="T88" fmla="*/ 321839 w 339296"/>
                <a:gd name="T89" fmla="*/ 342605 h 371160"/>
                <a:gd name="T90" fmla="*/ 321469 w 339296"/>
                <a:gd name="T91" fmla="*/ 371159 h 371160"/>
                <a:gd name="T92" fmla="*/ 0 w 339296"/>
                <a:gd name="T93" fmla="*/ 0 h 371160"/>
                <a:gd name="T94" fmla="*/ 339296 w 339296"/>
                <a:gd name="T95" fmla="*/ 371160 h 37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339296" h="371160">
                  <a:moveTo>
                    <a:pt x="0" y="67550"/>
                  </a:moveTo>
                  <a:lnTo>
                    <a:pt x="0" y="67550"/>
                  </a:lnTo>
                  <a:lnTo>
                    <a:pt x="0" y="75238"/>
                  </a:lnTo>
                  <a:lnTo>
                    <a:pt x="6137" y="83363"/>
                  </a:lnTo>
                  <a:lnTo>
                    <a:pt x="8102" y="91638"/>
                  </a:lnTo>
                  <a:lnTo>
                    <a:pt x="9900" y="124296"/>
                  </a:lnTo>
                  <a:lnTo>
                    <a:pt x="16615" y="141597"/>
                  </a:lnTo>
                  <a:lnTo>
                    <a:pt x="17827" y="184994"/>
                  </a:lnTo>
                  <a:lnTo>
                    <a:pt x="17858" y="226662"/>
                  </a:lnTo>
                  <a:lnTo>
                    <a:pt x="17859" y="248716"/>
                  </a:lnTo>
                  <a:lnTo>
                    <a:pt x="9093" y="290624"/>
                  </a:lnTo>
                  <a:lnTo>
                    <a:pt x="8930" y="317577"/>
                  </a:lnTo>
                  <a:lnTo>
                    <a:pt x="8930" y="274908"/>
                  </a:lnTo>
                  <a:lnTo>
                    <a:pt x="9922" y="233306"/>
                  </a:lnTo>
                  <a:lnTo>
                    <a:pt x="17032" y="204574"/>
                  </a:lnTo>
                  <a:lnTo>
                    <a:pt x="20457" y="165608"/>
                  </a:lnTo>
                  <a:lnTo>
                    <a:pt x="24913" y="147867"/>
                  </a:lnTo>
                  <a:lnTo>
                    <a:pt x="28879" y="130042"/>
                  </a:lnTo>
                  <a:lnTo>
                    <a:pt x="42608" y="87503"/>
                  </a:lnTo>
                  <a:lnTo>
                    <a:pt x="46690" y="74454"/>
                  </a:lnTo>
                  <a:lnTo>
                    <a:pt x="51537" y="60666"/>
                  </a:lnTo>
                  <a:lnTo>
                    <a:pt x="53663" y="53576"/>
                  </a:lnTo>
                  <a:lnTo>
                    <a:pt x="68971" y="31884"/>
                  </a:lnTo>
                  <a:lnTo>
                    <a:pt x="71333" y="25901"/>
                  </a:lnTo>
                  <a:lnTo>
                    <a:pt x="83722" y="10998"/>
                  </a:lnTo>
                  <a:lnTo>
                    <a:pt x="89465" y="7689"/>
                  </a:lnTo>
                  <a:lnTo>
                    <a:pt x="119253" y="0"/>
                  </a:lnTo>
                  <a:lnTo>
                    <a:pt x="145358" y="7306"/>
                  </a:lnTo>
                  <a:lnTo>
                    <a:pt x="158824" y="11996"/>
                  </a:lnTo>
                  <a:lnTo>
                    <a:pt x="171744" y="16032"/>
                  </a:lnTo>
                  <a:lnTo>
                    <a:pt x="199703" y="30118"/>
                  </a:lnTo>
                  <a:lnTo>
                    <a:pt x="239377" y="65980"/>
                  </a:lnTo>
                  <a:lnTo>
                    <a:pt x="278878" y="98225"/>
                  </a:lnTo>
                  <a:lnTo>
                    <a:pt x="309461" y="142816"/>
                  </a:lnTo>
                  <a:lnTo>
                    <a:pt x="326421" y="177758"/>
                  </a:lnTo>
                  <a:lnTo>
                    <a:pt x="334983" y="217622"/>
                  </a:lnTo>
                  <a:lnTo>
                    <a:pt x="338947" y="252207"/>
                  </a:lnTo>
                  <a:lnTo>
                    <a:pt x="339295" y="280137"/>
                  </a:lnTo>
                  <a:lnTo>
                    <a:pt x="336667" y="288702"/>
                  </a:lnTo>
                  <a:lnTo>
                    <a:pt x="333185" y="295816"/>
                  </a:lnTo>
                  <a:lnTo>
                    <a:pt x="330765" y="311505"/>
                  </a:lnTo>
                  <a:lnTo>
                    <a:pt x="330507" y="320521"/>
                  </a:lnTo>
                  <a:lnTo>
                    <a:pt x="327801" y="326494"/>
                  </a:lnTo>
                  <a:lnTo>
                    <a:pt x="324283" y="332457"/>
                  </a:lnTo>
                  <a:lnTo>
                    <a:pt x="321839" y="342605"/>
                  </a:lnTo>
                  <a:lnTo>
                    <a:pt x="321469" y="371159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79" name="SMARTInkShape-144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1857389" y="4322002"/>
              <a:ext cx="205370" cy="151739"/>
            </a:xfrm>
            <a:custGeom>
              <a:avLst/>
              <a:gdLst>
                <a:gd name="T0" fmla="*/ 62494 w 205370"/>
                <a:gd name="T1" fmla="*/ 17826 h 151739"/>
                <a:gd name="T2" fmla="*/ 62494 w 205370"/>
                <a:gd name="T3" fmla="*/ 17826 h 151739"/>
                <a:gd name="T4" fmla="*/ 62494 w 205370"/>
                <a:gd name="T5" fmla="*/ 13086 h 151739"/>
                <a:gd name="T6" fmla="*/ 63486 w 205370"/>
                <a:gd name="T7" fmla="*/ 11689 h 151739"/>
                <a:gd name="T8" fmla="*/ 65140 w 205370"/>
                <a:gd name="T9" fmla="*/ 10758 h 151739"/>
                <a:gd name="T10" fmla="*/ 70182 w 205370"/>
                <a:gd name="T11" fmla="*/ 9265 h 151739"/>
                <a:gd name="T12" fmla="*/ 78307 w 205370"/>
                <a:gd name="T13" fmla="*/ 2832 h 151739"/>
                <a:gd name="T14" fmla="*/ 86582 w 205370"/>
                <a:gd name="T15" fmla="*/ 816 h 151739"/>
                <a:gd name="T16" fmla="*/ 110130 w 205370"/>
                <a:gd name="T17" fmla="*/ 0 h 151739"/>
                <a:gd name="T18" fmla="*/ 116077 w 205370"/>
                <a:gd name="T19" fmla="*/ 2627 h 151739"/>
                <a:gd name="T20" fmla="*/ 122027 w 205370"/>
                <a:gd name="T21" fmla="*/ 6110 h 151739"/>
                <a:gd name="T22" fmla="*/ 130955 w 205370"/>
                <a:gd name="T23" fmla="*/ 9063 h 151739"/>
                <a:gd name="T24" fmla="*/ 155135 w 205370"/>
                <a:gd name="T25" fmla="*/ 30136 h 151739"/>
                <a:gd name="T26" fmla="*/ 158238 w 205370"/>
                <a:gd name="T27" fmla="*/ 35865 h 151739"/>
                <a:gd name="T28" fmla="*/ 160609 w 205370"/>
                <a:gd name="T29" fmla="*/ 41718 h 151739"/>
                <a:gd name="T30" fmla="*/ 164971 w 205370"/>
                <a:gd name="T31" fmla="*/ 47627 h 151739"/>
                <a:gd name="T32" fmla="*/ 167570 w 205370"/>
                <a:gd name="T33" fmla="*/ 56207 h 151739"/>
                <a:gd name="T34" fmla="*/ 168264 w 205370"/>
                <a:gd name="T35" fmla="*/ 61272 h 151739"/>
                <a:gd name="T36" fmla="*/ 166388 w 205370"/>
                <a:gd name="T37" fmla="*/ 69547 h 151739"/>
                <a:gd name="T38" fmla="*/ 163239 w 205370"/>
                <a:gd name="T39" fmla="*/ 77524 h 151739"/>
                <a:gd name="T40" fmla="*/ 161052 w 205370"/>
                <a:gd name="T41" fmla="*/ 99820 h 151739"/>
                <a:gd name="T42" fmla="*/ 158957 w 205370"/>
                <a:gd name="T43" fmla="*/ 103246 h 151739"/>
                <a:gd name="T44" fmla="*/ 119092 w 205370"/>
                <a:gd name="T45" fmla="*/ 138866 h 151739"/>
                <a:gd name="T46" fmla="*/ 110132 w 205370"/>
                <a:gd name="T47" fmla="*/ 141664 h 151739"/>
                <a:gd name="T48" fmla="*/ 100201 w 205370"/>
                <a:gd name="T49" fmla="*/ 143485 h 151739"/>
                <a:gd name="T50" fmla="*/ 78618 w 205370"/>
                <a:gd name="T51" fmla="*/ 150484 h 151739"/>
                <a:gd name="T52" fmla="*/ 42058 w 205370"/>
                <a:gd name="T53" fmla="*/ 151738 h 151739"/>
                <a:gd name="T54" fmla="*/ 35882 w 205370"/>
                <a:gd name="T55" fmla="*/ 149111 h 151739"/>
                <a:gd name="T56" fmla="*/ 29831 w 205370"/>
                <a:gd name="T57" fmla="*/ 145628 h 151739"/>
                <a:gd name="T58" fmla="*/ 20845 w 205370"/>
                <a:gd name="T59" fmla="*/ 142675 h 151739"/>
                <a:gd name="T60" fmla="*/ 11899 w 205370"/>
                <a:gd name="T61" fmla="*/ 136950 h 151739"/>
                <a:gd name="T62" fmla="*/ 5942 w 205370"/>
                <a:gd name="T63" fmla="*/ 135262 h 151739"/>
                <a:gd name="T64" fmla="*/ 3957 w 205370"/>
                <a:gd name="T65" fmla="*/ 133820 h 151739"/>
                <a:gd name="T66" fmla="*/ 2633 w 205370"/>
                <a:gd name="T67" fmla="*/ 131866 h 151739"/>
                <a:gd name="T68" fmla="*/ 509 w 205370"/>
                <a:gd name="T69" fmla="*/ 126342 h 151739"/>
                <a:gd name="T70" fmla="*/ 0 w 205370"/>
                <a:gd name="T71" fmla="*/ 104027 h 151739"/>
                <a:gd name="T72" fmla="*/ 2638 w 205370"/>
                <a:gd name="T73" fmla="*/ 98140 h 151739"/>
                <a:gd name="T74" fmla="*/ 22109 w 205370"/>
                <a:gd name="T75" fmla="*/ 76115 h 151739"/>
                <a:gd name="T76" fmla="*/ 29993 w 205370"/>
                <a:gd name="T77" fmla="*/ 73498 h 151739"/>
                <a:gd name="T78" fmla="*/ 49835 w 205370"/>
                <a:gd name="T79" fmla="*/ 70688 h 151739"/>
                <a:gd name="T80" fmla="*/ 60287 w 205370"/>
                <a:gd name="T81" fmla="*/ 65349 h 151739"/>
                <a:gd name="T82" fmla="*/ 70112 w 205370"/>
                <a:gd name="T83" fmla="*/ 63752 h 151739"/>
                <a:gd name="T84" fmla="*/ 78447 w 205370"/>
                <a:gd name="T85" fmla="*/ 65688 h 151739"/>
                <a:gd name="T86" fmla="*/ 85459 w 205370"/>
                <a:gd name="T87" fmla="*/ 68864 h 151739"/>
                <a:gd name="T88" fmla="*/ 114160 w 205370"/>
                <a:gd name="T89" fmla="*/ 73901 h 151739"/>
                <a:gd name="T90" fmla="*/ 122168 w 205370"/>
                <a:gd name="T91" fmla="*/ 77475 h 151739"/>
                <a:gd name="T92" fmla="*/ 136840 w 205370"/>
                <a:gd name="T93" fmla="*/ 80479 h 151739"/>
                <a:gd name="T94" fmla="*/ 147912 w 205370"/>
                <a:gd name="T95" fmla="*/ 87212 h 151739"/>
                <a:gd name="T96" fmla="*/ 175580 w 205370"/>
                <a:gd name="T97" fmla="*/ 112108 h 151739"/>
                <a:gd name="T98" fmla="*/ 181546 w 205370"/>
                <a:gd name="T99" fmla="*/ 114300 h 151739"/>
                <a:gd name="T100" fmla="*/ 183534 w 205370"/>
                <a:gd name="T101" fmla="*/ 115876 h 151739"/>
                <a:gd name="T102" fmla="*/ 187324 w 205370"/>
                <a:gd name="T103" fmla="*/ 121843 h 151739"/>
                <a:gd name="T104" fmla="*/ 191726 w 205370"/>
                <a:gd name="T105" fmla="*/ 123587 h 151739"/>
                <a:gd name="T106" fmla="*/ 193297 w 205370"/>
                <a:gd name="T107" fmla="*/ 125044 h 151739"/>
                <a:gd name="T108" fmla="*/ 205369 w 205370"/>
                <a:gd name="T109" fmla="*/ 142842 h 151739"/>
                <a:gd name="T110" fmla="*/ 0 w 205370"/>
                <a:gd name="T111" fmla="*/ 0 h 151739"/>
                <a:gd name="T112" fmla="*/ 205370 w 205370"/>
                <a:gd name="T113" fmla="*/ 151739 h 15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205370" h="151739">
                  <a:moveTo>
                    <a:pt x="62494" y="17826"/>
                  </a:moveTo>
                  <a:lnTo>
                    <a:pt x="62494" y="17826"/>
                  </a:lnTo>
                  <a:lnTo>
                    <a:pt x="62494" y="13086"/>
                  </a:lnTo>
                  <a:lnTo>
                    <a:pt x="63486" y="11689"/>
                  </a:lnTo>
                  <a:lnTo>
                    <a:pt x="65140" y="10758"/>
                  </a:lnTo>
                  <a:lnTo>
                    <a:pt x="70182" y="9265"/>
                  </a:lnTo>
                  <a:lnTo>
                    <a:pt x="78307" y="2832"/>
                  </a:lnTo>
                  <a:lnTo>
                    <a:pt x="86582" y="816"/>
                  </a:lnTo>
                  <a:lnTo>
                    <a:pt x="110130" y="0"/>
                  </a:lnTo>
                  <a:lnTo>
                    <a:pt x="116077" y="2627"/>
                  </a:lnTo>
                  <a:lnTo>
                    <a:pt x="122027" y="6110"/>
                  </a:lnTo>
                  <a:lnTo>
                    <a:pt x="130955" y="9063"/>
                  </a:lnTo>
                  <a:lnTo>
                    <a:pt x="155135" y="30136"/>
                  </a:lnTo>
                  <a:lnTo>
                    <a:pt x="158238" y="35865"/>
                  </a:lnTo>
                  <a:lnTo>
                    <a:pt x="160609" y="41718"/>
                  </a:lnTo>
                  <a:lnTo>
                    <a:pt x="164971" y="47627"/>
                  </a:lnTo>
                  <a:lnTo>
                    <a:pt x="167570" y="56207"/>
                  </a:lnTo>
                  <a:lnTo>
                    <a:pt x="168264" y="61272"/>
                  </a:lnTo>
                  <a:lnTo>
                    <a:pt x="166388" y="69547"/>
                  </a:lnTo>
                  <a:lnTo>
                    <a:pt x="163239" y="77524"/>
                  </a:lnTo>
                  <a:lnTo>
                    <a:pt x="161052" y="99820"/>
                  </a:lnTo>
                  <a:lnTo>
                    <a:pt x="158957" y="103246"/>
                  </a:lnTo>
                  <a:lnTo>
                    <a:pt x="119092" y="138866"/>
                  </a:lnTo>
                  <a:lnTo>
                    <a:pt x="110132" y="141664"/>
                  </a:lnTo>
                  <a:lnTo>
                    <a:pt x="100201" y="143485"/>
                  </a:lnTo>
                  <a:lnTo>
                    <a:pt x="78618" y="150484"/>
                  </a:lnTo>
                  <a:lnTo>
                    <a:pt x="42058" y="151738"/>
                  </a:lnTo>
                  <a:lnTo>
                    <a:pt x="35882" y="149111"/>
                  </a:lnTo>
                  <a:lnTo>
                    <a:pt x="29831" y="145628"/>
                  </a:lnTo>
                  <a:lnTo>
                    <a:pt x="20845" y="142675"/>
                  </a:lnTo>
                  <a:lnTo>
                    <a:pt x="11899" y="136950"/>
                  </a:lnTo>
                  <a:lnTo>
                    <a:pt x="5942" y="135262"/>
                  </a:lnTo>
                  <a:lnTo>
                    <a:pt x="3957" y="133820"/>
                  </a:lnTo>
                  <a:lnTo>
                    <a:pt x="2633" y="131866"/>
                  </a:lnTo>
                  <a:lnTo>
                    <a:pt x="509" y="126342"/>
                  </a:lnTo>
                  <a:lnTo>
                    <a:pt x="0" y="104027"/>
                  </a:lnTo>
                  <a:lnTo>
                    <a:pt x="2638" y="98140"/>
                  </a:lnTo>
                  <a:lnTo>
                    <a:pt x="22109" y="76115"/>
                  </a:lnTo>
                  <a:lnTo>
                    <a:pt x="29993" y="73498"/>
                  </a:lnTo>
                  <a:lnTo>
                    <a:pt x="49835" y="70688"/>
                  </a:lnTo>
                  <a:lnTo>
                    <a:pt x="60287" y="65349"/>
                  </a:lnTo>
                  <a:lnTo>
                    <a:pt x="70112" y="63752"/>
                  </a:lnTo>
                  <a:lnTo>
                    <a:pt x="78447" y="65688"/>
                  </a:lnTo>
                  <a:lnTo>
                    <a:pt x="85459" y="68864"/>
                  </a:lnTo>
                  <a:lnTo>
                    <a:pt x="114160" y="73901"/>
                  </a:lnTo>
                  <a:lnTo>
                    <a:pt x="122168" y="77475"/>
                  </a:lnTo>
                  <a:lnTo>
                    <a:pt x="136840" y="80479"/>
                  </a:lnTo>
                  <a:lnTo>
                    <a:pt x="147912" y="87212"/>
                  </a:lnTo>
                  <a:lnTo>
                    <a:pt x="175580" y="112108"/>
                  </a:lnTo>
                  <a:lnTo>
                    <a:pt x="181546" y="114300"/>
                  </a:lnTo>
                  <a:lnTo>
                    <a:pt x="183534" y="115876"/>
                  </a:lnTo>
                  <a:lnTo>
                    <a:pt x="187324" y="121843"/>
                  </a:lnTo>
                  <a:lnTo>
                    <a:pt x="191726" y="123587"/>
                  </a:lnTo>
                  <a:lnTo>
                    <a:pt x="193297" y="125044"/>
                  </a:lnTo>
                  <a:lnTo>
                    <a:pt x="205369" y="142842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80" name="SMARTInkShape-145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160985" y="4348758"/>
              <a:ext cx="17860" cy="178595"/>
            </a:xfrm>
            <a:custGeom>
              <a:avLst/>
              <a:gdLst>
                <a:gd name="T0" fmla="*/ 8929 w 17860"/>
                <a:gd name="T1" fmla="*/ 0 h 178595"/>
                <a:gd name="T2" fmla="*/ 8929 w 17860"/>
                <a:gd name="T3" fmla="*/ 0 h 178595"/>
                <a:gd name="T4" fmla="*/ 9 w 17860"/>
                <a:gd name="T5" fmla="*/ 0 h 178595"/>
                <a:gd name="T6" fmla="*/ 0 w 17860"/>
                <a:gd name="T7" fmla="*/ 12429 h 178595"/>
                <a:gd name="T8" fmla="*/ 992 w 17860"/>
                <a:gd name="T9" fmla="*/ 14239 h 178595"/>
                <a:gd name="T10" fmla="*/ 2646 w 17860"/>
                <a:gd name="T11" fmla="*/ 15446 h 178595"/>
                <a:gd name="T12" fmla="*/ 4740 w 17860"/>
                <a:gd name="T13" fmla="*/ 16250 h 178595"/>
                <a:gd name="T14" fmla="*/ 6136 w 17860"/>
                <a:gd name="T15" fmla="*/ 17779 h 178595"/>
                <a:gd name="T16" fmla="*/ 7688 w 17860"/>
                <a:gd name="T17" fmla="*/ 22123 h 178595"/>
                <a:gd name="T18" fmla="*/ 8919 w 17860"/>
                <a:gd name="T19" fmla="*/ 65385 h 178595"/>
                <a:gd name="T20" fmla="*/ 9921 w 17860"/>
                <a:gd name="T21" fmla="*/ 95409 h 178595"/>
                <a:gd name="T22" fmla="*/ 16617 w 17860"/>
                <a:gd name="T23" fmla="*/ 117711 h 178595"/>
                <a:gd name="T24" fmla="*/ 16039 w 17860"/>
                <a:gd name="T25" fmla="*/ 121138 h 178595"/>
                <a:gd name="T26" fmla="*/ 10061 w 17860"/>
                <a:gd name="T27" fmla="*/ 136803 h 178595"/>
                <a:gd name="T28" fmla="*/ 8929 w 17860"/>
                <a:gd name="T29" fmla="*/ 177207 h 178595"/>
                <a:gd name="T30" fmla="*/ 9921 w 17860"/>
                <a:gd name="T31" fmla="*/ 177669 h 178595"/>
                <a:gd name="T32" fmla="*/ 17859 w 17860"/>
                <a:gd name="T33" fmla="*/ 178594 h 178595"/>
                <a:gd name="T34" fmla="*/ 0 w 17860"/>
                <a:gd name="T35" fmla="*/ 0 h 178595"/>
                <a:gd name="T36" fmla="*/ 17860 w 17860"/>
                <a:gd name="T37" fmla="*/ 178595 h 178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17860" h="178595">
                  <a:moveTo>
                    <a:pt x="8929" y="0"/>
                  </a:moveTo>
                  <a:lnTo>
                    <a:pt x="8929" y="0"/>
                  </a:lnTo>
                  <a:lnTo>
                    <a:pt x="9" y="0"/>
                  </a:lnTo>
                  <a:lnTo>
                    <a:pt x="0" y="12429"/>
                  </a:lnTo>
                  <a:lnTo>
                    <a:pt x="992" y="14239"/>
                  </a:lnTo>
                  <a:lnTo>
                    <a:pt x="2646" y="15446"/>
                  </a:lnTo>
                  <a:lnTo>
                    <a:pt x="4740" y="16250"/>
                  </a:lnTo>
                  <a:lnTo>
                    <a:pt x="6136" y="17779"/>
                  </a:lnTo>
                  <a:lnTo>
                    <a:pt x="7688" y="22123"/>
                  </a:lnTo>
                  <a:lnTo>
                    <a:pt x="8919" y="65385"/>
                  </a:lnTo>
                  <a:lnTo>
                    <a:pt x="9921" y="95409"/>
                  </a:lnTo>
                  <a:lnTo>
                    <a:pt x="16617" y="117711"/>
                  </a:lnTo>
                  <a:lnTo>
                    <a:pt x="16039" y="121138"/>
                  </a:lnTo>
                  <a:lnTo>
                    <a:pt x="10061" y="136803"/>
                  </a:lnTo>
                  <a:lnTo>
                    <a:pt x="8929" y="177207"/>
                  </a:lnTo>
                  <a:lnTo>
                    <a:pt x="9921" y="177669"/>
                  </a:lnTo>
                  <a:lnTo>
                    <a:pt x="17859" y="178594"/>
                  </a:lnTo>
                </a:path>
              </a:pathLst>
            </a:custGeom>
            <a:noFill/>
            <a:ln w="1905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498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Comic Sans MS" pitchFamily="66" charset="0"/>
              </a:rPr>
              <a:t>Polyatomic Ions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3-D models of polyatomic ions:</a:t>
            </a:r>
          </a:p>
          <a:p>
            <a:pPr eaLnBrk="1" hangingPunct="1">
              <a:defRPr/>
            </a:pPr>
            <a:r>
              <a:rPr lang="en-US" b="1" smtClean="0">
                <a:hlinkClick r:id="rId2"/>
              </a:rPr>
              <a:t>http://www.chemistry.wustl.edu/~edudev/LabTutorials/PeriodicProperties/Ions/ions.html</a:t>
            </a:r>
            <a:endParaRPr lang="en-US" b="1" smtClean="0"/>
          </a:p>
          <a:p>
            <a:pPr eaLnBrk="1" hangingPunct="1">
              <a:defRPr/>
            </a:pPr>
            <a:endParaRPr lang="en-US" b="1" smtClean="0"/>
          </a:p>
          <a:p>
            <a:pPr eaLnBrk="1" hangingPunct="1">
              <a:defRPr/>
            </a:pPr>
            <a:r>
              <a:rPr lang="en-US" b="1" smtClean="0">
                <a:latin typeface="Comic Sans MS" pitchFamily="66" charset="0"/>
              </a:rPr>
              <a:t>Polyatomic ions are charged molecules . The atoms within a polyatomic ion are usually very tightly bound together, so the ion retains its identity within ionic compounds and over the course of many chemical reactions.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>
              <a:defRPr/>
            </a:pPr>
            <a:endParaRPr lang="en-US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3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Comic Sans MS" pitchFamily="66" charset="0"/>
              </a:rPr>
              <a:t>Polyatomic Ions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(On the back of your handout)</a:t>
            </a:r>
          </a:p>
          <a:p>
            <a:pPr eaLnBrk="1" hangingPunct="1">
              <a:defRPr/>
            </a:pPr>
            <a:r>
              <a:rPr lang="en-US" sz="3600" b="1" u="sng" smtClean="0">
                <a:latin typeface="Comic Sans MS" pitchFamily="66" charset="0"/>
              </a:rPr>
              <a:t>DON’T Break them apart!</a:t>
            </a:r>
          </a:p>
          <a:p>
            <a:pPr eaLnBrk="1" hangingPunct="1">
              <a:defRPr/>
            </a:pPr>
            <a:r>
              <a:rPr lang="en-US" sz="3600" b="1" u="sng" smtClean="0">
                <a:latin typeface="Comic Sans MS" pitchFamily="66" charset="0"/>
              </a:rPr>
              <a:t>Treat them as ONE compound!</a:t>
            </a:r>
          </a:p>
          <a:p>
            <a:pPr eaLnBrk="1" hangingPunct="1">
              <a:defRPr/>
            </a:pPr>
            <a:r>
              <a:rPr lang="en-US" sz="3600" b="1" u="sng" smtClean="0">
                <a:latin typeface="Comic Sans MS" pitchFamily="66" charset="0"/>
              </a:rPr>
              <a:t>Box them in when you see them so that you learn to identify them.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DON’T Break them apart!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DON’T Break them apart!</a:t>
            </a:r>
          </a:p>
          <a:p>
            <a:pPr eaLnBrk="1" hangingPunct="1">
              <a:defRPr/>
            </a:pPr>
            <a:r>
              <a:rPr lang="en-US" sz="3600" b="1" smtClean="0">
                <a:latin typeface="Comic Sans MS" pitchFamily="66" charset="0"/>
              </a:rPr>
              <a:t>DON’T Break them apart!</a:t>
            </a:r>
          </a:p>
        </p:txBody>
      </p:sp>
    </p:spTree>
    <p:extLst>
      <p:ext uri="{BB962C8B-B14F-4D97-AF65-F5344CB8AC3E}">
        <p14:creationId xmlns:p14="http://schemas.microsoft.com/office/powerpoint/2010/main" val="21399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600</Words>
  <Application>Microsoft Office PowerPoint</Application>
  <PresentationFormat>On-screen Show (4:3)</PresentationFormat>
  <Paragraphs>111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RCD Unit 3- Physical Science</vt:lpstr>
      <vt:lpstr>On Your Periodic Table Label : Metals, Nonmetals and Metalloids</vt:lpstr>
      <vt:lpstr>Bonding and Naming</vt:lpstr>
      <vt:lpstr>Classifying Compounds</vt:lpstr>
      <vt:lpstr>Ionic Bonds</vt:lpstr>
      <vt:lpstr>Naming Covalent Compounds</vt:lpstr>
      <vt:lpstr>Most Used Prefixes</vt:lpstr>
      <vt:lpstr>Writing Binary Formulas</vt:lpstr>
      <vt:lpstr>Writing Binary Formulas</vt:lpstr>
      <vt:lpstr>Writing Binary Formulas</vt:lpstr>
      <vt:lpstr>Writing formulas from Names</vt:lpstr>
      <vt:lpstr>What are those Roman Numerals FOR ?!</vt:lpstr>
      <vt:lpstr>Roman Numerals</vt:lpstr>
      <vt:lpstr>Examples of Transition Metals</vt:lpstr>
      <vt:lpstr>Writing formulas from Names</vt:lpstr>
      <vt:lpstr>Polyatomic Ions</vt:lpstr>
      <vt:lpstr>Polyatomic Ions</vt:lpstr>
    </vt:vector>
  </TitlesOfParts>
  <Company>Johnston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RCD Unit 3- Physical Science</dc:title>
  <dc:creator>Jennifer Crisco</dc:creator>
  <cp:lastModifiedBy>Jennifer Crisco</cp:lastModifiedBy>
  <cp:revision>1</cp:revision>
  <dcterms:created xsi:type="dcterms:W3CDTF">2017-02-16T13:25:30Z</dcterms:created>
  <dcterms:modified xsi:type="dcterms:W3CDTF">2017-02-16T13:29:28Z</dcterms:modified>
</cp:coreProperties>
</file>