
<file path=[Content_Types].xml><?xml version="1.0" encoding="utf-8"?>
<Types xmlns="http://schemas.openxmlformats.org/package/2006/content-types">
  <Default Extension="png" ContentType="image/png"/>
  <Default Extension="bin" ContentType="audi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5" r:id="rId3"/>
  </p:sldMasterIdLst>
  <p:notesMasterIdLst>
    <p:notesMasterId r:id="rId23"/>
  </p:notesMasterIdLst>
  <p:sldIdLst>
    <p:sldId id="256" r:id="rId4"/>
    <p:sldId id="259" r:id="rId5"/>
    <p:sldId id="260" r:id="rId6"/>
    <p:sldId id="282" r:id="rId7"/>
    <p:sldId id="262" r:id="rId8"/>
    <p:sldId id="265" r:id="rId9"/>
    <p:sldId id="266" r:id="rId10"/>
    <p:sldId id="267" r:id="rId11"/>
    <p:sldId id="286" r:id="rId12"/>
    <p:sldId id="288" r:id="rId13"/>
    <p:sldId id="280" r:id="rId14"/>
    <p:sldId id="269" r:id="rId15"/>
    <p:sldId id="270" r:id="rId16"/>
    <p:sldId id="271" r:id="rId17"/>
    <p:sldId id="272" r:id="rId18"/>
    <p:sldId id="274" r:id="rId19"/>
    <p:sldId id="275" r:id="rId20"/>
    <p:sldId id="276" r:id="rId21"/>
    <p:sldId id="28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825"/>
    <a:srgbClr val="002F5F"/>
    <a:srgbClr val="FF5000"/>
    <a:srgbClr val="E678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03" autoAdjust="0"/>
    <p:restoredTop sz="94660"/>
  </p:normalViewPr>
  <p:slideViewPr>
    <p:cSldViewPr snapToGrid="0">
      <p:cViewPr varScale="1">
        <p:scale>
          <a:sx n="73" d="100"/>
          <a:sy n="73" d="100"/>
        </p:scale>
        <p:origin x="372" y="72"/>
      </p:cViewPr>
      <p:guideLst/>
    </p:cSldViewPr>
  </p:slideViewPr>
  <p:notesTextViewPr>
    <p:cViewPr>
      <p:scale>
        <a:sx n="1" d="1"/>
        <a:sy n="1" d="1"/>
      </p:scale>
      <p:origin x="0" y="0"/>
    </p:cViewPr>
  </p:notesTextViewPr>
  <p:notesViewPr>
    <p:cSldViewPr snapToGrid="0">
      <p:cViewPr varScale="1">
        <p:scale>
          <a:sx n="85" d="100"/>
          <a:sy n="85" d="100"/>
        </p:scale>
        <p:origin x="246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FD85CE-850B-4AD8-B7F0-252DDD49B284}" type="datetimeFigureOut">
              <a:rPr lang="en-US" smtClean="0"/>
              <a:t>01/30/2018</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E6BA7F-D77B-4BE1-A6DE-334522269C15}" type="slidenum">
              <a:rPr lang="en-US" smtClean="0"/>
              <a:t>‹#›</a:t>
            </a:fld>
            <a:endParaRPr lang="en-US" dirty="0"/>
          </a:p>
        </p:txBody>
      </p:sp>
    </p:spTree>
    <p:extLst>
      <p:ext uri="{BB962C8B-B14F-4D97-AF65-F5344CB8AC3E}">
        <p14:creationId xmlns:p14="http://schemas.microsoft.com/office/powerpoint/2010/main" val="3115768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1" y="0"/>
            <a:ext cx="9144000" cy="444381"/>
          </a:xfrm>
          <a:prstGeom prst="rect">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6494804"/>
            <a:ext cx="9144000" cy="36319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10"/>
          <p:cNvSpPr/>
          <p:nvPr userDrawn="1"/>
        </p:nvSpPr>
        <p:spPr>
          <a:xfrm>
            <a:off x="461473" y="6042394"/>
            <a:ext cx="7870677" cy="734421"/>
          </a:xfrm>
          <a:custGeom>
            <a:avLst/>
            <a:gdLst>
              <a:gd name="connsiteX0" fmla="*/ 0 w 7742490"/>
              <a:gd name="connsiteY0" fmla="*/ 961402 h 961402"/>
              <a:gd name="connsiteX1" fmla="*/ 214710 w 7742490"/>
              <a:gd name="connsiteY1" fmla="*/ 0 h 961402"/>
              <a:gd name="connsiteX2" fmla="*/ 7742490 w 7742490"/>
              <a:gd name="connsiteY2" fmla="*/ 0 h 961402"/>
              <a:gd name="connsiteX3" fmla="*/ 7527780 w 7742490"/>
              <a:gd name="connsiteY3" fmla="*/ 961402 h 961402"/>
              <a:gd name="connsiteX4" fmla="*/ 0 w 7742490"/>
              <a:gd name="connsiteY4" fmla="*/ 961402 h 961402"/>
              <a:gd name="connsiteX0" fmla="*/ 0 w 7742490"/>
              <a:gd name="connsiteY0" fmla="*/ 961402 h 961402"/>
              <a:gd name="connsiteX1" fmla="*/ 599271 w 7742490"/>
              <a:gd name="connsiteY1" fmla="*/ 632389 h 961402"/>
              <a:gd name="connsiteX2" fmla="*/ 7742490 w 7742490"/>
              <a:gd name="connsiteY2" fmla="*/ 0 h 961402"/>
              <a:gd name="connsiteX3" fmla="*/ 7527780 w 7742490"/>
              <a:gd name="connsiteY3" fmla="*/ 961402 h 961402"/>
              <a:gd name="connsiteX4" fmla="*/ 0 w 7742490"/>
              <a:gd name="connsiteY4" fmla="*/ 961402 h 961402"/>
              <a:gd name="connsiteX0" fmla="*/ 0 w 8390905"/>
              <a:gd name="connsiteY0" fmla="*/ 961402 h 1183592"/>
              <a:gd name="connsiteX1" fmla="*/ 599271 w 8390905"/>
              <a:gd name="connsiteY1" fmla="*/ 632389 h 1183592"/>
              <a:gd name="connsiteX2" fmla="*/ 7742490 w 8390905"/>
              <a:gd name="connsiteY2" fmla="*/ 0 h 1183592"/>
              <a:gd name="connsiteX3" fmla="*/ 8390905 w 8390905"/>
              <a:gd name="connsiteY3" fmla="*/ 1183592 h 1183592"/>
              <a:gd name="connsiteX4" fmla="*/ 0 w 8390905"/>
              <a:gd name="connsiteY4" fmla="*/ 961402 h 1183592"/>
              <a:gd name="connsiteX0" fmla="*/ 0 w 8409062"/>
              <a:gd name="connsiteY0" fmla="*/ 901582 h 1123772"/>
              <a:gd name="connsiteX1" fmla="*/ 599271 w 8409062"/>
              <a:gd name="connsiteY1" fmla="*/ 572569 h 1123772"/>
              <a:gd name="connsiteX2" fmla="*/ 8409062 w 8409062"/>
              <a:gd name="connsiteY2" fmla="*/ 0 h 1123772"/>
              <a:gd name="connsiteX3" fmla="*/ 8390905 w 8409062"/>
              <a:gd name="connsiteY3" fmla="*/ 1123772 h 1123772"/>
              <a:gd name="connsiteX4" fmla="*/ 0 w 8409062"/>
              <a:gd name="connsiteY4" fmla="*/ 901582 h 1123772"/>
              <a:gd name="connsiteX0" fmla="*/ 0 w 8409062"/>
              <a:gd name="connsiteY0" fmla="*/ 901582 h 1123772"/>
              <a:gd name="connsiteX1" fmla="*/ 804370 w 8409062"/>
              <a:gd name="connsiteY1" fmla="*/ 111096 h 1123772"/>
              <a:gd name="connsiteX2" fmla="*/ 8409062 w 8409062"/>
              <a:gd name="connsiteY2" fmla="*/ 0 h 1123772"/>
              <a:gd name="connsiteX3" fmla="*/ 8390905 w 8409062"/>
              <a:gd name="connsiteY3" fmla="*/ 1123772 h 1123772"/>
              <a:gd name="connsiteX4" fmla="*/ 0 w 8409062"/>
              <a:gd name="connsiteY4" fmla="*/ 901582 h 1123772"/>
              <a:gd name="connsiteX0" fmla="*/ 0 w 8409062"/>
              <a:gd name="connsiteY0" fmla="*/ 790486 h 1012676"/>
              <a:gd name="connsiteX1" fmla="*/ 804370 w 8409062"/>
              <a:gd name="connsiteY1" fmla="*/ 0 h 1012676"/>
              <a:gd name="connsiteX2" fmla="*/ 8409062 w 8409062"/>
              <a:gd name="connsiteY2" fmla="*/ 136732 h 1012676"/>
              <a:gd name="connsiteX3" fmla="*/ 8390905 w 8409062"/>
              <a:gd name="connsiteY3" fmla="*/ 1012676 h 1012676"/>
              <a:gd name="connsiteX4" fmla="*/ 0 w 8409062"/>
              <a:gd name="connsiteY4" fmla="*/ 790486 h 1012676"/>
              <a:gd name="connsiteX0" fmla="*/ 0 w 8409062"/>
              <a:gd name="connsiteY0" fmla="*/ 653754 h 875944"/>
              <a:gd name="connsiteX1" fmla="*/ 927130 w 8409062"/>
              <a:gd name="connsiteY1" fmla="*/ 103187 h 875944"/>
              <a:gd name="connsiteX2" fmla="*/ 8409062 w 8409062"/>
              <a:gd name="connsiteY2" fmla="*/ 0 h 875944"/>
              <a:gd name="connsiteX3" fmla="*/ 8390905 w 8409062"/>
              <a:gd name="connsiteY3" fmla="*/ 875944 h 875944"/>
              <a:gd name="connsiteX4" fmla="*/ 0 w 8409062"/>
              <a:gd name="connsiteY4" fmla="*/ 653754 h 875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9062" h="875944">
                <a:moveTo>
                  <a:pt x="0" y="653754"/>
                </a:moveTo>
                <a:lnTo>
                  <a:pt x="927130" y="103187"/>
                </a:lnTo>
                <a:lnTo>
                  <a:pt x="8409062" y="0"/>
                </a:lnTo>
                <a:lnTo>
                  <a:pt x="8390905" y="875944"/>
                </a:lnTo>
                <a:lnTo>
                  <a:pt x="0" y="653754"/>
                </a:lnTo>
                <a:close/>
              </a:path>
            </a:pathLst>
          </a:custGeom>
          <a:solidFill>
            <a:srgbClr val="FF68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p:cNvSpPr/>
          <p:nvPr userDrawn="1"/>
        </p:nvSpPr>
        <p:spPr>
          <a:xfrm flipH="1">
            <a:off x="623842" y="5823425"/>
            <a:ext cx="8520156" cy="1034575"/>
          </a:xfrm>
          <a:prstGeom prst="rtTriangle">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95872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588145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1954368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1906264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3031578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2337514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1372462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101730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256716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295017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3840313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2160710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2622769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183314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2871648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2458397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4118504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33121572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24943602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18956212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683065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1684992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1" y="0"/>
            <a:ext cx="9144000" cy="444381"/>
          </a:xfrm>
          <a:prstGeom prst="rect">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6494804"/>
            <a:ext cx="9144000" cy="36319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10"/>
          <p:cNvSpPr/>
          <p:nvPr userDrawn="1"/>
        </p:nvSpPr>
        <p:spPr>
          <a:xfrm>
            <a:off x="461473" y="6042394"/>
            <a:ext cx="7870677" cy="734421"/>
          </a:xfrm>
          <a:custGeom>
            <a:avLst/>
            <a:gdLst>
              <a:gd name="connsiteX0" fmla="*/ 0 w 7742490"/>
              <a:gd name="connsiteY0" fmla="*/ 961402 h 961402"/>
              <a:gd name="connsiteX1" fmla="*/ 214710 w 7742490"/>
              <a:gd name="connsiteY1" fmla="*/ 0 h 961402"/>
              <a:gd name="connsiteX2" fmla="*/ 7742490 w 7742490"/>
              <a:gd name="connsiteY2" fmla="*/ 0 h 961402"/>
              <a:gd name="connsiteX3" fmla="*/ 7527780 w 7742490"/>
              <a:gd name="connsiteY3" fmla="*/ 961402 h 961402"/>
              <a:gd name="connsiteX4" fmla="*/ 0 w 7742490"/>
              <a:gd name="connsiteY4" fmla="*/ 961402 h 961402"/>
              <a:gd name="connsiteX0" fmla="*/ 0 w 7742490"/>
              <a:gd name="connsiteY0" fmla="*/ 961402 h 961402"/>
              <a:gd name="connsiteX1" fmla="*/ 599271 w 7742490"/>
              <a:gd name="connsiteY1" fmla="*/ 632389 h 961402"/>
              <a:gd name="connsiteX2" fmla="*/ 7742490 w 7742490"/>
              <a:gd name="connsiteY2" fmla="*/ 0 h 961402"/>
              <a:gd name="connsiteX3" fmla="*/ 7527780 w 7742490"/>
              <a:gd name="connsiteY3" fmla="*/ 961402 h 961402"/>
              <a:gd name="connsiteX4" fmla="*/ 0 w 7742490"/>
              <a:gd name="connsiteY4" fmla="*/ 961402 h 961402"/>
              <a:gd name="connsiteX0" fmla="*/ 0 w 8390905"/>
              <a:gd name="connsiteY0" fmla="*/ 961402 h 1183592"/>
              <a:gd name="connsiteX1" fmla="*/ 599271 w 8390905"/>
              <a:gd name="connsiteY1" fmla="*/ 632389 h 1183592"/>
              <a:gd name="connsiteX2" fmla="*/ 7742490 w 8390905"/>
              <a:gd name="connsiteY2" fmla="*/ 0 h 1183592"/>
              <a:gd name="connsiteX3" fmla="*/ 8390905 w 8390905"/>
              <a:gd name="connsiteY3" fmla="*/ 1183592 h 1183592"/>
              <a:gd name="connsiteX4" fmla="*/ 0 w 8390905"/>
              <a:gd name="connsiteY4" fmla="*/ 961402 h 1183592"/>
              <a:gd name="connsiteX0" fmla="*/ 0 w 8409062"/>
              <a:gd name="connsiteY0" fmla="*/ 901582 h 1123772"/>
              <a:gd name="connsiteX1" fmla="*/ 599271 w 8409062"/>
              <a:gd name="connsiteY1" fmla="*/ 572569 h 1123772"/>
              <a:gd name="connsiteX2" fmla="*/ 8409062 w 8409062"/>
              <a:gd name="connsiteY2" fmla="*/ 0 h 1123772"/>
              <a:gd name="connsiteX3" fmla="*/ 8390905 w 8409062"/>
              <a:gd name="connsiteY3" fmla="*/ 1123772 h 1123772"/>
              <a:gd name="connsiteX4" fmla="*/ 0 w 8409062"/>
              <a:gd name="connsiteY4" fmla="*/ 901582 h 1123772"/>
              <a:gd name="connsiteX0" fmla="*/ 0 w 8409062"/>
              <a:gd name="connsiteY0" fmla="*/ 901582 h 1123772"/>
              <a:gd name="connsiteX1" fmla="*/ 804370 w 8409062"/>
              <a:gd name="connsiteY1" fmla="*/ 111096 h 1123772"/>
              <a:gd name="connsiteX2" fmla="*/ 8409062 w 8409062"/>
              <a:gd name="connsiteY2" fmla="*/ 0 h 1123772"/>
              <a:gd name="connsiteX3" fmla="*/ 8390905 w 8409062"/>
              <a:gd name="connsiteY3" fmla="*/ 1123772 h 1123772"/>
              <a:gd name="connsiteX4" fmla="*/ 0 w 8409062"/>
              <a:gd name="connsiteY4" fmla="*/ 901582 h 1123772"/>
              <a:gd name="connsiteX0" fmla="*/ 0 w 8409062"/>
              <a:gd name="connsiteY0" fmla="*/ 790486 h 1012676"/>
              <a:gd name="connsiteX1" fmla="*/ 804370 w 8409062"/>
              <a:gd name="connsiteY1" fmla="*/ 0 h 1012676"/>
              <a:gd name="connsiteX2" fmla="*/ 8409062 w 8409062"/>
              <a:gd name="connsiteY2" fmla="*/ 136732 h 1012676"/>
              <a:gd name="connsiteX3" fmla="*/ 8390905 w 8409062"/>
              <a:gd name="connsiteY3" fmla="*/ 1012676 h 1012676"/>
              <a:gd name="connsiteX4" fmla="*/ 0 w 8409062"/>
              <a:gd name="connsiteY4" fmla="*/ 790486 h 1012676"/>
              <a:gd name="connsiteX0" fmla="*/ 0 w 8409062"/>
              <a:gd name="connsiteY0" fmla="*/ 653754 h 875944"/>
              <a:gd name="connsiteX1" fmla="*/ 927130 w 8409062"/>
              <a:gd name="connsiteY1" fmla="*/ 103187 h 875944"/>
              <a:gd name="connsiteX2" fmla="*/ 8409062 w 8409062"/>
              <a:gd name="connsiteY2" fmla="*/ 0 h 875944"/>
              <a:gd name="connsiteX3" fmla="*/ 8390905 w 8409062"/>
              <a:gd name="connsiteY3" fmla="*/ 875944 h 875944"/>
              <a:gd name="connsiteX4" fmla="*/ 0 w 8409062"/>
              <a:gd name="connsiteY4" fmla="*/ 653754 h 875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9062" h="875944">
                <a:moveTo>
                  <a:pt x="0" y="653754"/>
                </a:moveTo>
                <a:lnTo>
                  <a:pt x="927130" y="103187"/>
                </a:lnTo>
                <a:lnTo>
                  <a:pt x="8409062" y="0"/>
                </a:lnTo>
                <a:lnTo>
                  <a:pt x="8390905" y="875944"/>
                </a:lnTo>
                <a:lnTo>
                  <a:pt x="0" y="653754"/>
                </a:lnTo>
                <a:close/>
              </a:path>
            </a:pathLst>
          </a:custGeom>
          <a:solidFill>
            <a:srgbClr val="FF68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p:cNvSpPr/>
          <p:nvPr userDrawn="1"/>
        </p:nvSpPr>
        <p:spPr>
          <a:xfrm flipH="1">
            <a:off x="623842" y="5823425"/>
            <a:ext cx="8520156" cy="1034575"/>
          </a:xfrm>
          <a:prstGeom prst="rtTriangle">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498329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30467859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9314237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39221328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35942579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42662381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34295709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39406717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1205898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16501672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15586888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5035"/>
            <a:ext cx="8229600" cy="58507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9795F549-FC9E-4660-B20E-4694C7253DC6}" type="slidenum">
              <a:rPr lang="en-US"/>
              <a:pPr>
                <a:defRPr/>
              </a:pPr>
              <a:t>‹#›</a:t>
            </a:fld>
            <a:endParaRPr lang="en-US" dirty="0"/>
          </a:p>
        </p:txBody>
      </p:sp>
    </p:spTree>
    <p:extLst>
      <p:ext uri="{BB962C8B-B14F-4D97-AF65-F5344CB8AC3E}">
        <p14:creationId xmlns:p14="http://schemas.microsoft.com/office/powerpoint/2010/main" val="2760642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9144000" cy="444381"/>
          </a:xfrm>
          <a:prstGeom prst="rect">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6494804"/>
            <a:ext cx="9144000" cy="36319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10"/>
          <p:cNvSpPr/>
          <p:nvPr userDrawn="1"/>
        </p:nvSpPr>
        <p:spPr>
          <a:xfrm>
            <a:off x="461473" y="6042394"/>
            <a:ext cx="7870677" cy="734421"/>
          </a:xfrm>
          <a:custGeom>
            <a:avLst/>
            <a:gdLst>
              <a:gd name="connsiteX0" fmla="*/ 0 w 7742490"/>
              <a:gd name="connsiteY0" fmla="*/ 961402 h 961402"/>
              <a:gd name="connsiteX1" fmla="*/ 214710 w 7742490"/>
              <a:gd name="connsiteY1" fmla="*/ 0 h 961402"/>
              <a:gd name="connsiteX2" fmla="*/ 7742490 w 7742490"/>
              <a:gd name="connsiteY2" fmla="*/ 0 h 961402"/>
              <a:gd name="connsiteX3" fmla="*/ 7527780 w 7742490"/>
              <a:gd name="connsiteY3" fmla="*/ 961402 h 961402"/>
              <a:gd name="connsiteX4" fmla="*/ 0 w 7742490"/>
              <a:gd name="connsiteY4" fmla="*/ 961402 h 961402"/>
              <a:gd name="connsiteX0" fmla="*/ 0 w 7742490"/>
              <a:gd name="connsiteY0" fmla="*/ 961402 h 961402"/>
              <a:gd name="connsiteX1" fmla="*/ 599271 w 7742490"/>
              <a:gd name="connsiteY1" fmla="*/ 632389 h 961402"/>
              <a:gd name="connsiteX2" fmla="*/ 7742490 w 7742490"/>
              <a:gd name="connsiteY2" fmla="*/ 0 h 961402"/>
              <a:gd name="connsiteX3" fmla="*/ 7527780 w 7742490"/>
              <a:gd name="connsiteY3" fmla="*/ 961402 h 961402"/>
              <a:gd name="connsiteX4" fmla="*/ 0 w 7742490"/>
              <a:gd name="connsiteY4" fmla="*/ 961402 h 961402"/>
              <a:gd name="connsiteX0" fmla="*/ 0 w 8390905"/>
              <a:gd name="connsiteY0" fmla="*/ 961402 h 1183592"/>
              <a:gd name="connsiteX1" fmla="*/ 599271 w 8390905"/>
              <a:gd name="connsiteY1" fmla="*/ 632389 h 1183592"/>
              <a:gd name="connsiteX2" fmla="*/ 7742490 w 8390905"/>
              <a:gd name="connsiteY2" fmla="*/ 0 h 1183592"/>
              <a:gd name="connsiteX3" fmla="*/ 8390905 w 8390905"/>
              <a:gd name="connsiteY3" fmla="*/ 1183592 h 1183592"/>
              <a:gd name="connsiteX4" fmla="*/ 0 w 8390905"/>
              <a:gd name="connsiteY4" fmla="*/ 961402 h 1183592"/>
              <a:gd name="connsiteX0" fmla="*/ 0 w 8409062"/>
              <a:gd name="connsiteY0" fmla="*/ 901582 h 1123772"/>
              <a:gd name="connsiteX1" fmla="*/ 599271 w 8409062"/>
              <a:gd name="connsiteY1" fmla="*/ 572569 h 1123772"/>
              <a:gd name="connsiteX2" fmla="*/ 8409062 w 8409062"/>
              <a:gd name="connsiteY2" fmla="*/ 0 h 1123772"/>
              <a:gd name="connsiteX3" fmla="*/ 8390905 w 8409062"/>
              <a:gd name="connsiteY3" fmla="*/ 1123772 h 1123772"/>
              <a:gd name="connsiteX4" fmla="*/ 0 w 8409062"/>
              <a:gd name="connsiteY4" fmla="*/ 901582 h 1123772"/>
              <a:gd name="connsiteX0" fmla="*/ 0 w 8409062"/>
              <a:gd name="connsiteY0" fmla="*/ 901582 h 1123772"/>
              <a:gd name="connsiteX1" fmla="*/ 804370 w 8409062"/>
              <a:gd name="connsiteY1" fmla="*/ 111096 h 1123772"/>
              <a:gd name="connsiteX2" fmla="*/ 8409062 w 8409062"/>
              <a:gd name="connsiteY2" fmla="*/ 0 h 1123772"/>
              <a:gd name="connsiteX3" fmla="*/ 8390905 w 8409062"/>
              <a:gd name="connsiteY3" fmla="*/ 1123772 h 1123772"/>
              <a:gd name="connsiteX4" fmla="*/ 0 w 8409062"/>
              <a:gd name="connsiteY4" fmla="*/ 901582 h 1123772"/>
              <a:gd name="connsiteX0" fmla="*/ 0 w 8409062"/>
              <a:gd name="connsiteY0" fmla="*/ 790486 h 1012676"/>
              <a:gd name="connsiteX1" fmla="*/ 804370 w 8409062"/>
              <a:gd name="connsiteY1" fmla="*/ 0 h 1012676"/>
              <a:gd name="connsiteX2" fmla="*/ 8409062 w 8409062"/>
              <a:gd name="connsiteY2" fmla="*/ 136732 h 1012676"/>
              <a:gd name="connsiteX3" fmla="*/ 8390905 w 8409062"/>
              <a:gd name="connsiteY3" fmla="*/ 1012676 h 1012676"/>
              <a:gd name="connsiteX4" fmla="*/ 0 w 8409062"/>
              <a:gd name="connsiteY4" fmla="*/ 790486 h 1012676"/>
              <a:gd name="connsiteX0" fmla="*/ 0 w 8409062"/>
              <a:gd name="connsiteY0" fmla="*/ 653754 h 875944"/>
              <a:gd name="connsiteX1" fmla="*/ 927130 w 8409062"/>
              <a:gd name="connsiteY1" fmla="*/ 103187 h 875944"/>
              <a:gd name="connsiteX2" fmla="*/ 8409062 w 8409062"/>
              <a:gd name="connsiteY2" fmla="*/ 0 h 875944"/>
              <a:gd name="connsiteX3" fmla="*/ 8390905 w 8409062"/>
              <a:gd name="connsiteY3" fmla="*/ 875944 h 875944"/>
              <a:gd name="connsiteX4" fmla="*/ 0 w 8409062"/>
              <a:gd name="connsiteY4" fmla="*/ 653754 h 875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9062" h="875944">
                <a:moveTo>
                  <a:pt x="0" y="653754"/>
                </a:moveTo>
                <a:lnTo>
                  <a:pt x="927130" y="103187"/>
                </a:lnTo>
                <a:lnTo>
                  <a:pt x="8409062" y="0"/>
                </a:lnTo>
                <a:lnTo>
                  <a:pt x="8390905" y="875944"/>
                </a:lnTo>
                <a:lnTo>
                  <a:pt x="0" y="653754"/>
                </a:lnTo>
                <a:close/>
              </a:path>
            </a:pathLst>
          </a:custGeom>
          <a:solidFill>
            <a:srgbClr val="FF68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p:cNvSpPr/>
          <p:nvPr userDrawn="1"/>
        </p:nvSpPr>
        <p:spPr>
          <a:xfrm flipH="1">
            <a:off x="623842" y="5823425"/>
            <a:ext cx="8520156" cy="1034575"/>
          </a:xfrm>
          <a:prstGeom prst="rtTriangle">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68217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56D150-390B-41E2-8D39-1392A6A73DC3}" type="datetimeFigureOut">
              <a:rPr lang="en-US" smtClean="0"/>
              <a:t>01/30/2018</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AC5E0A-1F69-4605-B963-4FD45D5FADC6}" type="slidenum">
              <a:rPr lang="en-US" smtClean="0"/>
              <a:t>‹#›</a:t>
            </a:fld>
            <a:endParaRPr lang="en-US" dirty="0"/>
          </a:p>
        </p:txBody>
      </p:sp>
    </p:spTree>
    <p:extLst>
      <p:ext uri="{BB962C8B-B14F-4D97-AF65-F5344CB8AC3E}">
        <p14:creationId xmlns:p14="http://schemas.microsoft.com/office/powerpoint/2010/main" val="32778970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9144000" cy="444381"/>
          </a:xfrm>
          <a:prstGeom prst="rect">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6494804"/>
            <a:ext cx="9144000" cy="36319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10"/>
          <p:cNvSpPr/>
          <p:nvPr userDrawn="1"/>
        </p:nvSpPr>
        <p:spPr>
          <a:xfrm>
            <a:off x="461473" y="6042394"/>
            <a:ext cx="7870677" cy="734421"/>
          </a:xfrm>
          <a:custGeom>
            <a:avLst/>
            <a:gdLst>
              <a:gd name="connsiteX0" fmla="*/ 0 w 7742490"/>
              <a:gd name="connsiteY0" fmla="*/ 961402 h 961402"/>
              <a:gd name="connsiteX1" fmla="*/ 214710 w 7742490"/>
              <a:gd name="connsiteY1" fmla="*/ 0 h 961402"/>
              <a:gd name="connsiteX2" fmla="*/ 7742490 w 7742490"/>
              <a:gd name="connsiteY2" fmla="*/ 0 h 961402"/>
              <a:gd name="connsiteX3" fmla="*/ 7527780 w 7742490"/>
              <a:gd name="connsiteY3" fmla="*/ 961402 h 961402"/>
              <a:gd name="connsiteX4" fmla="*/ 0 w 7742490"/>
              <a:gd name="connsiteY4" fmla="*/ 961402 h 961402"/>
              <a:gd name="connsiteX0" fmla="*/ 0 w 7742490"/>
              <a:gd name="connsiteY0" fmla="*/ 961402 h 961402"/>
              <a:gd name="connsiteX1" fmla="*/ 599271 w 7742490"/>
              <a:gd name="connsiteY1" fmla="*/ 632389 h 961402"/>
              <a:gd name="connsiteX2" fmla="*/ 7742490 w 7742490"/>
              <a:gd name="connsiteY2" fmla="*/ 0 h 961402"/>
              <a:gd name="connsiteX3" fmla="*/ 7527780 w 7742490"/>
              <a:gd name="connsiteY3" fmla="*/ 961402 h 961402"/>
              <a:gd name="connsiteX4" fmla="*/ 0 w 7742490"/>
              <a:gd name="connsiteY4" fmla="*/ 961402 h 961402"/>
              <a:gd name="connsiteX0" fmla="*/ 0 w 8390905"/>
              <a:gd name="connsiteY0" fmla="*/ 961402 h 1183592"/>
              <a:gd name="connsiteX1" fmla="*/ 599271 w 8390905"/>
              <a:gd name="connsiteY1" fmla="*/ 632389 h 1183592"/>
              <a:gd name="connsiteX2" fmla="*/ 7742490 w 8390905"/>
              <a:gd name="connsiteY2" fmla="*/ 0 h 1183592"/>
              <a:gd name="connsiteX3" fmla="*/ 8390905 w 8390905"/>
              <a:gd name="connsiteY3" fmla="*/ 1183592 h 1183592"/>
              <a:gd name="connsiteX4" fmla="*/ 0 w 8390905"/>
              <a:gd name="connsiteY4" fmla="*/ 961402 h 1183592"/>
              <a:gd name="connsiteX0" fmla="*/ 0 w 8409062"/>
              <a:gd name="connsiteY0" fmla="*/ 901582 h 1123772"/>
              <a:gd name="connsiteX1" fmla="*/ 599271 w 8409062"/>
              <a:gd name="connsiteY1" fmla="*/ 572569 h 1123772"/>
              <a:gd name="connsiteX2" fmla="*/ 8409062 w 8409062"/>
              <a:gd name="connsiteY2" fmla="*/ 0 h 1123772"/>
              <a:gd name="connsiteX3" fmla="*/ 8390905 w 8409062"/>
              <a:gd name="connsiteY3" fmla="*/ 1123772 h 1123772"/>
              <a:gd name="connsiteX4" fmla="*/ 0 w 8409062"/>
              <a:gd name="connsiteY4" fmla="*/ 901582 h 1123772"/>
              <a:gd name="connsiteX0" fmla="*/ 0 w 8409062"/>
              <a:gd name="connsiteY0" fmla="*/ 901582 h 1123772"/>
              <a:gd name="connsiteX1" fmla="*/ 804370 w 8409062"/>
              <a:gd name="connsiteY1" fmla="*/ 111096 h 1123772"/>
              <a:gd name="connsiteX2" fmla="*/ 8409062 w 8409062"/>
              <a:gd name="connsiteY2" fmla="*/ 0 h 1123772"/>
              <a:gd name="connsiteX3" fmla="*/ 8390905 w 8409062"/>
              <a:gd name="connsiteY3" fmla="*/ 1123772 h 1123772"/>
              <a:gd name="connsiteX4" fmla="*/ 0 w 8409062"/>
              <a:gd name="connsiteY4" fmla="*/ 901582 h 1123772"/>
              <a:gd name="connsiteX0" fmla="*/ 0 w 8409062"/>
              <a:gd name="connsiteY0" fmla="*/ 790486 h 1012676"/>
              <a:gd name="connsiteX1" fmla="*/ 804370 w 8409062"/>
              <a:gd name="connsiteY1" fmla="*/ 0 h 1012676"/>
              <a:gd name="connsiteX2" fmla="*/ 8409062 w 8409062"/>
              <a:gd name="connsiteY2" fmla="*/ 136732 h 1012676"/>
              <a:gd name="connsiteX3" fmla="*/ 8390905 w 8409062"/>
              <a:gd name="connsiteY3" fmla="*/ 1012676 h 1012676"/>
              <a:gd name="connsiteX4" fmla="*/ 0 w 8409062"/>
              <a:gd name="connsiteY4" fmla="*/ 790486 h 1012676"/>
              <a:gd name="connsiteX0" fmla="*/ 0 w 8409062"/>
              <a:gd name="connsiteY0" fmla="*/ 653754 h 875944"/>
              <a:gd name="connsiteX1" fmla="*/ 927130 w 8409062"/>
              <a:gd name="connsiteY1" fmla="*/ 103187 h 875944"/>
              <a:gd name="connsiteX2" fmla="*/ 8409062 w 8409062"/>
              <a:gd name="connsiteY2" fmla="*/ 0 h 875944"/>
              <a:gd name="connsiteX3" fmla="*/ 8390905 w 8409062"/>
              <a:gd name="connsiteY3" fmla="*/ 875944 h 875944"/>
              <a:gd name="connsiteX4" fmla="*/ 0 w 8409062"/>
              <a:gd name="connsiteY4" fmla="*/ 653754 h 875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9062" h="875944">
                <a:moveTo>
                  <a:pt x="0" y="653754"/>
                </a:moveTo>
                <a:lnTo>
                  <a:pt x="927130" y="103187"/>
                </a:lnTo>
                <a:lnTo>
                  <a:pt x="8409062" y="0"/>
                </a:lnTo>
                <a:lnTo>
                  <a:pt x="8390905" y="875944"/>
                </a:lnTo>
                <a:lnTo>
                  <a:pt x="0" y="653754"/>
                </a:lnTo>
                <a:close/>
              </a:path>
            </a:pathLst>
          </a:custGeom>
          <a:solidFill>
            <a:srgbClr val="FF68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p:cNvSpPr/>
          <p:nvPr userDrawn="1"/>
        </p:nvSpPr>
        <p:spPr>
          <a:xfrm flipH="1">
            <a:off x="623842" y="5823425"/>
            <a:ext cx="8520156" cy="1034575"/>
          </a:xfrm>
          <a:prstGeom prst="rtTriangle">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5629129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4L2rrv9wjww6bM&amp;tbnid=y5Hs-cVeWbi6jM:&amp;ved=0CAUQjRw&amp;url=http://www.berea.k12.oh.us/site/default.aspx?PageType%3D3%26ModuleInstanceID%3D1067%26ViewID%3D047E6BE3-6D87-4130-8424-D8E4E9ED6C2A%26RenderLoc%3D0%26FlexDataID%3D3941%26PageID%3D756&amp;ei=7mLVUuiSMcqCyQHUp4HABw&amp;bvm=bv.59378465,d.aWc&amp;psig=AFQjCNEBUkB9NFg8shKYdsa5kr-TWFbIrw&amp;ust=1389798525065992" TargetMode="External"/><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972312" y="4423148"/>
            <a:ext cx="7083395" cy="457200"/>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spc="-100" dirty="0">
              <a:solidFill>
                <a:srgbClr val="002F5F"/>
              </a:solidFill>
              <a:latin typeface="+mn-l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3609" y="868130"/>
            <a:ext cx="6400800" cy="2896361"/>
          </a:xfrm>
          <a:prstGeom prst="rect">
            <a:avLst/>
          </a:prstGeom>
        </p:spPr>
      </p:pic>
      <p:sp>
        <p:nvSpPr>
          <p:cNvPr id="2" name="Rectangle 1"/>
          <p:cNvSpPr/>
          <p:nvPr/>
        </p:nvSpPr>
        <p:spPr>
          <a:xfrm>
            <a:off x="972312" y="3105835"/>
            <a:ext cx="6982967" cy="3253198"/>
          </a:xfrm>
          <a:prstGeom prst="rect">
            <a:avLst/>
          </a:prstGeom>
        </p:spPr>
        <p:txBody>
          <a:bodyPr wrap="square">
            <a:spAutoFit/>
          </a:bodyPr>
          <a:lstStyle/>
          <a:p>
            <a:pPr algn="ctr">
              <a:lnSpc>
                <a:spcPct val="90000"/>
              </a:lnSpc>
              <a:spcBef>
                <a:spcPct val="20000"/>
              </a:spcBef>
            </a:pPr>
            <a:endParaRPr lang="en-US" altLang="en-US" b="1" dirty="0" smtClean="0">
              <a:solidFill>
                <a:srgbClr val="000099"/>
              </a:solidFill>
              <a:latin typeface="Tahoma" panose="020B0604030504040204" pitchFamily="34" charset="0"/>
            </a:endParaRPr>
          </a:p>
          <a:p>
            <a:pPr algn="ctr">
              <a:lnSpc>
                <a:spcPct val="90000"/>
              </a:lnSpc>
              <a:spcBef>
                <a:spcPct val="20000"/>
              </a:spcBef>
            </a:pPr>
            <a:endParaRPr lang="en-US" altLang="en-US" b="1" dirty="0">
              <a:solidFill>
                <a:srgbClr val="000099"/>
              </a:solidFill>
              <a:latin typeface="Tahoma" panose="020B0604030504040204" pitchFamily="34" charset="0"/>
            </a:endParaRPr>
          </a:p>
          <a:p>
            <a:pPr algn="ctr">
              <a:lnSpc>
                <a:spcPct val="90000"/>
              </a:lnSpc>
              <a:spcBef>
                <a:spcPct val="20000"/>
              </a:spcBef>
            </a:pPr>
            <a:endParaRPr lang="en-US" altLang="en-US" b="1" dirty="0">
              <a:solidFill>
                <a:srgbClr val="000099"/>
              </a:solidFill>
              <a:latin typeface="Tahoma" panose="020B0604030504040204" pitchFamily="34" charset="0"/>
            </a:endParaRPr>
          </a:p>
          <a:p>
            <a:pPr algn="ctr">
              <a:lnSpc>
                <a:spcPct val="90000"/>
              </a:lnSpc>
              <a:spcBef>
                <a:spcPct val="20000"/>
              </a:spcBef>
            </a:pPr>
            <a:r>
              <a:rPr lang="en-US" altLang="en-US" sz="3200" b="1" dirty="0" smtClean="0">
                <a:solidFill>
                  <a:srgbClr val="000099"/>
                </a:solidFill>
                <a:latin typeface="Tahoma" panose="020B0604030504040204" pitchFamily="34" charset="0"/>
              </a:rPr>
              <a:t>8</a:t>
            </a:r>
            <a:r>
              <a:rPr lang="en-US" altLang="en-US" sz="3200" b="1" baseline="30000" dirty="0" smtClean="0">
                <a:solidFill>
                  <a:srgbClr val="000099"/>
                </a:solidFill>
                <a:latin typeface="Tahoma" panose="020B0604030504040204" pitchFamily="34" charset="0"/>
              </a:rPr>
              <a:t>th</a:t>
            </a:r>
            <a:r>
              <a:rPr lang="en-US" altLang="en-US" sz="3200" b="1" dirty="0" smtClean="0">
                <a:solidFill>
                  <a:srgbClr val="000099"/>
                </a:solidFill>
                <a:latin typeface="Tahoma" panose="020B0604030504040204" pitchFamily="34" charset="0"/>
              </a:rPr>
              <a:t> Grade Student Meeting for </a:t>
            </a:r>
          </a:p>
          <a:p>
            <a:pPr algn="ctr">
              <a:lnSpc>
                <a:spcPct val="90000"/>
              </a:lnSpc>
              <a:spcBef>
                <a:spcPct val="20000"/>
              </a:spcBef>
            </a:pPr>
            <a:r>
              <a:rPr lang="en-US" altLang="en-US" sz="3200" b="1" dirty="0" smtClean="0">
                <a:solidFill>
                  <a:srgbClr val="000099"/>
                </a:solidFill>
                <a:latin typeface="Tahoma" panose="020B0604030504040204" pitchFamily="34" charset="0"/>
              </a:rPr>
              <a:t>2018-2019 Freshmen</a:t>
            </a:r>
            <a:endParaRPr lang="en-US" altLang="en-US" sz="3200" b="1" dirty="0">
              <a:solidFill>
                <a:srgbClr val="000099"/>
              </a:solidFill>
              <a:latin typeface="Tahoma" panose="020B0604030504040204" pitchFamily="34" charset="0"/>
            </a:endParaRPr>
          </a:p>
          <a:p>
            <a:pPr algn="ctr">
              <a:lnSpc>
                <a:spcPct val="90000"/>
              </a:lnSpc>
              <a:spcBef>
                <a:spcPct val="20000"/>
              </a:spcBef>
            </a:pPr>
            <a:endParaRPr lang="en-US" altLang="en-US" sz="1200" b="1" dirty="0" smtClean="0">
              <a:solidFill>
                <a:srgbClr val="000099"/>
              </a:solidFill>
              <a:latin typeface="Tahoma" panose="020B0604030504040204" pitchFamily="34" charset="0"/>
            </a:endParaRPr>
          </a:p>
          <a:p>
            <a:pPr algn="ctr">
              <a:lnSpc>
                <a:spcPct val="90000"/>
              </a:lnSpc>
              <a:spcBef>
                <a:spcPct val="20000"/>
              </a:spcBef>
            </a:pPr>
            <a:r>
              <a:rPr lang="en-US" altLang="en-US" sz="2800" b="1" dirty="0" smtClean="0">
                <a:solidFill>
                  <a:srgbClr val="000099"/>
                </a:solidFill>
                <a:latin typeface="Tahoma" panose="020B0604030504040204" pitchFamily="34" charset="0"/>
              </a:rPr>
              <a:t>Berea </a:t>
            </a:r>
            <a:r>
              <a:rPr lang="en-US" altLang="en-US" sz="2800" b="1" dirty="0">
                <a:solidFill>
                  <a:srgbClr val="000099"/>
                </a:solidFill>
                <a:latin typeface="Tahoma" panose="020B0604030504040204" pitchFamily="34" charset="0"/>
              </a:rPr>
              <a:t>– Midpark High School</a:t>
            </a:r>
          </a:p>
          <a:p>
            <a:pPr algn="ctr">
              <a:lnSpc>
                <a:spcPct val="90000"/>
              </a:lnSpc>
              <a:spcBef>
                <a:spcPct val="20000"/>
              </a:spcBef>
            </a:pPr>
            <a:r>
              <a:rPr lang="en-US" altLang="en-US" sz="2800" b="1" dirty="0">
                <a:solidFill>
                  <a:srgbClr val="000099"/>
                </a:solidFill>
                <a:latin typeface="Tahoma" panose="020B0604030504040204" pitchFamily="34" charset="0"/>
              </a:rPr>
              <a:t>Class of </a:t>
            </a:r>
            <a:r>
              <a:rPr lang="en-US" altLang="en-US" sz="2800" b="1" dirty="0" smtClean="0">
                <a:solidFill>
                  <a:srgbClr val="000099"/>
                </a:solidFill>
                <a:latin typeface="Tahoma" panose="020B0604030504040204" pitchFamily="34" charset="0"/>
              </a:rPr>
              <a:t>2022</a:t>
            </a:r>
            <a:endParaRPr lang="en-US" altLang="en-US" sz="2800" b="1" dirty="0">
              <a:solidFill>
                <a:srgbClr val="000099"/>
              </a:solidFill>
              <a:latin typeface="Tahoma" panose="020B0604030504040204" pitchFamily="34" charset="0"/>
            </a:endParaRPr>
          </a:p>
        </p:txBody>
      </p:sp>
    </p:spTree>
    <p:extLst>
      <p:ext uri="{BB962C8B-B14F-4D97-AF65-F5344CB8AC3E}">
        <p14:creationId xmlns:p14="http://schemas.microsoft.com/office/powerpoint/2010/main" val="13392179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4"/>
          <p:cNvSpPr txBox="1">
            <a:spLocks noChangeArrowheads="1"/>
          </p:cNvSpPr>
          <p:nvPr/>
        </p:nvSpPr>
        <p:spPr bwMode="auto">
          <a:xfrm>
            <a:off x="739833" y="588126"/>
            <a:ext cx="754795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9pPr>
          </a:lstStyle>
          <a:p>
            <a:pPr algn="ctr" eaLnBrk="1" hangingPunct="1">
              <a:spcBef>
                <a:spcPct val="0"/>
              </a:spcBef>
              <a:buClrTx/>
              <a:buSzTx/>
              <a:buFontTx/>
              <a:buNone/>
            </a:pPr>
            <a:r>
              <a:rPr lang="en-US" altLang="en-US" sz="4000" b="1" dirty="0" smtClean="0"/>
              <a:t>Berea-Midpark </a:t>
            </a:r>
            <a:r>
              <a:rPr lang="en-US" altLang="en-US" sz="4000" b="1" dirty="0"/>
              <a:t>High School</a:t>
            </a:r>
          </a:p>
          <a:p>
            <a:pPr algn="ctr" eaLnBrk="1" hangingPunct="1">
              <a:spcBef>
                <a:spcPct val="0"/>
              </a:spcBef>
              <a:buClrTx/>
              <a:buSzTx/>
              <a:buFontTx/>
              <a:buNone/>
            </a:pPr>
            <a:r>
              <a:rPr lang="en-US" altLang="en-US" sz="4000" b="1" dirty="0" smtClean="0"/>
              <a:t>Administrators</a:t>
            </a:r>
            <a:endParaRPr lang="en-US" altLang="en-US" sz="4000" b="1" dirty="0"/>
          </a:p>
        </p:txBody>
      </p:sp>
      <p:sp>
        <p:nvSpPr>
          <p:cNvPr id="29699" name="TextBox 1"/>
          <p:cNvSpPr txBox="1">
            <a:spLocks noChangeArrowheads="1"/>
          </p:cNvSpPr>
          <p:nvPr/>
        </p:nvSpPr>
        <p:spPr bwMode="auto">
          <a:xfrm>
            <a:off x="804672" y="1778924"/>
            <a:ext cx="7379208" cy="465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9pPr>
          </a:lstStyle>
          <a:p>
            <a:pPr eaLnBrk="1" hangingPunct="1">
              <a:spcBef>
                <a:spcPct val="0"/>
              </a:spcBef>
              <a:buClrTx/>
              <a:buSzTx/>
              <a:buFontTx/>
              <a:buNone/>
            </a:pPr>
            <a:endParaRPr lang="en-US" altLang="en-US" sz="2800" b="1" dirty="0" smtClean="0">
              <a:latin typeface="+mn-lt"/>
            </a:endParaRPr>
          </a:p>
          <a:p>
            <a:pPr eaLnBrk="1" hangingPunct="1">
              <a:spcBef>
                <a:spcPct val="0"/>
              </a:spcBef>
              <a:buClrTx/>
              <a:buSzTx/>
              <a:buFontTx/>
              <a:buNone/>
            </a:pPr>
            <a:r>
              <a:rPr lang="en-US" altLang="en-US" sz="3600" b="1" dirty="0" smtClean="0">
                <a:latin typeface="+mn-lt"/>
              </a:rPr>
              <a:t>Principal</a:t>
            </a:r>
            <a:r>
              <a:rPr lang="en-US" altLang="en-US" sz="3600" b="1" dirty="0">
                <a:latin typeface="+mn-lt"/>
              </a:rPr>
              <a:t>	           </a:t>
            </a:r>
            <a:r>
              <a:rPr lang="en-US" altLang="en-US" sz="3600" b="1" dirty="0" smtClean="0">
                <a:latin typeface="+mn-lt"/>
              </a:rPr>
              <a:t>	Mr</a:t>
            </a:r>
            <a:r>
              <a:rPr lang="en-US" altLang="en-US" sz="3600" b="1" dirty="0">
                <a:latin typeface="+mn-lt"/>
              </a:rPr>
              <a:t>. Ruggiero</a:t>
            </a:r>
          </a:p>
          <a:p>
            <a:pPr eaLnBrk="1" hangingPunct="1">
              <a:spcBef>
                <a:spcPct val="0"/>
              </a:spcBef>
              <a:buClrTx/>
              <a:buSzTx/>
              <a:buFontTx/>
              <a:buNone/>
            </a:pPr>
            <a:endParaRPr lang="en-US" altLang="en-US" sz="2400" b="1" dirty="0">
              <a:latin typeface="+mn-lt"/>
            </a:endParaRPr>
          </a:p>
          <a:p>
            <a:pPr eaLnBrk="1" hangingPunct="1">
              <a:spcBef>
                <a:spcPct val="0"/>
              </a:spcBef>
              <a:buClrTx/>
              <a:buSzTx/>
              <a:buFontTx/>
              <a:buNone/>
            </a:pPr>
            <a:r>
              <a:rPr lang="en-US" altLang="en-US" b="1" u="sng" dirty="0">
                <a:latin typeface="+mn-lt"/>
              </a:rPr>
              <a:t>Asst. </a:t>
            </a:r>
            <a:r>
              <a:rPr lang="en-US" altLang="en-US" b="1" u="sng" dirty="0" smtClean="0">
                <a:latin typeface="+mn-lt"/>
              </a:rPr>
              <a:t>Principals</a:t>
            </a:r>
            <a:r>
              <a:rPr lang="en-US" altLang="en-US" b="1" dirty="0" smtClean="0">
                <a:latin typeface="+mn-lt"/>
              </a:rPr>
              <a:t>	</a:t>
            </a:r>
            <a:r>
              <a:rPr lang="en-US" altLang="en-US" b="1" dirty="0">
                <a:latin typeface="+mn-lt"/>
              </a:rPr>
              <a:t>	</a:t>
            </a:r>
            <a:r>
              <a:rPr lang="en-US" altLang="en-US" b="1" u="sng" dirty="0" smtClean="0">
                <a:latin typeface="+mn-lt"/>
              </a:rPr>
              <a:t>Last Names</a:t>
            </a:r>
            <a:endParaRPr lang="en-US" altLang="en-US" b="1" u="sng" dirty="0">
              <a:latin typeface="+mn-lt"/>
            </a:endParaRPr>
          </a:p>
          <a:p>
            <a:pPr eaLnBrk="1" hangingPunct="1">
              <a:spcBef>
                <a:spcPct val="0"/>
              </a:spcBef>
              <a:buClrTx/>
              <a:buSzTx/>
              <a:buFontTx/>
              <a:buNone/>
            </a:pPr>
            <a:r>
              <a:rPr lang="en-US" altLang="en-US" b="1" dirty="0">
                <a:latin typeface="+mn-lt"/>
              </a:rPr>
              <a:t>Mr. </a:t>
            </a:r>
            <a:r>
              <a:rPr lang="en-US" altLang="en-US" b="1" dirty="0" smtClean="0">
                <a:latin typeface="+mn-lt"/>
              </a:rPr>
              <a:t>Blatnica		A </a:t>
            </a:r>
            <a:r>
              <a:rPr lang="en-US" altLang="en-US" b="1" dirty="0">
                <a:latin typeface="+mn-lt"/>
              </a:rPr>
              <a:t>– </a:t>
            </a:r>
            <a:r>
              <a:rPr lang="en-US" altLang="en-US" b="1" dirty="0" smtClean="0">
                <a:latin typeface="+mn-lt"/>
              </a:rPr>
              <a:t>Go</a:t>
            </a:r>
            <a:endParaRPr lang="en-US" altLang="en-US" b="1" dirty="0">
              <a:latin typeface="+mn-lt"/>
            </a:endParaRPr>
          </a:p>
          <a:p>
            <a:pPr eaLnBrk="1" hangingPunct="1">
              <a:spcBef>
                <a:spcPct val="0"/>
              </a:spcBef>
              <a:buClrTx/>
              <a:buSzTx/>
              <a:buFontTx/>
              <a:buNone/>
            </a:pPr>
            <a:r>
              <a:rPr lang="en-US" altLang="en-US" b="1" dirty="0">
                <a:latin typeface="+mn-lt"/>
              </a:rPr>
              <a:t>Mr. Riccio		</a:t>
            </a:r>
            <a:r>
              <a:rPr lang="en-US" altLang="en-US" b="1" dirty="0" smtClean="0">
                <a:latin typeface="+mn-lt"/>
              </a:rPr>
              <a:t>	Gp - Pa</a:t>
            </a:r>
            <a:endParaRPr lang="en-US" altLang="en-US" b="1" dirty="0">
              <a:latin typeface="+mn-lt"/>
            </a:endParaRPr>
          </a:p>
          <a:p>
            <a:pPr eaLnBrk="1" hangingPunct="1">
              <a:spcBef>
                <a:spcPct val="0"/>
              </a:spcBef>
              <a:buClrTx/>
              <a:buSzTx/>
              <a:buFontTx/>
              <a:buNone/>
            </a:pPr>
            <a:r>
              <a:rPr lang="en-US" altLang="en-US" b="1" dirty="0">
                <a:latin typeface="+mn-lt"/>
              </a:rPr>
              <a:t>Mr. Soos		</a:t>
            </a:r>
            <a:r>
              <a:rPr lang="en-US" altLang="en-US" b="1" dirty="0" smtClean="0">
                <a:latin typeface="+mn-lt"/>
              </a:rPr>
              <a:t>	Pb </a:t>
            </a:r>
            <a:r>
              <a:rPr lang="en-US" altLang="en-US" b="1" dirty="0">
                <a:latin typeface="+mn-lt"/>
              </a:rPr>
              <a:t>– Z</a:t>
            </a:r>
          </a:p>
          <a:p>
            <a:pPr eaLnBrk="1" hangingPunct="1">
              <a:spcBef>
                <a:spcPct val="0"/>
              </a:spcBef>
              <a:buClrTx/>
              <a:buSzTx/>
              <a:buFontTx/>
              <a:buNone/>
            </a:pPr>
            <a:endParaRPr lang="en-US" altLang="en-US" b="1" dirty="0">
              <a:latin typeface="+mn-lt"/>
            </a:endParaRPr>
          </a:p>
          <a:p>
            <a:pPr eaLnBrk="1" hangingPunct="1">
              <a:spcBef>
                <a:spcPct val="0"/>
              </a:spcBef>
              <a:buClrTx/>
              <a:buSzTx/>
              <a:buFontTx/>
              <a:buNone/>
            </a:pPr>
            <a:r>
              <a:rPr lang="en-US" altLang="en-US" b="1" dirty="0" smtClean="0">
                <a:latin typeface="+mn-lt"/>
              </a:rPr>
              <a:t>Athletic </a:t>
            </a:r>
            <a:r>
              <a:rPr lang="en-US" altLang="en-US" b="1" dirty="0">
                <a:latin typeface="+mn-lt"/>
              </a:rPr>
              <a:t>Director    </a:t>
            </a:r>
            <a:r>
              <a:rPr lang="en-US" altLang="en-US" b="1" dirty="0" smtClean="0">
                <a:latin typeface="+mn-lt"/>
              </a:rPr>
              <a:t>	Mr</a:t>
            </a:r>
            <a:r>
              <a:rPr lang="en-US" altLang="en-US" b="1" dirty="0">
                <a:latin typeface="+mn-lt"/>
              </a:rPr>
              <a:t>. Howard</a:t>
            </a:r>
          </a:p>
          <a:p>
            <a:pPr eaLnBrk="1" hangingPunct="1">
              <a:spcBef>
                <a:spcPct val="0"/>
              </a:spcBef>
              <a:buClrTx/>
              <a:buSzTx/>
              <a:buFontTx/>
              <a:buNone/>
            </a:pPr>
            <a:endParaRPr lang="en-US" altLang="en-US" sz="1636" dirty="0">
              <a:latin typeface="Arial Rounded MT Bold" panose="020F0704030504030204" pitchFamily="34" charset="0"/>
            </a:endParaRPr>
          </a:p>
        </p:txBody>
      </p:sp>
    </p:spTree>
    <p:extLst>
      <p:ext uri="{BB962C8B-B14F-4D97-AF65-F5344CB8AC3E}">
        <p14:creationId xmlns:p14="http://schemas.microsoft.com/office/powerpoint/2010/main" val="12206162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4"/>
          <p:cNvSpPr txBox="1">
            <a:spLocks noChangeArrowheads="1"/>
          </p:cNvSpPr>
          <p:nvPr/>
        </p:nvSpPr>
        <p:spPr bwMode="auto">
          <a:xfrm>
            <a:off x="347472" y="363684"/>
            <a:ext cx="8485632" cy="527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9pPr>
          </a:lstStyle>
          <a:p>
            <a:pPr algn="ctr" eaLnBrk="1" hangingPunct="1">
              <a:spcBef>
                <a:spcPct val="0"/>
              </a:spcBef>
              <a:buClrTx/>
              <a:buSzTx/>
              <a:buFontTx/>
              <a:buNone/>
            </a:pPr>
            <a:endParaRPr lang="en-US" altLang="en-US" sz="1636" b="1" dirty="0"/>
          </a:p>
          <a:p>
            <a:pPr algn="ctr" eaLnBrk="1" hangingPunct="1">
              <a:spcBef>
                <a:spcPct val="0"/>
              </a:spcBef>
              <a:buClrTx/>
              <a:buSzTx/>
              <a:buFontTx/>
              <a:buNone/>
            </a:pPr>
            <a:endParaRPr lang="en-US" altLang="en-US" sz="1636" b="1" dirty="0"/>
          </a:p>
          <a:p>
            <a:pPr algn="ctr" eaLnBrk="1" hangingPunct="1">
              <a:spcBef>
                <a:spcPct val="0"/>
              </a:spcBef>
              <a:buClrTx/>
              <a:buSzTx/>
              <a:buFontTx/>
              <a:buNone/>
            </a:pPr>
            <a:r>
              <a:rPr lang="en-US" altLang="en-US" sz="4000" b="1" dirty="0"/>
              <a:t>Berea-Midpark High School</a:t>
            </a:r>
          </a:p>
          <a:p>
            <a:pPr algn="ctr" eaLnBrk="1" hangingPunct="1">
              <a:spcBef>
                <a:spcPct val="0"/>
              </a:spcBef>
              <a:buClrTx/>
              <a:buSzTx/>
              <a:buFontTx/>
              <a:buNone/>
            </a:pPr>
            <a:r>
              <a:rPr lang="en-US" altLang="en-US" sz="4000" b="1" dirty="0" smtClean="0"/>
              <a:t>School </a:t>
            </a:r>
            <a:r>
              <a:rPr lang="en-US" altLang="en-US" sz="4000" b="1" dirty="0"/>
              <a:t>Counselors</a:t>
            </a:r>
          </a:p>
          <a:p>
            <a:pPr algn="ctr" eaLnBrk="1" hangingPunct="1">
              <a:spcBef>
                <a:spcPct val="0"/>
              </a:spcBef>
              <a:buClrTx/>
              <a:buSzTx/>
              <a:buFontTx/>
              <a:buNone/>
            </a:pPr>
            <a:endParaRPr lang="en-US" altLang="en-US" sz="1636" b="1" dirty="0"/>
          </a:p>
          <a:p>
            <a:pPr eaLnBrk="1" hangingPunct="1">
              <a:spcBef>
                <a:spcPct val="0"/>
              </a:spcBef>
              <a:buClrTx/>
              <a:buSzTx/>
              <a:buFontTx/>
              <a:buNone/>
            </a:pPr>
            <a:r>
              <a:rPr lang="en-US" altLang="en-US" sz="2800" b="1" u="sng" dirty="0" smtClean="0"/>
              <a:t>Counselor</a:t>
            </a:r>
            <a:r>
              <a:rPr lang="en-US" altLang="en-US" sz="2800" b="1" dirty="0" smtClean="0"/>
              <a:t>				</a:t>
            </a:r>
            <a:r>
              <a:rPr lang="en-US" altLang="en-US" sz="2800" b="1" u="sng" dirty="0" smtClean="0"/>
              <a:t>Last Names</a:t>
            </a:r>
          </a:p>
          <a:p>
            <a:pPr eaLnBrk="1" hangingPunct="1">
              <a:spcBef>
                <a:spcPct val="0"/>
              </a:spcBef>
              <a:buClrTx/>
              <a:buSzTx/>
              <a:buFontTx/>
              <a:buNone/>
            </a:pPr>
            <a:r>
              <a:rPr lang="en-US" altLang="en-US" sz="2800" b="1" dirty="0" smtClean="0"/>
              <a:t>Mr. Bob Schuff			A – D</a:t>
            </a:r>
          </a:p>
          <a:p>
            <a:pPr eaLnBrk="1" hangingPunct="1">
              <a:spcBef>
                <a:spcPct val="0"/>
              </a:spcBef>
              <a:buClrTx/>
              <a:buSzTx/>
              <a:buFontTx/>
              <a:buNone/>
            </a:pPr>
            <a:r>
              <a:rPr lang="en-US" altLang="en-US" sz="2800" b="1" dirty="0" smtClean="0"/>
              <a:t>Ms. Sarah Kolis			E – Li</a:t>
            </a:r>
          </a:p>
          <a:p>
            <a:pPr eaLnBrk="1" hangingPunct="1">
              <a:spcBef>
                <a:spcPct val="0"/>
              </a:spcBef>
              <a:buClrTx/>
              <a:buSzTx/>
              <a:buFontTx/>
              <a:buNone/>
            </a:pPr>
            <a:r>
              <a:rPr lang="en-US" altLang="en-US" sz="2800" b="1" dirty="0" smtClean="0"/>
              <a:t>Mrs. Laura Johnson		Lj – Ro</a:t>
            </a:r>
          </a:p>
          <a:p>
            <a:pPr eaLnBrk="1" hangingPunct="1">
              <a:spcBef>
                <a:spcPct val="0"/>
              </a:spcBef>
              <a:buClrTx/>
              <a:buSzTx/>
              <a:buFontTx/>
              <a:buNone/>
            </a:pPr>
            <a:r>
              <a:rPr lang="en-US" altLang="en-US" sz="2800" b="1" dirty="0" smtClean="0"/>
              <a:t>Mrs. Linda Wolf		Ru – Z</a:t>
            </a:r>
          </a:p>
          <a:p>
            <a:pPr eaLnBrk="1" hangingPunct="1">
              <a:spcBef>
                <a:spcPct val="0"/>
              </a:spcBef>
              <a:buClrTx/>
              <a:buSzTx/>
              <a:buFontTx/>
              <a:buNone/>
            </a:pPr>
            <a:r>
              <a:rPr lang="en-US" altLang="en-US" sz="2800" b="1" dirty="0" smtClean="0"/>
              <a:t>Dr. Dawn Ruebensaal	College &amp; Career 						Readiness</a:t>
            </a:r>
            <a:r>
              <a:rPr lang="en-US" altLang="en-US" sz="2000" b="1" dirty="0" smtClean="0"/>
              <a:t>	</a:t>
            </a:r>
            <a:endParaRPr lang="en-US" altLang="en-US" sz="2000" b="1" dirty="0"/>
          </a:p>
        </p:txBody>
      </p:sp>
    </p:spTree>
    <p:extLst>
      <p:ext uri="{BB962C8B-B14F-4D97-AF65-F5344CB8AC3E}">
        <p14:creationId xmlns:p14="http://schemas.microsoft.com/office/powerpoint/2010/main" val="898686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22960" y="629506"/>
            <a:ext cx="7552944" cy="1519334"/>
          </a:xfrm>
          <a:prstGeom prst="rect">
            <a:avLst/>
          </a:prstGeom>
        </p:spPr>
      </p:pic>
      <p:sp>
        <p:nvSpPr>
          <p:cNvPr id="3" name="Rectangle 2"/>
          <p:cNvSpPr/>
          <p:nvPr/>
        </p:nvSpPr>
        <p:spPr>
          <a:xfrm>
            <a:off x="384047" y="1783080"/>
            <a:ext cx="8357617" cy="4093428"/>
          </a:xfrm>
          <a:prstGeom prst="rect">
            <a:avLst/>
          </a:prstGeom>
        </p:spPr>
        <p:txBody>
          <a:bodyPr wrap="square">
            <a:spAutoFit/>
          </a:bodyPr>
          <a:lstStyle/>
          <a:p>
            <a:r>
              <a:rPr lang="en-US" altLang="en-US" sz="3200" b="1" i="1" dirty="0" smtClean="0">
                <a:solidFill>
                  <a:srgbClr val="07239B"/>
                </a:solidFill>
              </a:rPr>
              <a:t>Class </a:t>
            </a:r>
            <a:r>
              <a:rPr lang="en-US" altLang="en-US" sz="3200" b="1" i="1" dirty="0">
                <a:solidFill>
                  <a:srgbClr val="07239B"/>
                </a:solidFill>
              </a:rPr>
              <a:t>of </a:t>
            </a:r>
            <a:r>
              <a:rPr lang="en-US" altLang="en-US" sz="3200" b="1" i="1" dirty="0" smtClean="0">
                <a:solidFill>
                  <a:srgbClr val="07239B"/>
                </a:solidFill>
              </a:rPr>
              <a:t>2022</a:t>
            </a:r>
            <a:endParaRPr lang="en-US" altLang="en-US" sz="3200" b="1" i="1" dirty="0">
              <a:solidFill>
                <a:srgbClr val="07239B"/>
              </a:solidFill>
            </a:endParaRPr>
          </a:p>
          <a:p>
            <a:r>
              <a:rPr lang="en-US" altLang="en-US" sz="2800" b="1" dirty="0" smtClean="0"/>
              <a:t>The </a:t>
            </a:r>
            <a:r>
              <a:rPr lang="en-US" altLang="en-US" sz="2800" b="1" dirty="0"/>
              <a:t>goals for this presentation are</a:t>
            </a:r>
            <a:r>
              <a:rPr lang="en-US" altLang="en-US" sz="2800" dirty="0"/>
              <a:t>:</a:t>
            </a:r>
          </a:p>
          <a:p>
            <a:pPr>
              <a:buFont typeface="Arial" panose="020B0604020202020204" pitchFamily="34" charset="0"/>
              <a:buChar char="•"/>
            </a:pPr>
            <a:r>
              <a:rPr lang="en-US" altLang="en-US" sz="2800" dirty="0"/>
              <a:t>To explain the high school scheduling process.</a:t>
            </a:r>
          </a:p>
          <a:p>
            <a:pPr>
              <a:buFont typeface="Arial" panose="020B0604020202020204" pitchFamily="34" charset="0"/>
              <a:buChar char="•"/>
            </a:pPr>
            <a:endParaRPr lang="en-US" altLang="en-US" sz="1200" dirty="0" smtClean="0"/>
          </a:p>
          <a:p>
            <a:pPr>
              <a:buFont typeface="Arial" panose="020B0604020202020204" pitchFamily="34" charset="0"/>
              <a:buChar char="•"/>
            </a:pPr>
            <a:r>
              <a:rPr lang="en-US" altLang="en-US" sz="2800" dirty="0" smtClean="0"/>
              <a:t>To </a:t>
            </a:r>
            <a:r>
              <a:rPr lang="en-US" altLang="en-US" sz="2800" dirty="0"/>
              <a:t>help you understand the requirements for    graduation and the minimum core requirements  for </a:t>
            </a:r>
            <a:r>
              <a:rPr lang="en-US" altLang="en-US" sz="2800" dirty="0" smtClean="0"/>
              <a:t>colleges</a:t>
            </a:r>
            <a:r>
              <a:rPr lang="en-US" altLang="en-US" sz="2800" dirty="0"/>
              <a:t>.</a:t>
            </a:r>
          </a:p>
          <a:p>
            <a:pPr>
              <a:buFont typeface="Arial" panose="020B0604020202020204" pitchFamily="34" charset="0"/>
              <a:buChar char="•"/>
            </a:pPr>
            <a:endParaRPr lang="en-US" altLang="en-US" sz="1200" dirty="0" smtClean="0"/>
          </a:p>
          <a:p>
            <a:pPr>
              <a:buFont typeface="Arial" panose="020B0604020202020204" pitchFamily="34" charset="0"/>
              <a:buChar char="•"/>
            </a:pPr>
            <a:r>
              <a:rPr lang="en-US" altLang="en-US" sz="2800" dirty="0" smtClean="0"/>
              <a:t>To </a:t>
            </a:r>
            <a:r>
              <a:rPr lang="en-US" altLang="en-US" sz="2800" dirty="0"/>
              <a:t>give you a basic understanding of Berea-Midpark High School</a:t>
            </a:r>
            <a:r>
              <a:rPr lang="en-US" altLang="en-US" sz="2400" dirty="0"/>
              <a:t>.</a:t>
            </a:r>
          </a:p>
        </p:txBody>
      </p:sp>
      <p:pic>
        <p:nvPicPr>
          <p:cNvPr id="4" name="Picture 3" descr="fundraising-goal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450234"/>
            <a:ext cx="1870364" cy="1321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2903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1922319" y="15280"/>
            <a:ext cx="184731" cy="2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3D39"/>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3D39"/>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BEFF4B"/>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en-US" altLang="en-US" sz="1227" dirty="0">
              <a:latin typeface="Tahoma" panose="020B0604030504040204" pitchFamily="34" charset="0"/>
            </a:endParaRPr>
          </a:p>
        </p:txBody>
      </p:sp>
      <p:sp>
        <p:nvSpPr>
          <p:cNvPr id="32772" name="TextBox 2"/>
          <p:cNvSpPr txBox="1">
            <a:spLocks noChangeArrowheads="1"/>
          </p:cNvSpPr>
          <p:nvPr/>
        </p:nvSpPr>
        <p:spPr bwMode="auto">
          <a:xfrm>
            <a:off x="2697481" y="649224"/>
            <a:ext cx="308817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3D39"/>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3D39"/>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BEFF4B"/>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9pPr>
          </a:lstStyle>
          <a:p>
            <a:pPr algn="ctr" eaLnBrk="1" hangingPunct="1">
              <a:spcBef>
                <a:spcPct val="0"/>
              </a:spcBef>
              <a:buClrTx/>
              <a:buSzTx/>
              <a:buFontTx/>
              <a:buNone/>
            </a:pPr>
            <a:r>
              <a:rPr lang="en-US" altLang="en-US" dirty="0" smtClean="0">
                <a:latin typeface="Tahoma" panose="020B0604030504040204" pitchFamily="34" charset="0"/>
              </a:rPr>
              <a:t>2017-2018 BMHS </a:t>
            </a:r>
            <a:endParaRPr lang="en-US" altLang="en-US" dirty="0">
              <a:latin typeface="Tahoma" panose="020B0604030504040204" pitchFamily="34" charset="0"/>
            </a:endParaRPr>
          </a:p>
          <a:p>
            <a:pPr algn="ctr" eaLnBrk="1" hangingPunct="1">
              <a:spcBef>
                <a:spcPct val="0"/>
              </a:spcBef>
              <a:buClrTx/>
              <a:buSzTx/>
              <a:buFontTx/>
              <a:buNone/>
            </a:pPr>
            <a:r>
              <a:rPr lang="en-US" altLang="en-US" dirty="0">
                <a:latin typeface="Tahoma" panose="020B0604030504040204" pitchFamily="34" charset="0"/>
              </a:rPr>
              <a:t>Bell Schedule</a:t>
            </a:r>
          </a:p>
        </p:txBody>
      </p:sp>
      <p:graphicFrame>
        <p:nvGraphicFramePr>
          <p:cNvPr id="4" name="Table 3"/>
          <p:cNvGraphicFramePr>
            <a:graphicFrameLocks noGrp="1"/>
          </p:cNvGraphicFramePr>
          <p:nvPr>
            <p:extLst>
              <p:ext uri="{D42A27DB-BD31-4B8C-83A1-F6EECF244321}">
                <p14:modId xmlns:p14="http://schemas.microsoft.com/office/powerpoint/2010/main" val="2219367575"/>
              </p:ext>
            </p:extLst>
          </p:nvPr>
        </p:nvGraphicFramePr>
        <p:xfrm>
          <a:off x="1700784" y="1603331"/>
          <a:ext cx="5303520" cy="4423395"/>
        </p:xfrm>
        <a:graphic>
          <a:graphicData uri="http://schemas.openxmlformats.org/drawingml/2006/table">
            <a:tbl>
              <a:tblPr/>
              <a:tblGrid>
                <a:gridCol w="1403874">
                  <a:extLst>
                    <a:ext uri="{9D8B030D-6E8A-4147-A177-3AD203B41FA5}">
                      <a16:colId xmlns:a16="http://schemas.microsoft.com/office/drawing/2014/main" val="20000"/>
                    </a:ext>
                  </a:extLst>
                </a:gridCol>
                <a:gridCol w="2261795">
                  <a:extLst>
                    <a:ext uri="{9D8B030D-6E8A-4147-A177-3AD203B41FA5}">
                      <a16:colId xmlns:a16="http://schemas.microsoft.com/office/drawing/2014/main" val="20001"/>
                    </a:ext>
                  </a:extLst>
                </a:gridCol>
                <a:gridCol w="1637851">
                  <a:extLst>
                    <a:ext uri="{9D8B030D-6E8A-4147-A177-3AD203B41FA5}">
                      <a16:colId xmlns:a16="http://schemas.microsoft.com/office/drawing/2014/main" val="20002"/>
                    </a:ext>
                  </a:extLst>
                </a:gridCol>
              </a:tblGrid>
              <a:tr h="484987">
                <a:tc>
                  <a:txBody>
                    <a:bodyPr/>
                    <a:lstStyle/>
                    <a:p>
                      <a:pPr marL="0" marR="0" algn="ctr">
                        <a:spcBef>
                          <a:spcPts val="0"/>
                        </a:spcBef>
                        <a:spcAft>
                          <a:spcPts val="0"/>
                        </a:spcAft>
                      </a:pPr>
                      <a:r>
                        <a:rPr lang="en-US" sz="1600" b="1" dirty="0">
                          <a:effectLst/>
                          <a:latin typeface="Times New Roman"/>
                          <a:ea typeface="Times New Roman"/>
                        </a:rPr>
                        <a:t>PERIOD</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effectLst/>
                          <a:latin typeface="Times New Roman"/>
                          <a:ea typeface="Times New Roman"/>
                        </a:rPr>
                        <a:t>START - END</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effectLst/>
                          <a:latin typeface="Times New Roman"/>
                          <a:ea typeface="Times New Roman"/>
                        </a:rPr>
                        <a:t>MINUTES</a:t>
                      </a:r>
                      <a:endParaRPr lang="en-US" sz="1600" dirty="0">
                        <a:effectLst/>
                        <a:latin typeface="Times New Roman"/>
                        <a:ea typeface="Times New Roman"/>
                      </a:endParaRP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1632">
                <a:tc>
                  <a:txBody>
                    <a:bodyPr/>
                    <a:lstStyle/>
                    <a:p>
                      <a:pPr marL="0" marR="0" algn="ctr">
                        <a:spcBef>
                          <a:spcPts val="0"/>
                        </a:spcBef>
                        <a:spcAft>
                          <a:spcPts val="0"/>
                        </a:spcAft>
                      </a:pPr>
                      <a:r>
                        <a:rPr lang="en-US" sz="1600" b="1" dirty="0">
                          <a:effectLst/>
                          <a:latin typeface="Times New Roman"/>
                          <a:ea typeface="Times New Roman"/>
                        </a:rPr>
                        <a:t>1</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7:15   -    8:04</a:t>
                      </a: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49</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3740">
                <a:tc>
                  <a:txBody>
                    <a:bodyPr/>
                    <a:lstStyle/>
                    <a:p>
                      <a:pPr marL="0" marR="0" algn="ctr">
                        <a:spcBef>
                          <a:spcPts val="0"/>
                        </a:spcBef>
                        <a:spcAft>
                          <a:spcPts val="0"/>
                        </a:spcAft>
                      </a:pPr>
                      <a:r>
                        <a:rPr lang="en-US" sz="1600" b="1" dirty="0">
                          <a:effectLst/>
                          <a:latin typeface="Times New Roman"/>
                          <a:ea typeface="Times New Roman"/>
                        </a:rPr>
                        <a:t>2</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8:08   -    </a:t>
                      </a:r>
                      <a:r>
                        <a:rPr lang="en-US" sz="1600" dirty="0" smtClean="0">
                          <a:effectLst/>
                          <a:latin typeface="Times New Roman"/>
                          <a:ea typeface="Times New Roman"/>
                        </a:rPr>
                        <a:t>9:01</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54</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3740">
                <a:tc>
                  <a:txBody>
                    <a:bodyPr/>
                    <a:lstStyle/>
                    <a:p>
                      <a:pPr marL="0" marR="0" algn="ctr">
                        <a:spcBef>
                          <a:spcPts val="0"/>
                        </a:spcBef>
                        <a:spcAft>
                          <a:spcPts val="0"/>
                        </a:spcAft>
                      </a:pPr>
                      <a:r>
                        <a:rPr lang="en-US" sz="1600" b="1" dirty="0">
                          <a:effectLst/>
                          <a:latin typeface="Times New Roman"/>
                          <a:ea typeface="Times New Roman"/>
                        </a:rPr>
                        <a:t>3</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smtClean="0">
                          <a:effectLst/>
                          <a:latin typeface="Times New Roman"/>
                          <a:ea typeface="Times New Roman"/>
                        </a:rPr>
                        <a:t>9:05   </a:t>
                      </a:r>
                      <a:r>
                        <a:rPr lang="en-US" sz="1600" dirty="0">
                          <a:effectLst/>
                          <a:latin typeface="Times New Roman"/>
                          <a:ea typeface="Times New Roman"/>
                        </a:rPr>
                        <a:t>-   </a:t>
                      </a:r>
                      <a:r>
                        <a:rPr lang="en-US" sz="1600" dirty="0" smtClean="0">
                          <a:effectLst/>
                          <a:latin typeface="Times New Roman"/>
                          <a:ea typeface="Times New Roman"/>
                        </a:rPr>
                        <a:t>9:54</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49</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3740">
                <a:tc>
                  <a:txBody>
                    <a:bodyPr/>
                    <a:lstStyle/>
                    <a:p>
                      <a:pPr marL="0" marR="0" algn="ctr">
                        <a:spcBef>
                          <a:spcPts val="0"/>
                        </a:spcBef>
                        <a:spcAft>
                          <a:spcPts val="0"/>
                        </a:spcAft>
                      </a:pPr>
                      <a:r>
                        <a:rPr lang="en-US" sz="1600" b="1" dirty="0">
                          <a:effectLst/>
                          <a:latin typeface="Times New Roman"/>
                          <a:ea typeface="Times New Roman"/>
                        </a:rPr>
                        <a:t>4 (L)</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effectLst/>
                          <a:latin typeface="Times New Roman"/>
                          <a:ea typeface="Times New Roman"/>
                        </a:rPr>
                        <a:t>  </a:t>
                      </a:r>
                      <a:r>
                        <a:rPr lang="en-US" sz="1600" dirty="0" smtClean="0">
                          <a:effectLst/>
                          <a:latin typeface="Times New Roman"/>
                          <a:ea typeface="Times New Roman"/>
                        </a:rPr>
                        <a:t>        9:58   </a:t>
                      </a:r>
                      <a:r>
                        <a:rPr lang="en-US" sz="1600" dirty="0">
                          <a:effectLst/>
                          <a:latin typeface="Times New Roman"/>
                          <a:ea typeface="Times New Roman"/>
                        </a:rPr>
                        <a:t>-  </a:t>
                      </a:r>
                      <a:r>
                        <a:rPr lang="en-US" sz="1600" dirty="0" smtClean="0">
                          <a:effectLst/>
                          <a:latin typeface="Times New Roman"/>
                          <a:ea typeface="Times New Roman"/>
                        </a:rPr>
                        <a:t>10:20</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23</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63740">
                <a:tc>
                  <a:txBody>
                    <a:bodyPr/>
                    <a:lstStyle/>
                    <a:p>
                      <a:pPr marL="0" marR="0" algn="ctr">
                        <a:spcBef>
                          <a:spcPts val="0"/>
                        </a:spcBef>
                        <a:spcAft>
                          <a:spcPts val="0"/>
                        </a:spcAft>
                      </a:pPr>
                      <a:r>
                        <a:rPr lang="en-US" sz="1600" b="1" dirty="0">
                          <a:effectLst/>
                          <a:latin typeface="Times New Roman"/>
                          <a:ea typeface="Times New Roman"/>
                        </a:rPr>
                        <a:t>5 (L)</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smtClean="0">
                          <a:effectLst/>
                          <a:latin typeface="Times New Roman"/>
                          <a:ea typeface="Times New Roman"/>
                        </a:rPr>
                        <a:t>10:24   </a:t>
                      </a:r>
                      <a:r>
                        <a:rPr lang="en-US" sz="1600" dirty="0">
                          <a:effectLst/>
                          <a:latin typeface="Times New Roman"/>
                          <a:ea typeface="Times New Roman"/>
                        </a:rPr>
                        <a:t>-  </a:t>
                      </a:r>
                      <a:r>
                        <a:rPr lang="en-US" sz="1600" dirty="0" smtClean="0">
                          <a:effectLst/>
                          <a:latin typeface="Times New Roman"/>
                          <a:ea typeface="Times New Roman"/>
                        </a:rPr>
                        <a:t>10:46</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22</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63740">
                <a:tc>
                  <a:txBody>
                    <a:bodyPr/>
                    <a:lstStyle/>
                    <a:p>
                      <a:pPr marL="0" marR="0" algn="ctr">
                        <a:spcBef>
                          <a:spcPts val="0"/>
                        </a:spcBef>
                        <a:spcAft>
                          <a:spcPts val="0"/>
                        </a:spcAft>
                      </a:pPr>
                      <a:r>
                        <a:rPr lang="en-US" sz="1600" b="1" dirty="0">
                          <a:effectLst/>
                          <a:latin typeface="Times New Roman"/>
                          <a:ea typeface="Times New Roman"/>
                        </a:rPr>
                        <a:t>6 (L)</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smtClean="0">
                          <a:effectLst/>
                          <a:latin typeface="Times New Roman"/>
                          <a:ea typeface="Times New Roman"/>
                        </a:rPr>
                        <a:t>10:50   </a:t>
                      </a:r>
                      <a:r>
                        <a:rPr lang="en-US" sz="1600" dirty="0">
                          <a:effectLst/>
                          <a:latin typeface="Times New Roman"/>
                          <a:ea typeface="Times New Roman"/>
                        </a:rPr>
                        <a:t>-  </a:t>
                      </a:r>
                      <a:r>
                        <a:rPr lang="en-US" sz="1600" dirty="0" smtClean="0">
                          <a:effectLst/>
                          <a:latin typeface="Times New Roman"/>
                          <a:ea typeface="Times New Roman"/>
                        </a:rPr>
                        <a:t>11:112</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23</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63740">
                <a:tc>
                  <a:txBody>
                    <a:bodyPr/>
                    <a:lstStyle/>
                    <a:p>
                      <a:pPr marL="0" marR="0" algn="ctr">
                        <a:spcBef>
                          <a:spcPts val="0"/>
                        </a:spcBef>
                        <a:spcAft>
                          <a:spcPts val="0"/>
                        </a:spcAft>
                      </a:pPr>
                      <a:r>
                        <a:rPr lang="en-US" sz="1600" b="1" dirty="0">
                          <a:effectLst/>
                          <a:latin typeface="Times New Roman"/>
                          <a:ea typeface="Times New Roman"/>
                        </a:rPr>
                        <a:t>7 (L)</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smtClean="0">
                          <a:effectLst/>
                          <a:latin typeface="Times New Roman"/>
                          <a:ea typeface="Times New Roman"/>
                        </a:rPr>
                        <a:t>11:16   </a:t>
                      </a:r>
                      <a:r>
                        <a:rPr lang="en-US" sz="1600" dirty="0">
                          <a:effectLst/>
                          <a:latin typeface="Times New Roman"/>
                          <a:ea typeface="Times New Roman"/>
                        </a:rPr>
                        <a:t>-  </a:t>
                      </a:r>
                      <a:r>
                        <a:rPr lang="en-US" sz="1600" dirty="0" smtClean="0">
                          <a:effectLst/>
                          <a:latin typeface="Times New Roman"/>
                          <a:ea typeface="Times New Roman"/>
                        </a:rPr>
                        <a:t>11:38</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22</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63740">
                <a:tc>
                  <a:txBody>
                    <a:bodyPr/>
                    <a:lstStyle/>
                    <a:p>
                      <a:pPr marL="0" marR="0" algn="ctr">
                        <a:spcBef>
                          <a:spcPts val="0"/>
                        </a:spcBef>
                        <a:spcAft>
                          <a:spcPts val="0"/>
                        </a:spcAft>
                      </a:pPr>
                      <a:r>
                        <a:rPr lang="en-US" sz="1600" b="1" dirty="0">
                          <a:effectLst/>
                          <a:latin typeface="Times New Roman"/>
                          <a:ea typeface="Times New Roman"/>
                        </a:rPr>
                        <a:t>8 (L)</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smtClean="0">
                          <a:effectLst/>
                          <a:latin typeface="Times New Roman"/>
                          <a:ea typeface="Times New Roman"/>
                        </a:rPr>
                        <a:t>11:42   </a:t>
                      </a:r>
                      <a:r>
                        <a:rPr lang="en-US" sz="1600" dirty="0">
                          <a:effectLst/>
                          <a:latin typeface="Times New Roman"/>
                          <a:ea typeface="Times New Roman"/>
                        </a:rPr>
                        <a:t>-  </a:t>
                      </a:r>
                      <a:r>
                        <a:rPr lang="en-US" sz="1600" dirty="0" smtClean="0">
                          <a:effectLst/>
                          <a:latin typeface="Times New Roman"/>
                          <a:ea typeface="Times New Roman"/>
                        </a:rPr>
                        <a:t>12:04</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23</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63740">
                <a:tc>
                  <a:txBody>
                    <a:bodyPr/>
                    <a:lstStyle/>
                    <a:p>
                      <a:pPr marL="0" marR="0" algn="ctr">
                        <a:spcBef>
                          <a:spcPts val="0"/>
                        </a:spcBef>
                        <a:spcAft>
                          <a:spcPts val="0"/>
                        </a:spcAft>
                      </a:pPr>
                      <a:r>
                        <a:rPr lang="en-US" sz="1600" b="1" dirty="0">
                          <a:effectLst/>
                          <a:latin typeface="Times New Roman"/>
                          <a:ea typeface="Times New Roman"/>
                        </a:rPr>
                        <a:t>9 (L)</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smtClean="0">
                          <a:effectLst/>
                          <a:latin typeface="Times New Roman"/>
                          <a:ea typeface="Times New Roman"/>
                        </a:rPr>
                        <a:t>12:08   </a:t>
                      </a:r>
                      <a:r>
                        <a:rPr lang="en-US" sz="1600" dirty="0">
                          <a:effectLst/>
                          <a:latin typeface="Times New Roman"/>
                          <a:ea typeface="Times New Roman"/>
                        </a:rPr>
                        <a:t>-  </a:t>
                      </a:r>
                      <a:r>
                        <a:rPr lang="en-US" sz="1600" dirty="0" smtClean="0">
                          <a:effectLst/>
                          <a:latin typeface="Times New Roman"/>
                          <a:ea typeface="Times New Roman"/>
                        </a:rPr>
                        <a:t>12:30</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22</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63740">
                <a:tc>
                  <a:txBody>
                    <a:bodyPr/>
                    <a:lstStyle/>
                    <a:p>
                      <a:pPr marL="0" marR="0" algn="ctr">
                        <a:spcBef>
                          <a:spcPts val="0"/>
                        </a:spcBef>
                        <a:spcAft>
                          <a:spcPts val="0"/>
                        </a:spcAft>
                      </a:pPr>
                      <a:r>
                        <a:rPr lang="en-US" sz="1600" b="1" dirty="0">
                          <a:effectLst/>
                          <a:latin typeface="Times New Roman"/>
                          <a:ea typeface="Times New Roman"/>
                        </a:rPr>
                        <a:t>10</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smtClean="0">
                          <a:effectLst/>
                          <a:latin typeface="Times New Roman"/>
                          <a:ea typeface="Times New Roman"/>
                        </a:rPr>
                        <a:t>12:34   </a:t>
                      </a:r>
                      <a:r>
                        <a:rPr lang="en-US" sz="1600" dirty="0">
                          <a:effectLst/>
                          <a:latin typeface="Times New Roman"/>
                          <a:ea typeface="Times New Roman"/>
                        </a:rPr>
                        <a:t>-    </a:t>
                      </a:r>
                      <a:r>
                        <a:rPr lang="en-US" sz="1600" dirty="0" smtClean="0">
                          <a:effectLst/>
                          <a:latin typeface="Times New Roman"/>
                          <a:ea typeface="Times New Roman"/>
                        </a:rPr>
                        <a:t>1:23</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49</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03116">
                <a:tc>
                  <a:txBody>
                    <a:bodyPr/>
                    <a:lstStyle/>
                    <a:p>
                      <a:pPr marL="0" marR="0" algn="ctr">
                        <a:spcBef>
                          <a:spcPts val="0"/>
                        </a:spcBef>
                        <a:spcAft>
                          <a:spcPts val="0"/>
                        </a:spcAft>
                      </a:pPr>
                      <a:r>
                        <a:rPr lang="en-US" sz="1600" b="1" dirty="0">
                          <a:effectLst/>
                          <a:latin typeface="Times New Roman"/>
                          <a:ea typeface="Times New Roman"/>
                        </a:rPr>
                        <a:t>11</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  </a:t>
                      </a:r>
                      <a:r>
                        <a:rPr lang="en-US" sz="1600" dirty="0" smtClean="0">
                          <a:effectLst/>
                          <a:latin typeface="Times New Roman"/>
                          <a:ea typeface="Times New Roman"/>
                        </a:rPr>
                        <a:t>1:27   </a:t>
                      </a:r>
                      <a:r>
                        <a:rPr lang="en-US" sz="1600" dirty="0">
                          <a:effectLst/>
                          <a:latin typeface="Times New Roman"/>
                          <a:ea typeface="Times New Roman"/>
                        </a:rPr>
                        <a:t>-    </a:t>
                      </a:r>
                      <a:r>
                        <a:rPr lang="en-US" sz="1600" dirty="0" smtClean="0">
                          <a:effectLst/>
                          <a:latin typeface="Times New Roman"/>
                          <a:ea typeface="Times New Roman"/>
                        </a:rPr>
                        <a:t>2:15                </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49</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4344688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idx="4294967295"/>
          </p:nvPr>
        </p:nvSpPr>
        <p:spPr>
          <a:xfrm>
            <a:off x="539496" y="490452"/>
            <a:ext cx="7507224" cy="1027452"/>
          </a:xfrm>
        </p:spPr>
        <p:txBody>
          <a:bodyPr/>
          <a:lstStyle/>
          <a:p>
            <a:pPr algn="ctr">
              <a:defRPr/>
            </a:pPr>
            <a:r>
              <a:rPr lang="en-US" dirty="0" smtClean="0"/>
              <a:t>Typical Semester Schedule</a:t>
            </a:r>
          </a:p>
        </p:txBody>
      </p:sp>
      <p:graphicFrame>
        <p:nvGraphicFramePr>
          <p:cNvPr id="301059" name="Group 3"/>
          <p:cNvGraphicFramePr>
            <a:graphicFrameLocks noGrp="1"/>
          </p:cNvGraphicFramePr>
          <p:nvPr>
            <p:ph type="tbl" idx="4294967295"/>
            <p:extLst>
              <p:ext uri="{D42A27DB-BD31-4B8C-83A1-F6EECF244321}">
                <p14:modId xmlns:p14="http://schemas.microsoft.com/office/powerpoint/2010/main" val="3681343516"/>
              </p:ext>
            </p:extLst>
          </p:nvPr>
        </p:nvGraphicFramePr>
        <p:xfrm>
          <a:off x="1225296" y="1307592"/>
          <a:ext cx="6419089" cy="4815212"/>
        </p:xfrm>
        <a:graphic>
          <a:graphicData uri="http://schemas.openxmlformats.org/drawingml/2006/table">
            <a:tbl>
              <a:tblPr/>
              <a:tblGrid>
                <a:gridCol w="901819">
                  <a:extLst>
                    <a:ext uri="{9D8B030D-6E8A-4147-A177-3AD203B41FA5}">
                      <a16:colId xmlns:a16="http://schemas.microsoft.com/office/drawing/2014/main" val="20000"/>
                    </a:ext>
                  </a:extLst>
                </a:gridCol>
                <a:gridCol w="2307725">
                  <a:extLst>
                    <a:ext uri="{9D8B030D-6E8A-4147-A177-3AD203B41FA5}">
                      <a16:colId xmlns:a16="http://schemas.microsoft.com/office/drawing/2014/main" val="20001"/>
                    </a:ext>
                  </a:extLst>
                </a:gridCol>
                <a:gridCol w="3209545">
                  <a:extLst>
                    <a:ext uri="{9D8B030D-6E8A-4147-A177-3AD203B41FA5}">
                      <a16:colId xmlns:a16="http://schemas.microsoft.com/office/drawing/2014/main" val="20002"/>
                    </a:ext>
                  </a:extLst>
                </a:gridCol>
              </a:tblGrid>
              <a:tr h="6024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1</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7:15-8:04</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English I</a:t>
                      </a: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3112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2 </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8:08-9:01</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Physical Science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ahoma" pitchFamily="34" charset="0"/>
                        <a:ea typeface="MS PGothic" pitchFamily="34" charset="-128"/>
                      </a:endParaRP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498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3</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9:05-9:54</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Spanish I</a:t>
                      </a: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14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4/5</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9:58-10:46</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PE Survey</a:t>
                      </a: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614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6</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10:50-11:12</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Study Hall</a:t>
                      </a: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614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7</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11:16-11:38</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Lunch</a:t>
                      </a: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67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8/9</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11:42-12:30</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World History</a:t>
                      </a: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5875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10</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12:34-1:23</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Algebra</a:t>
                      </a: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251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11</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1:27-2:15</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ea typeface="MS PGothic" pitchFamily="34" charset="-128"/>
                        </a:rPr>
                        <a:t>Study Hall</a:t>
                      </a: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250600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idx="4294967295"/>
          </p:nvPr>
        </p:nvSpPr>
        <p:spPr>
          <a:xfrm>
            <a:off x="2178844" y="506166"/>
            <a:ext cx="4768994" cy="1058966"/>
          </a:xfrm>
        </p:spPr>
        <p:txBody>
          <a:bodyPr>
            <a:normAutofit/>
          </a:bodyPr>
          <a:lstStyle/>
          <a:p>
            <a:pPr algn="ctr">
              <a:defRPr/>
            </a:pPr>
            <a:r>
              <a:rPr lang="en-US" sz="2727" dirty="0">
                <a:solidFill>
                  <a:schemeClr val="accent1">
                    <a:tint val="88000"/>
                    <a:satMod val="150000"/>
                  </a:schemeClr>
                </a:solidFill>
                <a:latin typeface="Tahoma" pitchFamily="34" charset="0"/>
              </a:rPr>
              <a:t/>
            </a:r>
            <a:br>
              <a:rPr lang="en-US" sz="2727" dirty="0">
                <a:solidFill>
                  <a:schemeClr val="accent1">
                    <a:tint val="88000"/>
                    <a:satMod val="150000"/>
                  </a:schemeClr>
                </a:solidFill>
                <a:latin typeface="Tahoma" pitchFamily="34" charset="0"/>
              </a:rPr>
            </a:br>
            <a:r>
              <a:rPr lang="en-US" sz="2727" dirty="0">
                <a:solidFill>
                  <a:srgbClr val="051B79"/>
                </a:solidFill>
                <a:latin typeface="Tahoma" pitchFamily="34" charset="0"/>
              </a:rPr>
              <a:t>Berea-Midpark High School</a:t>
            </a:r>
            <a:endParaRPr lang="en-US" sz="2727" dirty="0">
              <a:solidFill>
                <a:schemeClr val="accent1">
                  <a:tint val="88000"/>
                  <a:satMod val="150000"/>
                </a:schemeClr>
              </a:solidFill>
              <a:latin typeface="Tahoma" pitchFamily="34" charset="0"/>
            </a:endParaRPr>
          </a:p>
        </p:txBody>
      </p:sp>
      <p:pic>
        <p:nvPicPr>
          <p:cNvPr id="36867" name="Content Placeholder 6" descr="8931548-small.jpg"/>
          <p:cNvPicPr>
            <a:picLocks noGrp="1" noChangeAspect="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3906333" y="3429000"/>
            <a:ext cx="1194955" cy="902710"/>
          </a:xfrm>
        </p:spPr>
      </p:pic>
      <p:sp>
        <p:nvSpPr>
          <p:cNvPr id="36868" name="TextBox 4"/>
          <p:cNvSpPr txBox="1">
            <a:spLocks noChangeArrowheads="1"/>
          </p:cNvSpPr>
          <p:nvPr/>
        </p:nvSpPr>
        <p:spPr bwMode="auto">
          <a:xfrm>
            <a:off x="2961409" y="4416136"/>
            <a:ext cx="3221182" cy="1540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3D39"/>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3D39"/>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BEFF4B"/>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9pPr>
          </a:lstStyle>
          <a:p>
            <a:pPr algn="ctr" eaLnBrk="1" hangingPunct="1">
              <a:spcBef>
                <a:spcPct val="0"/>
              </a:spcBef>
              <a:buClrTx/>
              <a:buSzTx/>
              <a:buFontTx/>
              <a:buNone/>
            </a:pPr>
            <a:r>
              <a:rPr lang="en-US" altLang="en-US" sz="2727" dirty="0" smtClean="0">
                <a:latin typeface="Tahoma" panose="020B0604030504040204" pitchFamily="34" charset="0"/>
              </a:rPr>
              <a:t>2018-2019</a:t>
            </a:r>
            <a:endParaRPr lang="en-US" altLang="en-US" sz="2727" dirty="0">
              <a:latin typeface="Tahoma" panose="020B0604030504040204" pitchFamily="34" charset="0"/>
            </a:endParaRPr>
          </a:p>
          <a:p>
            <a:pPr algn="ctr" eaLnBrk="1" hangingPunct="1">
              <a:spcBef>
                <a:spcPct val="0"/>
              </a:spcBef>
              <a:buClrTx/>
              <a:buSzTx/>
              <a:buFontTx/>
              <a:buNone/>
            </a:pPr>
            <a:r>
              <a:rPr lang="en-US" altLang="en-US" sz="2727" dirty="0">
                <a:latin typeface="Tahoma" panose="020B0604030504040204" pitchFamily="34" charset="0"/>
              </a:rPr>
              <a:t>Course </a:t>
            </a:r>
          </a:p>
          <a:p>
            <a:pPr algn="ctr" eaLnBrk="1" hangingPunct="1">
              <a:spcBef>
                <a:spcPct val="0"/>
              </a:spcBef>
              <a:buClrTx/>
              <a:buSzTx/>
              <a:buFontTx/>
              <a:buNone/>
            </a:pPr>
            <a:r>
              <a:rPr lang="en-US" altLang="en-US" sz="2727" dirty="0">
                <a:latin typeface="Tahoma" panose="020B0604030504040204" pitchFamily="34" charset="0"/>
              </a:rPr>
              <a:t>Registration Guide</a:t>
            </a:r>
            <a:r>
              <a:rPr lang="en-US" altLang="en-US" sz="1227" dirty="0">
                <a:latin typeface="Tahoma" panose="020B0604030504040204" pitchFamily="34" charset="0"/>
              </a:rPr>
              <a:t/>
            </a:r>
            <a:br>
              <a:rPr lang="en-US" altLang="en-US" sz="1227" dirty="0">
                <a:latin typeface="Tahoma" panose="020B0604030504040204" pitchFamily="34" charset="0"/>
              </a:rPr>
            </a:br>
            <a:endParaRPr lang="en-US" altLang="en-US" sz="1227" dirty="0">
              <a:latin typeface="Tahoma" panose="020B0604030504040204" pitchFamily="34" charset="0"/>
            </a:endParaRPr>
          </a:p>
        </p:txBody>
      </p:sp>
      <p:sp>
        <p:nvSpPr>
          <p:cNvPr id="36869" name="AutoShape 6" descr="data:image/jpeg;base64,/9j/4AAQSkZJRgABAQAAAQABAAD/2wCEAAkGBxQQEhQUEhQUFBUXFRQUFBQXGBUVFRQXHRcWFxUVFBcZHCggGBooGxUVITEhJSkrLi4uFx8zODMsNygtLisBCgoKDg0OGxAQGy8kICQsLCwsLCwsLCwsLCwsLCwsLCwsLCwsLCwsLCwsLCwsLCwsLCwsLCwsLCwsLCwsLCwsLP/AABEIALcBEwMBEQACEQEDEQH/xAAcAAEAAQUBAQAAAAAAAAAAAAAABgEDBAUHCAL/xABHEAABAwIBBggLBQcEAwEAAAABAAIDBBEFBhIhMUFRBxMiMmFxgZEzQlJTcpKhscHR0hQWI4LCFUNVYpOiskRUc/A1Y+EX/8QAGgEBAAIDAQAAAAAAAAAAAAAAAAEEAgMFBv/EADcRAAICAAMGBAUEAQMFAQAAAAABAgMEETEFEhMhQVEUUnGRFTIzYYEiI0KhsTTB8CRDU2LxJf/aAAwDAQACEQMRAD8A7igCAIAgCAIAgCAIAgCAIAgCAIAgCAIAgCAIAgCAIAgCAIAgCAIAgCAIAgCAIAgCAIAgNLiuDzy6Ya6ogO5rKaRnc+Iu/uTPIERxLAceZcwYlHNuDoYYXW/puF+0LapQ6oh5kXr8TygprmolnYwfvGQU8zOsmNmgdJSTh0RMEv5Mw6XK/EZfB4nndUFPftBZdVbMTw/mqa/JeqwMbfktT/Bf+8mK/wAQP9Cn+hafiFflN/wifnH3kxX+IH+hB9Cn4hX5R8In5h95MV/iB/oQfQnxCvyj4RPzHy/KTFrG1eSbaBxEAud18xTHH1uSW6RPZM4xb3iZ8EmWUleySGpfnzxnPDiGtMkZNr2aALtdoNhqLVdsglzWhyl2Z0RayQgCAIAgCAICMcIeUww6jfI0jjX/AIcAPlkc4jaGi7j1W2rKEd55EM5PSY7ib2Nc7EJmki+bmRGw2XObrsqtuNhCW6onUo2XKyG85ZF79s4l/EZv6cPyWv4jHyL3N3wj/wBh+2cS/iM39OL5J8Rj5F7j4Q/MU/bOJfxKb+nD8lK2jHyL3Hwh+YsVOU1dFz8UlBOocXEXHdZoF1trxMrOar5Fe3BVVcpWczMo5cfqCOIlrC0+PLHBA3otni57lcjll+tL8HPmop/pzJRheSuNvsajFeKG1rGMld3ljQD3qHKHRGCzJjhWAvi0yVlVUH+d0bW9gjY32krXmZG8CgBAEAQBAEAQBAEAQBAEBSyA4dwp4fHT4rA6JoZxrGvkDQAC7Pc0usNpAF99rpd+qiWZvwjyvjl3MNefPWBAEAQGmNdJh1YyrgtflGxvmuuLPY8DWDe/X1LvYG1W1bktUeZ2lRwrd/oyWv4QcVfpaKSMHSOS5xts05xCwli6I8nnmRDZ2Ims1lkY78rcWd/qom+jEz4sWvx9PRG/4Td3RaOUOKn/AF5HVFF9Cj4hV5SfhFnmKDKDFP4g7+lF9KfEa/IT8Is8xcZlPirdVa0+lFH9Cnx9flI+E2+ZF+PLfFm/vaV/pRkf42UrHUdUzB7LvXVMzIuEvEWc+mppfRe5nvcfctixNEurNUtn4iP8SJ4/j0mM1bXysEccTbcUHZ7W6eXyrC5c6w6gN1ztxFsaas1qzXhMPxrd16LUz157XmerXJZBAEAT7AyuDmBr8b5TQc2Fz2302cGRtBHTZzl3sN/pkeW2h/qWjudlkVSqAIAgCAIAgCAIAUBrqvG4Yb8Y4tttLH2782xWuVsY6myNUpaGJ97qPz7O53yWHia+5u8Fflnusfe6j8+3ud8k8TVnlvEeDu8rH3to/Pt7nfJPE1dyfBX+Vj73Ufn29zvkniau48Ff5R97qPz7e53yTxNXceCv8pyzhIrG1lfTywXdHGwMc+2aL57naL6SLEbEnia3VKKeptw+EujdGTjyRgLjcz0mYTmRmEJCAxMTpOOjc3brb6Q1d+kdqs4W51WJlXG0cWpoz+DSsoniSKvIYWWMT3PMbS3U5h084H2O6F078LU3xO5wacZiIrhxen2J/GcEH72mPXMT+paeFR1SNrxGLfVl0VGCeco/Xb81O5R2Rg7cV3ZU1OC+XR+u35puUfYcXFd2fLpcEP7yk7JAPc5Rw6PsTx8X3ZjyxYIf38A6p7fqWLooZsWKxi7+xEcvZMPp6e9HPxsz3ZgDZGvaxtrue6wvq0DTrcNxWdODqnPNPQi3aGIjHKaXMjuB0fFRC/OdyndHkju9pKq427izyWkTpbOo4VactZGxVI6AQfkKeYCjLmOmZl8G7rY31wPH9sZXew2fhkeX2g14lnclkVCqAIAgCAIAgCAIAgKFqZZgwarBoJfCQxu6S1t++11rlTB6o2wvshpJkdx3IemMUjo2ujcGucLOcWkgE2IJOjqVezDQSzRcq2hc2oyeaODYznRS2a99i0OtnuNr30a+hW8Fu2VZyS9jVtDepuyjJ5ZdzB+1P8t/rO+at8Gvyr2KfHs8z9x9qf5b/Wd804NflXsOPZ5n7j7U/wAt/rO+anhQ7L2I49nmfuPtL/Lf6zvmo4UPKvYce3P5n7sfaX+W/wBZ3zTg1+VeyJ49vmfuzcZOV5zjG8k52lpJJ0jWNPR7lztoYeO7vxR1dl4qTnw5v/6SJcY7wQEXyipOLkz26A/2O29+vvXdwFqsr3XqjzW0qHVbvR0ZquMO895V/hw7HP4s+7HGHee8pw4dhxZ92OMO895Thw7Diz7scYd57ynDh2HFn3Y4w7z3pw4dhxZ92Z2DUpmlGdctbynX9je0+wFVcZYqqsl1LeBpd936uaWpL1518z1QUgjeJ408SERuAa3RqBudp093YuzhsDXw85rmzgYzaVit3a3yRjtx6YbWn8o+C3PZ1JXW1sR3L8eUbxzmNPVcfNapbMr/AIs3R2xb/KOZV1ZTzOznh8b9FntJ0EaiLaj02URoxFEcoc0TLEYXESzs5NkxwHK+upQMyZtZCP3cx5YG5swub+ldR4uOeVkd3/BjLZza3qpbyOiZNcIFLWuEZJp59XETclxP/rdzZNWw36FZyzW9Hmu5z5RcHlLkyWLEgqgCAIAgCAIAgCAoUBzfLfhNihcaalDZ5HHi5H3/AAornNcARz36ToGgbTsWTqbg2zKt/rXqcgyl8MPQb73LDZv0vyXNrfX/AAapXzlhAEAQFQ0nUD3KHKK1ZkoSeiPphcwhwuCCCD0rGSjNOOZlHfrakkTakqBIxrxtHcdo77rzN1bhY4nsKLVZBSReWo2mLiNJx0bmbdbTucNXy7Vvw1vCsUitjKFbU49ehC803tbTtG3pXpt5ZZ58jyO697LqV4s7j3FRvx7onhz7DizuPcU349xw59hxZ3HuKb8e6HDl2PlzSNYt1qU09GQ4uLyZMMFo+KiF+c7lO6Nw7B7brz2Mu4tjy0R6jZ2H4VXPVmeqZfMHGKzioyRzjyW9e09g0q1g6eJZl2KWPxHCq9SHL0kV0PKPmswhAU5sBRkD7hmcw3aS09Hx3rGdcZrKSNkLZ1vOLyNzT4iyoAjqGi/ivGix2eifZ0Lm2YadD36Xy7HVqxVeIW5cufcl2T/CBU4Y9sVVnVNOdDXHwzB/K4863ku7DsW6myF8c469UU8Vhp4eWT0eh2PBcYhrImy072yMO0awdrXDW13QVLTjqV00zYKCQgCAIAgCA+XuABJ0AaSToAG0lAcP4SOEp1SXU9E8tg0tkmabOm3hh8WPp1u6tdiFaXORg5ETwXBrZskgtqLGauou3bNHfuXPxmN/hA6+B2dnlZZ+EYuU3hh6Dfe5btm/R/Jp2t9f8GqXQOWEAQFFIJNksfw3+n+kLibTz348z0Gx4rhyzRYyixFwc6KzS2zTc3uDruNNltwOHTirc3maNpYlqTqSWQydqCxzoX3BuSAdBDhoc3/u5NpU5riLUnZN+TdT06EhXGO+EBHsVBpp2TtFwXAubqziOewkas4X09JK7WCmrquHPVHntoVypu4kOp3PC8mKCpijmjYSyRjXtPGS6iL+VrWLwtaeX+5oWPufX+kZX3Jo/NO/qS/Uo8LX/wAbHjru/wDSPmTIuiAJMZAAuSZZbAbSeUnha/8AjHjru/8ASOF1UjK2tkfE21Ox34Tbl3IGhhJJJOcQXHoNti24jdw1O7HVmzCKeKuznojdFcM9IEQIrikjqiR+YLtiY5x3BoIDn+s5o7QvRYKrhVpvVnldoX8a3LoiuFYU2eNxJLXB5AOsWzWnSO0rXisXKmxLpkbcJgY4ipyeqNdV0zonFrhYjuI2EdCuVWqyO8ihdVKqe7ItLaagoAQFFJPoSvCZRUQ5sgzrcl19u49dtq4GKi8PdvQ5ZnpcHKOJo3bOeR8YfXVGETCamddhIDmnmPHkSj3OGkew9DDYiN8cpanJxmCnRLeXNHeMkMqIcSgEkRs4WEkZtnxu3HeNx1FTKO6yomnob5QSEAQBAUJTMHGeGLLUyOdQU7jmA2qXjxj5kHcPG36t631Q6swk+hBMn8NzvxXjQOYDtPlHoCp4/F7q4cTrbNwW++JPRaI67kPktnAVM4uOdEw7dokd8B27lTw2H/nI3Y7GvPhQfqzjuU/h/wAg97l0dn/SfqUtp/VXojUq8c0IAgKKUCTZL+Df6f6QuJtP6kfQ9Dsf6cvU1OVPhX+gP8Vd2d9Ffk521Prv8E34WsANNNDWxCzZmsD7eLM1o0noc0Dta7et0cpxcGVIycJqSMOlnEjGuGoi/VvHfdectrdcnF9D19FqtgpLqXVrNpjYhS8bG5m06Wnc4avl2rfh7eFNSK2Lp4tTj16Eu4DsoCWy0Mh5Ud5YQdeaTaVn5XEH853LvWrPKS6nk0t39LOsrSZHPOGbKP7NSfZ2G0tTdmjW2IeEd23DfzHcttUc3m9EQzm2D0fExAHnHlO693YLDvXGxl3FsfZHp9n0cKpd3zM5VC6a/G6ziozbnO5Lfie73hXMFTxLM+hRx+I4VX3Zv8Lyb+zYBV1DxaSoZG4b2wiRnFjt0u7RuXbcs5o8utCL5LeCf/yH/Fq5W1Oc16f7nf2Pyrfr/sWMqmj8M7eUOzQfj7Vv2XJ80adsxWcTQLqnECEBAEZK1JNkPTmSQsHjPiZ3kj3FcvaSzlFHZ2VNwrsl2JhlXk+6kkLCM+J98xx0hw2sd0j26+rnW1ypnvROjhsRHE17stSG0FfNhFUyeAktOgtJ5MjNbon9Oog7NB3rsYa5X15dThY3CvDz5aM9E4Di8dZBHPCbseLje06nNduINwepQ008iubBAEAQEZ4Q8o/2fRSSNI4134cO3luvZ1toaAXdiyhHeZDeR5woaczSBtyS4kucdJtrc4nadfWSt99nCrc/wZYal22KB1LIzAhVTtaR+FGA542W1NZ227gVwKIO2xykeixlyw1SjDXQ6+RZpto0fBdR/LyPOrU8t5TeG/I33uWWz/pP1Lm1PrL0RqleOYEAQFFIJNkt4N/p/pC4e0/qR9D0Ox/py9TUZVH8V/oD/FXdnP8AZy9Tn7UX77/B6Sx7A219C6nfoz4m5rvIeACx/Y4BSpbrzRTy5HAcBkdFJJTyjNe1zgWnxXtNnt9l+w71W2lUmlbHodfZOI58J9dDerjndCIGokq30FZDVxbHguA8bY9p9JhPbpXbwFvEr4b1R5zalHDs4i0Z6Lpa9ksTZmOBjcwSNfszCM69+pbXy5HPPPmMYocVxCSoN+KZZsQ/kaTxYt0nOeetY4uzg1bvVlvAYfjXZvSJnrg/c9QEIehrMBwv9q4gyIn8BvKlN7DimnlC+9x5Pb0L0GHhHD0/dnl8bfLEXNrRcjrvCTVxOw2ohjfGXuY1rI2ubc2ezQBfcFgroRlm2ao4eyfJRZx/C4/ssTuOLWXcXDTc2zWjRbWdB0BVMV/1Ni4fY7GC/wCkrfFZosWr+PffU0aGjo2k9JXUwtHBhz1OPi8Tx559DDVgqBSSFBBWNhcQACSdAA2qJSUVm9DKMXJ7sep1/glyYIcJnjksJN9jpCLADeGi/bZcjN32770Wh1rssNTwVq9TpWPYS2rhdE7RfSx3kuHNd/3Ytttasjusp4e6VM1JHDsYw8ua+J4s9pI9F4uP/nUVzabHTaehxFccRRmvwZ3AvlGaepNJIbRzm7AfEmA1D0mi3W1q79i3oqSPLZbssjuyrmQQBAcM4dcUMlZFAObDFnn05Cb9zWM9YqxSuWZhJkVyWg57+pg97v0rn7UsfKH5OzsetPOx+h3Tg7oOKpA+3KlcXnq5rR3C/ascJDdrz7lfaNu/c125Eml1HqKsvQpLU8tZS+GHoN97lOz/AKT9S5tT6y9EapXjmBAEAUkmbQYo+EENDSCbm4J02tv6FVvwsLnnItYbG20RaiZX3il3M7j9S0/Dql1Zv+J2Pm0sy997any/bJ9anwFfd+5j8Rn5V7GtqcRfJKJTbPFjcX022m5OzQrEcPGNbhqV3iZSsVmhL6eYSNa4aiL/APxebtg4ScWesptjZBSXUurWbTHr6YSscw7RoO47Ct2Htddil0K+Kp41TgRpuMzMiMFyGgOYRyrgG4LddtpGpd7w9cpcbPkeaWJshF0pfb7khwqj4mMNPOPKd6R2dmrsXExVzssfY9DgcPwalHr1MxVi4azHq3i47DnP5I6B4x+Har2Bo4lmfY5+0cRwq8l1I7R4g+IEMzdJubtBPR8e9dm/DV3fPzOBRi7Kc1Bn3Ji8x8cj0QG+0C6xjg6I6IynjsRPVmG5xJuSSd50lWIxilyRVlJy5tsopMQgKsYXGzQSdwBJ9ixlZGPNsyjCU3lFG8wfJSeodZrHdTRnO7baG9pVOeOWlSzZ0IbPaWdssl/Z1DJbgxEdnT8nexpznu6Hv1AdDe9VnC2152P8GzxNVKyojz8x0qmp2xtaxjQ1rRYNGgAdC3RSiskUJScnm+pdKyIOXcJNBxdS2QapW3PpNsD7C1czGQylmd/Zdu9W4PocmxVzoKkvj5Lg5s0Z3O0OB9YFdjBT4lKz9Dj7Qr4d7S9T1Dhda2ohimbzZI2SN6nNDh71rZoMpAEB5o4TZS/FawnZIxo6hFGPgrda/Qa5an3k4LQfmcfcPguJtL62R6TZSypz+56GwKPNpoANkUf+IVytZRRw7nnZJ/dmXNzT1H3LN6GC1R5ayl8MPQb73Js/6T9S3tT6q9EapXzmhAEAQBAEAQBSDfZM1euM+k39Q9x71yNpUclNHd2TiObrl+CQrjnc9QgZrJcKDqgS+LbOI/nGo9W3sKvQxjjRw3qc2eAi8TxOn+5s1ROkESz5BtLmyGYtV8bISOaOS3q39utelwlCqgu/U8ljb3dY+3Qw1ZKYQBAEAU68iU8uZtaLHDGLcWy38ozT26wVQuwPE0kdOjaTqWTisvsTzJ/hRdEAxwjzR4rmiM9jmaO8Kvwr6uWWa+xm5YW955uL++h0LCMu6ae2ceKJ1ZxBYep40d9lEcRHSXL1NVmBsis4819iUMcCAQbg6QdhVjPPQpn0gINwps/CgdtEjm9haT+kKnjVyR1dkv8AXJfY4plQ38Rh3s/U5Wdlv9rL7mra6/eT+x3zgxkzsLo+iIN7GktHsC32fMznLQlCwJCA83cK9KYsVqb6n8VK3qMbG/5Ncrdb/Qa5alnJh94nN3P9hA+RXH2nD9xPuj0Ox551uJ6DyXqOMpIHf+toPWBmn2hWKpb0EzkYiG5bKP3NhPzXdR9xWx6GqOqPLeUvhh6Dfe5NnfSfqXNqfWXojVK+cwIAgCkG+yepGSMcXsa4h9hfdYFcjaF9kJLdeXI7ezMPVbCTms8mfeK8VC5rRBGc4dItpsowvFvi3vtZGWN4OGkkoJ5o6s3glpSByz6jVnu2edlJYiv/AMa/sr/+SUvln1Gpu2+dk+Ir/wDGv7IFwj5InCpYJYSXRP0XsBmyDSWm2xzdXouVmuDnW4SeZod27YrIrLLohTzCRrXDU4Ahefsg4ScWerqsVkFNdS4sDYEAQGqyireLjzQbF1x1N8Y/BX9n0b8959Dm7TxPCr3Vq/8ABNMnuCjPponzOa2R7Q9zHMLiwnSGkhw0gW7bq9dxZTzjLJHGptpjHKUMzOdwQx7JI/UePc9av3/P/Ru42G61f2abKDg0bSQSTuMZZG0vdmmUOsNdhexKlPEp8pZ/glTwb1i16EM/YkUrc6F5AOq+kfAhY/ELK57liN/wyu6G/S/c09bQvhNnjqcNLT1H4a10acRC5fpZzL8LZS8pox1uK4QgISXaaqfGbscW+49Y1Fa7KYWcpG2q+yp5xeRPci8uZIXBoOjbEScx42lnkO6vauXbTZh3nH5TrQspxiymt2ffudtwjEmVUTZYzcHWNrSNbXbiFursU47yObbVKqTjLUh3CpOLQR7bveewBo957lUxsskonT2TD9UpHF8ppLzAeSwA9ZJd7iFd2bHdpz7srbVnvX5dkehODymMWGUbXCx4iNxG4uGeR/ctk3nJlBaEjWJIQHHuHjBTeCraNnESHdpL4ie0yDtC3Uyy5GEkc4ycqcyXNOp4zfzDS34jtWnaFW/XmtUX9mXqu3dekjt3Bliecx9OTpac9nS084Dqdp/MqODs/TulratLUlYupNpua70T7ldehyo/Mjy1lJ4Yeg33uTZ30n6lzav1l6GrV85gQBAUUoEmyW8G/wD5P0tXD2n88fQ9Fsf6cvUx8pvCRdX6gt+zfpyK21/qR9D09HqHUFuOYfSgGkyxwFuIUksBsC4XjcfEkGljuq+voJWUZbrzIZ5/ydncwvgkBa5rnDNOtrgc2Rh6QQfaqu0aeStR2dk4jNuuXqjerkfc7YQFCbKUm3kiJNJZs+OD/Bf2piOe8XggzZHX1GxPFM7XAuPQDvXoq61TVu9WeTxV7utc/wAHoFazSVQEa4Sf/F1n/C74LOv5kQ9DimT/AIBvW7/Irl7Q+uz0mzP9OvUzpoWvaWuFwdY+W49KqV2OD3kXLKo2x3ZELr6bipHMOmx0HeDpB7l6am3iwUjyOIq4VjiWFtNAQBAVa4ggjQRpB3I1msmZKTTT7HYeCPHC5+YTolabjdIzaOtoPsXFhDg3OvpqdnENYjDq7quTMbLXFRPUyPv+GwZjTszW3znd9z2BVb27bcl6F/B1qjD70vU53hlA7EaxkQuDNIGkjxGeMfysB7l364qqpLsebusdtrl3PUsUYaA0CwAAA3AaAFWB9oAgNdlDhDK2nlp5ObI0i41tOtrx0ggEdSmLyeZDPL2K4dJSTPhlGbJG6x2Xtpa9vQRYg9KucpL1Rr0JjktjrmuZMw/iMIz27Dvv/K4f90LgXVyw1ua6npqLIYylxlqdwocSZUwcbGbtc06NrTbS13SCr0Zqcc0cOVUq7N2R5nyk8MPQb73LPZv0vyWNq/WXoatXzmBAEBRSgSbJbwb/APk/S1cTafzx9D0Ox/py9THym8JF1fqC3bN+nL1RX2v9SPoz09HqHUFuOYfSgFCgOH8MeBGkq462IciYjP3CVo039JgPa129bYxVkHBk1zdc1NdDXQSh7Q4aiAQvPWQcJOLPX12KyKmupcWGWZmajKKszGZg5z9FhrzejpJ0d66Oz6N+W89EcvamI4de6tZHbODjJv8AZ9Exjh+K/wDFmP8AO7xOprbN7Cdq6Nk96R59aEpWBIQEa4Sf/F1n/C74LOHzIh6HFMn/AADet3+RXK2h9dnpNl/6depslS59NS+2lroQzGKgSTPI1aGg77C1/evTYWt11JM8ljbeJc5L0MNWCoEAQBAS3JGV0Ueewlrs5+aRrF25hI9q4WPn+9nHoej2bUpYfdkuTeZhZR19hxTdet9tg2N+J7N63bOw2f7kvwadq4vL9qL9To/AnksY2OrpW2dIMyAHWI/Gk/MRo6BfU5Xrp58jjRR1ZajIIAgCAgvCdkOMRj42EAVMY5OwSs18U479Zad+jUStlc90xazODQTPppDoLXNJa9jrg6Dpa4bCtl1MbY5P8MzoulTPej+TomSOVJhu6PlRvFpIzrBtr6HD2j2cN7+Gm4y0PQOFeNgpR+ZEGyl8MPQb73Lp7N+l+Tl7V5XZfY1SvnMCAICiAk2Sw/Df6f6Wri7UT345I9BshrclmyuO0Ekr2FjbgDTpA2g7UwF8K4SUnkNp4ay2cXA7qzLOjsPxdg8ST6Vs8TX3KHgb+xX76Ufnf7JPpTxNfceBv7FfvpR+d/sk+lPE19x4G/sabK7F6HEKSWndNYubdjiyTkSDSx3N2OAv0XCyji64vNMeBv7HKMDppY2lkgFgbtIN9esfFU8bOuc84HX2fXZVBxnp0NnmqgzonxknQMOINqK0hkUfLY3S/Oe0ji22aDoB5d97QuzXiaq6lFcjz2JwmIttcsjr331o/On1JPpUeKq7mnwF/lBy2o/On1JPpTxVXcfD7/KfD8uaQeO89Ub/AIhPFVk/D7+q/sjmWOWMFVST07BIDLGWB7g0NbfaeVdI4tKXKLMls+X8pJHNqSeKnjDHStNr6tJNyTqF96rXV24izeUcjpU3U4WvdcszWYpjheCyMFrToLjziNw3D/uhXsNs9VtSm82c7F7RdicIaGlXSOSVQBAFJJepKZ0rg1us7dgG0labrVVHekbaKZXS3YkixCubTMEbNLwLD+X+Z3TtsuPRh5YibslyWZ3cVio4atVQ1yM/g3yIfiUvHTAilY67yb3ndfwbTuvzndms3HYnNQjkjz/OTzZ6EjYGgAAAAAADQABqAGwKsZn0gCAIAgCAgfCHweR4iDNDaOpA53iSgamyW27A7XvuLW2Qsy5MxaOIGCeiqOLka6KQOa17HDWCbdTmnYRo3LO+EbK3mbMPZOuxbpcym8N+Rvvcq+zfo/kt7Vf734NSr5zAgCAID6bIRqJHUSFDhF6ozjOUdGfXHv8AKd6x+ax4cH0XsTxZ937j7Q/y3esU4cOy9hxbPM/cfaH+W/1j804cOy9hxbPM/cfaH+W/1nfNOHDsvYcWzzP3H2l/lv8AWd804UPKieNZ5n7j7S/y3+s75pwq/KiONZ5n7lftL/Lf6zvmnCr8qJ41nmfuPtUnnH+u75qOFX5V7Dj2eZ+5X7XJ5yT13fNODX5V7Ice3zP3KGqk84/1nfNODX5V7Dj2+Z+58umcdbnHrJKy4cFokY8ST1b92WyFkkloYuTerCEZIqhIQBAUU8h6GfQYVJNqGa3yjq7N6qXYyuvknmy5RgbLdVku7M2avjp2lkGl3jSHT3b/AHDpVaGHsve/byXYtzxVWHjw6eb7kmyB4OJK8ieqz46cm4Bu2Sfq2tYfK1nZsKuymordRy3nJ5tndqOkZCxscbWsYwBrWtFmtA1ABV3zMi8gCAIAgCApdAYtTiMUfPkjb6Tmj4rBzitWbI1TlomQrLjEsNqos2S00jdMTmXDmO1giQ6A24FxpB3FaZYuKTUeZapwNrknJZL7nE8fqGvmu0ggNAuNV7m9u9WsBCUKf1GvaU1O79PPka26ulDJ9hdRmid1hTmiMmEzJ3WVTNDdYUZruNyXYWU5ruN2XYWUZruN2XYWTeXcbkuwsdyby7jcl2K5p3FN5dydyXYZh3HuKb0e44cuwzDuPcVG/HuOHLsxmHce4pvx7jcl2fsxmHce4pxIdxuS7P2ZXi3bj3FOJDuTwp9n7M+hA8+I71T8lHFh3RPBn2fsz7bQyHVG/wBUrF31rWSMlhrXpFl9mETH92R1lo+K1SxtK6m6Oz730MiPJ+U6yxvaT7gtMto1aLmblsq7WTSRlQZOtOkyZ3oge+5Wie05Lko5epaq2TB6yz9C5I2mptgc/dz3dt9DVinisRyfJGclg8N92WqWOrxJ/FU8TnDa1vMb0yvOgDr7AVdqwtdP6nzZzcRjbLuS5R7HVsiuCuGlzZavNnmFiGWvDGdegEfiEHaRbcFnO16RKqXc6OAtRkVQBAEAQBAEBhVWFRSkl7c6+9zrd17LB1xeqNkbZx0ZhnJWj/28fcsPD19jYsXcv5MoclKM66eLuRUVrSIeLvf8mU+6VF/tovVWXDj2MePZ3NfjWQNLUMtGDTv2SRW/ua4Frh7ekKVXHsPEWdzl+UWQeJ0t3Rn7TGPGia3PHpREX9UuW6NdL1RDxFvchRxSZriC43aeUxzQCCNbXC1x1LN4aprkQsXanm2S2B7XtDmjQRcLz1ilBuLbPU0uFlcZpalzN6AsFKXdmzdj2MbJlwqq9rHytjpWG8hOaA8DUwOIvdx0aCOTfVZdeFVVdf7mr+5wLMTdZbLg84r7HZKfJjD5BdkUbhva9x9zlCqqen+Su8RiI68vwXvufReYb6z/AKllwIdjHxd3f/A+59F5hvrP+pQ6Kx4u7v8A4H3PovMN9Z/1J4evsT4u7zf4Izwj5MRw0Es1KwRyRZshIu67AfxAQ6+w3/Kso4avPQjxty55nPcMLqupo4IjbjntdJYA2iGmUadRs1/aAtNGFW9LfXIv4rG5Qjw3zfNnaBkhR+Yb6z/qWzw9fYorGXeb/A+6FH5ges/6k8PX2Hjb/MV+6FH5ges/6k8PX2J8bf5in3Qo/MD1n/Up8PDsPGX+YxK/J7Do2nPEcegi5kcCNGsAu1rB10rU2QxOLl8rbOL0VQ9k8sErxIWk8W8BoD2jU4WA0Ftj3rTi6K+GrK+ZfwOKt4jru5M2a5x1szWY/ViOIja+7R1eMe73hXsBTv2b3RHP2liOHVu+YwsnsErq1gZSxvMdzy/Bx6dd5Da/UL9S7Mq6t7ea5nnY32xhw0+R0bJvgbjbZ9dKZDr4mK7GdT3853Zm9qiVz0Rhu9zp2HYdFTMEcMbI2DU1gDR7NZ6Vpbb1MsjKQBAEAQBAEAQBAEAQBAEAQFFGQNTj+TlNXNLaiFjzYgPLRxjLi12P1tKyUmiGcHo6V9HPNRzc+NxLTsc3ym9BBa7tKqbRqTStR2dk35N1PToMcreKiJvYuu0dGjlHsHtIVXBU8S3noi5tHEcKrlq9DWinrKIWfTysaeUS+J+bqHjgW9uhde/DV385M4OHxltGe49T6psqLG+ZY72Osf8Avaqktl+WRfW1s/ngje0eX0jNU9Q3ocS4d1ytXg8RDRmXi8HP5oZG3p+EyYf6hh9KO36Qm5i10G7gJdcjYQ8J8vl0zvZ+pY8TErWJPhcG9Jl6bhFdKxzHsp3Ne0tcM86QRYjXuKLE3Lm4keBw70sIVkHWDDp5Jfw5HNDoY89wFgSCXi28W7yreIxM91bsfUrYfCVyct+WWT5E4fwnSbqcfmv+pU/EXeUteBwy/wC4YsvCdL5dM32/qU8TEPSI8Ng1rM11VwlzH/UgehH8c0rJV4yRH/58NeZpK7Lt7+dLUP8AzZre6/wWawN8vmlkR43Cw+SGZqY8blmNoIS8/wAofKe5gWyOzIL5pGuW1pfwjkVxPCq+INq56eSNjS0B7mtZYk8lpZfOAJ0XI2q3CmtQdcSjLEznarJam7gmD2hw1EBwvsHT1bepednXKMnD7nqq7o2QVn2NrwYYCMQq31crQ6CDkRNcLtfJa+o680HO07Xt3Lu1VqmtRWp5jFXO6xt6HbA2yGgjPCJxrKGeaGeWB8EUso4vMs8hhIa/PaeTfdY9KAiOUeJ1dJDQmKqmke6OWtmzxGTJHFFFI+HksFm2zunla0BsskMop6rE5M6RxppqaWemjs0NayOdkDXg2uc/lP07HIDoaAIAgCAIAgCAIAgCAIAgCAFAcu4ZsBNosQhHLhIZMPKjJ5Lj6JJHVIdyySU4uDMq7HXNTRG+D3Bf2nXcc4XpqbNNjqfJzmtPbyj0NbvWNFXArcerN2LxHHsz6HdLIVzXV2AUs/hqeGT0o2E95ClNoGiq+DPDJP8ATBnoPkZ7GusslZIx3Uaqo4HKB3NdUx+jI0/5scp4shuowH8CdPsqqntEJ9zAs1e+xG4WX8CUeyrk7Y2H4qONnqhu9Cg4Eo/92/8ApN+pOO+xO7mXG8CUG2qn7Gxj3gqeO+xG4ZUHAvRjnT1TvzQt90axd0id1G0puCnDWa4pH+nLJp7GkBRxZ9ycjc0WRdBDpZSQA7ywPPe65WLnJ9RkbuKFrBZrQ0bgAB3BYkmLjWGMq4JYJRyJGFh3i+ojpBsR0hE2nmGebzSVEUj8OzbzmbiW7BpOkj+Uizr+SSVnLDwnYrmb4YucKXUj0VkzgrKGmip49TG6XbXuOl7z0kklYyk5PMrpZI2igktVVMyVjmSNa9jgWua4Atc06CCDrCAsvwuFxYTFGSxjo2EtBzGOADmN3NIABHQgKU+FQxuY5kUbHMj4lha0AsjuDxbbam3A0atCAzEAQBAEAQBAEAQBAEAQBAEAQFmrpmysdHIA5j2lrmnUWkWIPYi5A1uSuT0WHU7aeK5ALnFx5z3E3LndOodQClyzZGWRuFBIQBAEAQBAEAQBAEAQBAEBpH5MwGuFcW/jCIxDd6fpZpLb7iQp3nlkMjdqAEAQBAEAQBAEAQBAEAQBAEAQBAEAQBAEAQBAEAQBAEAQBAEAQBAEAQBAEAQBAEAQBAEAQBAEAQBAEAQBAEAQBAEAQBAEAQBAEAQBAEAQBAEAQBAEAQBAEAQBAEAQBAEAQBAEB//Z"/>
          <p:cNvSpPr>
            <a:spLocks noChangeAspect="1" noChangeArrowheads="1"/>
          </p:cNvSpPr>
          <p:nvPr/>
        </p:nvSpPr>
        <p:spPr bwMode="auto">
          <a:xfrm>
            <a:off x="1971026" y="-337704"/>
            <a:ext cx="207818" cy="20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3D39"/>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3D39"/>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BEFF4B"/>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en-US" altLang="en-US" sz="1227" dirty="0">
              <a:latin typeface="Tahoma" panose="020B0604030504040204" pitchFamily="34" charset="0"/>
            </a:endParaRPr>
          </a:p>
        </p:txBody>
      </p:sp>
      <p:sp>
        <p:nvSpPr>
          <p:cNvPr id="36870" name="AutoShape 8" descr="data:image/jpeg;base64,/9j/4AAQSkZJRgABAQAAAQABAAD/2wCEAAkGBxQQEhQUEhQUFBUXFRQUFBQXGBUVFRQXHRcWFxUVFBcZHCggGBooGxUVITEhJSkrLi4uFx8zODMsNygtLisBCgoKDg0OGxAQGy8kICQsLCwsLCwsLCwsLCwsLCwsLCwsLCwsLCwsLCwsLCwsLCwsLCwsLCwsLCwsLCwsLCwsLP/AABEIALcBEwMBEQACEQEDEQH/xAAcAAEAAQUBAQAAAAAAAAAAAAAABgEDBAUHCAL/xABHEAABAwIBBggLBQcEAwEAAAABAAIDBBEFBhIhMUFRBxMiMmFxgZEzQlJTcpKhscHR0hQWI4LCFUNVYpOiskRUc/A1Y+EX/8QAGgEBAAIDAQAAAAAAAAAAAAAAAAEEAgMFBv/EADcRAAICAAMGBAUEAQMFAQAAAAABAgMEETEFEhMhQVEUUnGRFTIzYYEiI0KhsTTB8CRDU2LxJf/aAAwDAQACEQMRAD8A7igCAIAgCAIAgCAIAgCAIAgCAIAgCAIAgCAIAgCAIAgCAIAgCAIAgCAIAgCAIAgCAIAgNLiuDzy6Ya6ogO5rKaRnc+Iu/uTPIERxLAceZcwYlHNuDoYYXW/puF+0LapQ6oh5kXr8TygprmolnYwfvGQU8zOsmNmgdJSTh0RMEv5Mw6XK/EZfB4nndUFPftBZdVbMTw/mqa/JeqwMbfktT/Bf+8mK/wAQP9Cn+hafiFflN/wifnH3kxX+IH+hB9Cn4hX5R8In5h95MV/iB/oQfQnxCvyj4RPzHy/KTFrG1eSbaBxEAud18xTHH1uSW6RPZM4xb3iZ8EmWUleySGpfnzxnPDiGtMkZNr2aALtdoNhqLVdsglzWhyl2Z0RayQgCAIAgCAICMcIeUww6jfI0jjX/AIcAPlkc4jaGi7j1W2rKEd55EM5PSY7ib2Nc7EJmki+bmRGw2XObrsqtuNhCW6onUo2XKyG85ZF79s4l/EZv6cPyWv4jHyL3N3wj/wBh+2cS/iM39OL5J8Rj5F7j4Q/MU/bOJfxKb+nD8lK2jHyL3Hwh+YsVOU1dFz8UlBOocXEXHdZoF1trxMrOar5Fe3BVVcpWczMo5cfqCOIlrC0+PLHBA3otni57lcjll+tL8HPmop/pzJRheSuNvsajFeKG1rGMld3ljQD3qHKHRGCzJjhWAvi0yVlVUH+d0bW9gjY32krXmZG8CgBAEAQBAEAQBAEAQBAEBSyA4dwp4fHT4rA6JoZxrGvkDQAC7Pc0usNpAF99rpd+qiWZvwjyvjl3MNefPWBAEAQGmNdJh1YyrgtflGxvmuuLPY8DWDe/X1LvYG1W1bktUeZ2lRwrd/oyWv4QcVfpaKSMHSOS5xts05xCwli6I8nnmRDZ2Ims1lkY78rcWd/qom+jEz4sWvx9PRG/4Td3RaOUOKn/AF5HVFF9Cj4hV5SfhFnmKDKDFP4g7+lF9KfEa/IT8Is8xcZlPirdVa0+lFH9Cnx9flI+E2+ZF+PLfFm/vaV/pRkf42UrHUdUzB7LvXVMzIuEvEWc+mppfRe5nvcfctixNEurNUtn4iP8SJ4/j0mM1bXysEccTbcUHZ7W6eXyrC5c6w6gN1ztxFsaas1qzXhMPxrd16LUz157XmerXJZBAEAT7AyuDmBr8b5TQc2Fz2302cGRtBHTZzl3sN/pkeW2h/qWjudlkVSqAIAgCAIAgCAIAUBrqvG4Yb8Y4tttLH2782xWuVsY6myNUpaGJ97qPz7O53yWHia+5u8Fflnusfe6j8+3ud8k8TVnlvEeDu8rH3to/Pt7nfJPE1dyfBX+Vj73Ufn29zvkniau48Ff5R97qPz7e53yTxNXceCv8pyzhIrG1lfTywXdHGwMc+2aL57naL6SLEbEnia3VKKeptw+EujdGTjyRgLjcz0mYTmRmEJCAxMTpOOjc3brb6Q1d+kdqs4W51WJlXG0cWpoz+DSsoniSKvIYWWMT3PMbS3U5h084H2O6F078LU3xO5wacZiIrhxen2J/GcEH72mPXMT+paeFR1SNrxGLfVl0VGCeco/Xb81O5R2Rg7cV3ZU1OC+XR+u35puUfYcXFd2fLpcEP7yk7JAPc5Rw6PsTx8X3ZjyxYIf38A6p7fqWLooZsWKxi7+xEcvZMPp6e9HPxsz3ZgDZGvaxtrue6wvq0DTrcNxWdODqnPNPQi3aGIjHKaXMjuB0fFRC/OdyndHkju9pKq427izyWkTpbOo4VactZGxVI6AQfkKeYCjLmOmZl8G7rY31wPH9sZXew2fhkeX2g14lnclkVCqAIAgCAIAgCAIAgKFqZZgwarBoJfCQxu6S1t++11rlTB6o2wvshpJkdx3IemMUjo2ujcGucLOcWkgE2IJOjqVezDQSzRcq2hc2oyeaODYznRS2a99i0OtnuNr30a+hW8Fu2VZyS9jVtDepuyjJ5ZdzB+1P8t/rO+at8Gvyr2KfHs8z9x9qf5b/Wd804NflXsOPZ5n7j7U/wAt/rO+anhQ7L2I49nmfuPtL/Lf6zvmo4UPKvYce3P5n7sfaX+W/wBZ3zTg1+VeyJ49vmfuzcZOV5zjG8k52lpJJ0jWNPR7lztoYeO7vxR1dl4qTnw5v/6SJcY7wQEXyipOLkz26A/2O29+vvXdwFqsr3XqjzW0qHVbvR0ZquMO895V/hw7HP4s+7HGHee8pw4dhxZ92OMO895Thw7Diz7scYd57ynDh2HFn3Y4w7z3pw4dhxZ92Z2DUpmlGdctbynX9je0+wFVcZYqqsl1LeBpd936uaWpL1518z1QUgjeJ408SERuAa3RqBudp093YuzhsDXw85rmzgYzaVit3a3yRjtx6YbWn8o+C3PZ1JXW1sR3L8eUbxzmNPVcfNapbMr/AIs3R2xb/KOZV1ZTzOznh8b9FntJ0EaiLaj02URoxFEcoc0TLEYXESzs5NkxwHK+upQMyZtZCP3cx5YG5swub+ldR4uOeVkd3/BjLZza3qpbyOiZNcIFLWuEZJp59XETclxP/rdzZNWw36FZyzW9Hmu5z5RcHlLkyWLEgqgCAIAgCAIAgCAoUBzfLfhNihcaalDZ5HHi5H3/AAornNcARz36ToGgbTsWTqbg2zKt/rXqcgyl8MPQb73LDZv0vyXNrfX/AAapXzlhAEAQFQ0nUD3KHKK1ZkoSeiPphcwhwuCCCD0rGSjNOOZlHfrakkTakqBIxrxtHcdo77rzN1bhY4nsKLVZBSReWo2mLiNJx0bmbdbTucNXy7Vvw1vCsUitjKFbU49ehC803tbTtG3pXpt5ZZ58jyO697LqV4s7j3FRvx7onhz7DizuPcU349xw59hxZ3HuKb8e6HDl2PlzSNYt1qU09GQ4uLyZMMFo+KiF+c7lO6Nw7B7brz2Mu4tjy0R6jZ2H4VXPVmeqZfMHGKzioyRzjyW9e09g0q1g6eJZl2KWPxHCq9SHL0kV0PKPmswhAU5sBRkD7hmcw3aS09Hx3rGdcZrKSNkLZ1vOLyNzT4iyoAjqGi/ivGix2eifZ0Lm2YadD36Xy7HVqxVeIW5cufcl2T/CBU4Y9sVVnVNOdDXHwzB/K4863ku7DsW6myF8c469UU8Vhp4eWT0eh2PBcYhrImy072yMO0awdrXDW13QVLTjqV00zYKCQgCAIAgCA+XuABJ0AaSToAG0lAcP4SOEp1SXU9E8tg0tkmabOm3hh8WPp1u6tdiFaXORg5ETwXBrZskgtqLGauou3bNHfuXPxmN/hA6+B2dnlZZ+EYuU3hh6Dfe5btm/R/Jp2t9f8GqXQOWEAQFFIJNksfw3+n+kLibTz348z0Gx4rhyzRYyixFwc6KzS2zTc3uDruNNltwOHTirc3maNpYlqTqSWQydqCxzoX3BuSAdBDhoc3/u5NpU5riLUnZN+TdT06EhXGO+EBHsVBpp2TtFwXAubqziOewkas4X09JK7WCmrquHPVHntoVypu4kOp3PC8mKCpijmjYSyRjXtPGS6iL+VrWLwtaeX+5oWPufX+kZX3Jo/NO/qS/Uo8LX/wAbHjru/wDSPmTIuiAJMZAAuSZZbAbSeUnha/8AjHjru/8ASOF1UjK2tkfE21Ox34Tbl3IGhhJJJOcQXHoNti24jdw1O7HVmzCKeKuznojdFcM9IEQIrikjqiR+YLtiY5x3BoIDn+s5o7QvRYKrhVpvVnldoX8a3LoiuFYU2eNxJLXB5AOsWzWnSO0rXisXKmxLpkbcJgY4ipyeqNdV0zonFrhYjuI2EdCuVWqyO8ihdVKqe7ItLaagoAQFFJPoSvCZRUQ5sgzrcl19u49dtq4GKi8PdvQ5ZnpcHKOJo3bOeR8YfXVGETCamddhIDmnmPHkSj3OGkew9DDYiN8cpanJxmCnRLeXNHeMkMqIcSgEkRs4WEkZtnxu3HeNx1FTKO6yomnob5QSEAQBAUJTMHGeGLLUyOdQU7jmA2qXjxj5kHcPG36t631Q6swk+hBMn8NzvxXjQOYDtPlHoCp4/F7q4cTrbNwW++JPRaI67kPktnAVM4uOdEw7dokd8B27lTw2H/nI3Y7GvPhQfqzjuU/h/wAg97l0dn/SfqUtp/VXojUq8c0IAgKKUCTZL+Df6f6QuJtP6kfQ9Dsf6cvU1OVPhX+gP8Vd2d9Ffk521Prv8E34WsANNNDWxCzZmsD7eLM1o0noc0Dta7et0cpxcGVIycJqSMOlnEjGuGoi/VvHfdectrdcnF9D19FqtgpLqXVrNpjYhS8bG5m06Wnc4avl2rfh7eFNSK2Lp4tTj16Eu4DsoCWy0Mh5Ud5YQdeaTaVn5XEH853LvWrPKS6nk0t39LOsrSZHPOGbKP7NSfZ2G0tTdmjW2IeEd23DfzHcttUc3m9EQzm2D0fExAHnHlO693YLDvXGxl3FsfZHp9n0cKpd3zM5VC6a/G6ziozbnO5Lfie73hXMFTxLM+hRx+I4VX3Zv8Lyb+zYBV1DxaSoZG4b2wiRnFjt0u7RuXbcs5o8utCL5LeCf/yH/Fq5W1Oc16f7nf2Pyrfr/sWMqmj8M7eUOzQfj7Vv2XJ80adsxWcTQLqnECEBAEZK1JNkPTmSQsHjPiZ3kj3FcvaSzlFHZ2VNwrsl2JhlXk+6kkLCM+J98xx0hw2sd0j26+rnW1ypnvROjhsRHE17stSG0FfNhFUyeAktOgtJ5MjNbon9Oog7NB3rsYa5X15dThY3CvDz5aM9E4Di8dZBHPCbseLje06nNduINwepQ008iubBAEAQEZ4Q8o/2fRSSNI4134cO3luvZ1toaAXdiyhHeZDeR5woaczSBtyS4kucdJtrc4nadfWSt99nCrc/wZYal22KB1LIzAhVTtaR+FGA542W1NZ227gVwKIO2xykeixlyw1SjDXQ6+RZpto0fBdR/LyPOrU8t5TeG/I33uWWz/pP1Lm1PrL0RqleOYEAQFFIJNkt4N/p/pC4e0/qR9D0Ox/py9TUZVH8V/oD/FXdnP8AZy9Tn7UX77/B6Sx7A219C6nfoz4m5rvIeACx/Y4BSpbrzRTy5HAcBkdFJJTyjNe1zgWnxXtNnt9l+w71W2lUmlbHodfZOI58J9dDerjndCIGokq30FZDVxbHguA8bY9p9JhPbpXbwFvEr4b1R5zalHDs4i0Z6Lpa9ksTZmOBjcwSNfszCM69+pbXy5HPPPmMYocVxCSoN+KZZsQ/kaTxYt0nOeetY4uzg1bvVlvAYfjXZvSJnrg/c9QEIehrMBwv9q4gyIn8BvKlN7DimnlC+9x5Pb0L0GHhHD0/dnl8bfLEXNrRcjrvCTVxOw2ohjfGXuY1rI2ubc2ezQBfcFgroRlm2ao4eyfJRZx/C4/ssTuOLWXcXDTc2zWjRbWdB0BVMV/1Ni4fY7GC/wCkrfFZosWr+PffU0aGjo2k9JXUwtHBhz1OPi8Tx559DDVgqBSSFBBWNhcQACSdAA2qJSUVm9DKMXJ7sep1/glyYIcJnjksJN9jpCLADeGi/bZcjN32770Wh1rssNTwVq9TpWPYS2rhdE7RfSx3kuHNd/3Ytttasjusp4e6VM1JHDsYw8ua+J4s9pI9F4uP/nUVzabHTaehxFccRRmvwZ3AvlGaepNJIbRzm7AfEmA1D0mi3W1q79i3oqSPLZbssjuyrmQQBAcM4dcUMlZFAObDFnn05Cb9zWM9YqxSuWZhJkVyWg57+pg97v0rn7UsfKH5OzsetPOx+h3Tg7oOKpA+3KlcXnq5rR3C/ascJDdrz7lfaNu/c125Eml1HqKsvQpLU8tZS+GHoN97lOz/AKT9S5tT6y9EapXjmBAEAUkmbQYo+EENDSCbm4J02tv6FVvwsLnnItYbG20RaiZX3il3M7j9S0/Dql1Zv+J2Pm0sy997any/bJ9anwFfd+5j8Rn5V7GtqcRfJKJTbPFjcX022m5OzQrEcPGNbhqV3iZSsVmhL6eYSNa4aiL/APxebtg4ScWesptjZBSXUurWbTHr6YSscw7RoO47Ct2Htddil0K+Kp41TgRpuMzMiMFyGgOYRyrgG4LddtpGpd7w9cpcbPkeaWJshF0pfb7khwqj4mMNPOPKd6R2dmrsXExVzssfY9DgcPwalHr1MxVi4azHq3i47DnP5I6B4x+Har2Bo4lmfY5+0cRwq8l1I7R4g+IEMzdJubtBPR8e9dm/DV3fPzOBRi7Kc1Bn3Ji8x8cj0QG+0C6xjg6I6IynjsRPVmG5xJuSSd50lWIxilyRVlJy5tsopMQgKsYXGzQSdwBJ9ixlZGPNsyjCU3lFG8wfJSeodZrHdTRnO7baG9pVOeOWlSzZ0IbPaWdssl/Z1DJbgxEdnT8nexpznu6Hv1AdDe9VnC2152P8GzxNVKyojz8x0qmp2xtaxjQ1rRYNGgAdC3RSiskUJScnm+pdKyIOXcJNBxdS2QapW3PpNsD7C1czGQylmd/Zdu9W4PocmxVzoKkvj5Lg5s0Z3O0OB9YFdjBT4lKz9Dj7Qr4d7S9T1Dhda2ohimbzZI2SN6nNDh71rZoMpAEB5o4TZS/FawnZIxo6hFGPgrda/Qa5an3k4LQfmcfcPguJtL62R6TZSypz+56GwKPNpoANkUf+IVytZRRw7nnZJ/dmXNzT1H3LN6GC1R5ayl8MPQb73Js/6T9S3tT6q9EapXzmhAEAQBAEAQBSDfZM1euM+k39Q9x71yNpUclNHd2TiObrl+CQrjnc9QgZrJcKDqgS+LbOI/nGo9W3sKvQxjjRw3qc2eAi8TxOn+5s1ROkESz5BtLmyGYtV8bISOaOS3q39utelwlCqgu/U8ljb3dY+3Qw1ZKYQBAEAU68iU8uZtaLHDGLcWy38ozT26wVQuwPE0kdOjaTqWTisvsTzJ/hRdEAxwjzR4rmiM9jmaO8Kvwr6uWWa+xm5YW955uL++h0LCMu6ae2ceKJ1ZxBYep40d9lEcRHSXL1NVmBsis4819iUMcCAQbg6QdhVjPPQpn0gINwps/CgdtEjm9haT+kKnjVyR1dkv8AXJfY4plQ38Rh3s/U5Wdlv9rL7mra6/eT+x3zgxkzsLo+iIN7GktHsC32fMznLQlCwJCA83cK9KYsVqb6n8VK3qMbG/5Ncrdb/Qa5alnJh94nN3P9hA+RXH2nD9xPuj0Ox551uJ6DyXqOMpIHf+toPWBmn2hWKpb0EzkYiG5bKP3NhPzXdR9xWx6GqOqPLeUvhh6Dfe5NnfSfqXNqfWXojVK+cwIAgCkG+yepGSMcXsa4h9hfdYFcjaF9kJLdeXI7ezMPVbCTms8mfeK8VC5rRBGc4dItpsowvFvi3vtZGWN4OGkkoJ5o6s3glpSByz6jVnu2edlJYiv/AMa/sr/+SUvln1Gpu2+dk+Ir/wDGv7IFwj5InCpYJYSXRP0XsBmyDSWm2xzdXouVmuDnW4SeZod27YrIrLLohTzCRrXDU4Ahefsg4ScWerqsVkFNdS4sDYEAQGqyireLjzQbF1x1N8Y/BX9n0b8959Dm7TxPCr3Vq/8ABNMnuCjPponzOa2R7Q9zHMLiwnSGkhw0gW7bq9dxZTzjLJHGptpjHKUMzOdwQx7JI/UePc9av3/P/Ru42G61f2abKDg0bSQSTuMZZG0vdmmUOsNdhexKlPEp8pZ/glTwb1i16EM/YkUrc6F5AOq+kfAhY/ELK57liN/wyu6G/S/c09bQvhNnjqcNLT1H4a10acRC5fpZzL8LZS8pox1uK4QgISXaaqfGbscW+49Y1Fa7KYWcpG2q+yp5xeRPci8uZIXBoOjbEScx42lnkO6vauXbTZh3nH5TrQspxiymt2ffudtwjEmVUTZYzcHWNrSNbXbiFursU47yObbVKqTjLUh3CpOLQR7bveewBo957lUxsskonT2TD9UpHF8ppLzAeSwA9ZJd7iFd2bHdpz7srbVnvX5dkehODymMWGUbXCx4iNxG4uGeR/ctk3nJlBaEjWJIQHHuHjBTeCraNnESHdpL4ie0yDtC3Uyy5GEkc4ycqcyXNOp4zfzDS34jtWnaFW/XmtUX9mXqu3dekjt3Bliecx9OTpac9nS084Dqdp/MqODs/TulratLUlYupNpua70T7ldehyo/Mjy1lJ4Yeg33uTZ30n6lzav1l6GrV85gQBAUUoEmyW8G/wD5P0tXD2n88fQ9Fsf6cvUx8pvCRdX6gt+zfpyK21/qR9D09HqHUFuOYfSgGkyxwFuIUksBsC4XjcfEkGljuq+voJWUZbrzIZ5/ydncwvgkBa5rnDNOtrgc2Rh6QQfaqu0aeStR2dk4jNuuXqjerkfc7YQFCbKUm3kiJNJZs+OD/Bf2piOe8XggzZHX1GxPFM7XAuPQDvXoq61TVu9WeTxV7utc/wAHoFazSVQEa4Sf/F1n/C74LOv5kQ9DimT/AIBvW7/Irl7Q+uz0mzP9OvUzpoWvaWuFwdY+W49KqV2OD3kXLKo2x3ZELr6bipHMOmx0HeDpB7l6am3iwUjyOIq4VjiWFtNAQBAVa4ggjQRpB3I1msmZKTTT7HYeCPHC5+YTolabjdIzaOtoPsXFhDg3OvpqdnENYjDq7quTMbLXFRPUyPv+GwZjTszW3znd9z2BVb27bcl6F/B1qjD70vU53hlA7EaxkQuDNIGkjxGeMfysB7l364qqpLsebusdtrl3PUsUYaA0CwAAA3AaAFWB9oAgNdlDhDK2nlp5ObI0i41tOtrx0ggEdSmLyeZDPL2K4dJSTPhlGbJG6x2Xtpa9vQRYg9KucpL1Rr0JjktjrmuZMw/iMIz27Dvv/K4f90LgXVyw1ua6npqLIYylxlqdwocSZUwcbGbtc06NrTbS13SCr0Zqcc0cOVUq7N2R5nyk8MPQb73LPZv0vyWNq/WXoatXzmBAEBRSgSbJbwb/APk/S1cTafzx9D0Ox/py9THym8JF1fqC3bN+nL1RX2v9SPoz09HqHUFuOYfSgFCgOH8MeBGkq462IciYjP3CVo039JgPa129bYxVkHBk1zdc1NdDXQSh7Q4aiAQvPWQcJOLPX12KyKmupcWGWZmajKKszGZg5z9FhrzejpJ0d66Oz6N+W89EcvamI4de6tZHbODjJv8AZ9Exjh+K/wDFmP8AO7xOprbN7Cdq6Nk96R59aEpWBIQEa4Sf/F1n/C74LOHzIh6HFMn/AADet3+RXK2h9dnpNl/6depslS59NS+2lroQzGKgSTPI1aGg77C1/evTYWt11JM8ljbeJc5L0MNWCoEAQBAS3JGV0Ueewlrs5+aRrF25hI9q4WPn+9nHoej2bUpYfdkuTeZhZR19hxTdet9tg2N+J7N63bOw2f7kvwadq4vL9qL9To/AnksY2OrpW2dIMyAHWI/Gk/MRo6BfU5Xrp58jjRR1ZajIIAgCAgvCdkOMRj42EAVMY5OwSs18U479Zad+jUStlc90xazODQTPppDoLXNJa9jrg6Dpa4bCtl1MbY5P8MzoulTPej+TomSOVJhu6PlRvFpIzrBtr6HD2j2cN7+Gm4y0PQOFeNgpR+ZEGyl8MPQb73Lp7N+l+Tl7V5XZfY1SvnMCAICiAk2Sw/Df6f6Wri7UT345I9BshrclmyuO0Ekr2FjbgDTpA2g7UwF8K4SUnkNp4ay2cXA7qzLOjsPxdg8ST6Vs8TX3KHgb+xX76Ufnf7JPpTxNfceBv7FfvpR+d/sk+lPE19x4G/sabK7F6HEKSWndNYubdjiyTkSDSx3N2OAv0XCyji64vNMeBv7HKMDppY2lkgFgbtIN9esfFU8bOuc84HX2fXZVBxnp0NnmqgzonxknQMOINqK0hkUfLY3S/Oe0ji22aDoB5d97QuzXiaq6lFcjz2JwmIttcsjr331o/On1JPpUeKq7mnwF/lBy2o/On1JPpTxVXcfD7/KfD8uaQeO89Ub/AIhPFVk/D7+q/sjmWOWMFVST07BIDLGWB7g0NbfaeVdI4tKXKLMls+X8pJHNqSeKnjDHStNr6tJNyTqF96rXV24izeUcjpU3U4WvdcszWYpjheCyMFrToLjziNw3D/uhXsNs9VtSm82c7F7RdicIaGlXSOSVQBAFJJepKZ0rg1us7dgG0labrVVHekbaKZXS3YkixCubTMEbNLwLD+X+Z3TtsuPRh5YibslyWZ3cVio4atVQ1yM/g3yIfiUvHTAilY67yb3ndfwbTuvzndms3HYnNQjkjz/OTzZ6EjYGgAAAAAADQABqAGwKsZn0gCAIAgCAgfCHweR4iDNDaOpA53iSgamyW27A7XvuLW2Qsy5MxaOIGCeiqOLka6KQOa17HDWCbdTmnYRo3LO+EbK3mbMPZOuxbpcym8N+Rvvcq+zfo/kt7Vf734NSr5zAgCAID6bIRqJHUSFDhF6ozjOUdGfXHv8AKd6x+ax4cH0XsTxZ937j7Q/y3esU4cOy9hxbPM/cfaH+W/1j804cOy9hxbPM/cfaH+W/1nfNOHDsvYcWzzP3H2l/lv8AWd804UPKieNZ5n7j7S/y3+s75pwq/KiONZ5n7lftL/Lf6zvmnCr8qJ41nmfuPtUnnH+u75qOFX5V7Dj2eZ+5X7XJ5yT13fNODX5V7Ice3zP3KGqk84/1nfNODX5V7Dj2+Z+58umcdbnHrJKy4cFokY8ST1b92WyFkkloYuTerCEZIqhIQBAUU8h6GfQYVJNqGa3yjq7N6qXYyuvknmy5RgbLdVku7M2avjp2lkGl3jSHT3b/AHDpVaGHsve/byXYtzxVWHjw6eb7kmyB4OJK8ieqz46cm4Bu2Sfq2tYfK1nZsKuymordRy3nJ5tndqOkZCxscbWsYwBrWtFmtA1ABV3zMi8gCAIAgCApdAYtTiMUfPkjb6Tmj4rBzitWbI1TlomQrLjEsNqos2S00jdMTmXDmO1giQ6A24FxpB3FaZYuKTUeZapwNrknJZL7nE8fqGvmu0ggNAuNV7m9u9WsBCUKf1GvaU1O79PPka26ulDJ9hdRmid1hTmiMmEzJ3WVTNDdYUZruNyXYWU5ruN2XYWUZruN2XYWTeXcbkuwsdyby7jcl2K5p3FN5dydyXYZh3HuKb0e44cuwzDuPcVG/HuOHLsxmHce4pvx7jcl2fsxmHce4pxIdxuS7P2ZXi3bj3FOJDuTwp9n7M+hA8+I71T8lHFh3RPBn2fsz7bQyHVG/wBUrF31rWSMlhrXpFl9mETH92R1lo+K1SxtK6m6Oz730MiPJ+U6yxvaT7gtMto1aLmblsq7WTSRlQZOtOkyZ3oge+5Wie05Lko5epaq2TB6yz9C5I2mptgc/dz3dt9DVinisRyfJGclg8N92WqWOrxJ/FU8TnDa1vMb0yvOgDr7AVdqwtdP6nzZzcRjbLuS5R7HVsiuCuGlzZavNnmFiGWvDGdegEfiEHaRbcFnO16RKqXc6OAtRkVQBAEAQBAEBhVWFRSkl7c6+9zrd17LB1xeqNkbZx0ZhnJWj/28fcsPD19jYsXcv5MoclKM66eLuRUVrSIeLvf8mU+6VF/tovVWXDj2MePZ3NfjWQNLUMtGDTv2SRW/ua4Frh7ekKVXHsPEWdzl+UWQeJ0t3Rn7TGPGia3PHpREX9UuW6NdL1RDxFvchRxSZriC43aeUxzQCCNbXC1x1LN4aprkQsXanm2S2B7XtDmjQRcLz1ilBuLbPU0uFlcZpalzN6AsFKXdmzdj2MbJlwqq9rHytjpWG8hOaA8DUwOIvdx0aCOTfVZdeFVVdf7mr+5wLMTdZbLg84r7HZKfJjD5BdkUbhva9x9zlCqqen+Su8RiI68vwXvufReYb6z/AKllwIdjHxd3f/A+59F5hvrP+pQ6Kx4u7v8A4H3PovMN9Z/1J4evsT4u7zf4Izwj5MRw0Es1KwRyRZshIu67AfxAQ6+w3/Kso4avPQjxty55nPcMLqupo4IjbjntdJYA2iGmUadRs1/aAtNGFW9LfXIv4rG5Qjw3zfNnaBkhR+Yb6z/qWzw9fYorGXeb/A+6FH5ges/6k8PX2Hjb/MV+6FH5ges/6k8PX2J8bf5in3Qo/MD1n/Up8PDsPGX+YxK/J7Do2nPEcegi5kcCNGsAu1rB10rU2QxOLl8rbOL0VQ9k8sErxIWk8W8BoD2jU4WA0Ftj3rTi6K+GrK+ZfwOKt4jru5M2a5x1szWY/ViOIja+7R1eMe73hXsBTv2b3RHP2liOHVu+YwsnsErq1gZSxvMdzy/Bx6dd5Da/UL9S7Mq6t7ea5nnY32xhw0+R0bJvgbjbZ9dKZDr4mK7GdT3853Zm9qiVz0Rhu9zp2HYdFTMEcMbI2DU1gDR7NZ6Vpbb1MsjKQBAEAQBAEAQBAEAQBAEAQFFGQNTj+TlNXNLaiFjzYgPLRxjLi12P1tKyUmiGcHo6V9HPNRzc+NxLTsc3ym9BBa7tKqbRqTStR2dk35N1PToMcreKiJvYuu0dGjlHsHtIVXBU8S3noi5tHEcKrlq9DWinrKIWfTysaeUS+J+bqHjgW9uhde/DV385M4OHxltGe49T6psqLG+ZY72Osf8Avaqktl+WRfW1s/ngje0eX0jNU9Q3ocS4d1ytXg8RDRmXi8HP5oZG3p+EyYf6hh9KO36Qm5i10G7gJdcjYQ8J8vl0zvZ+pY8TErWJPhcG9Jl6bhFdKxzHsp3Ne0tcM86QRYjXuKLE3Lm4keBw70sIVkHWDDp5Jfw5HNDoY89wFgSCXi28W7yreIxM91bsfUrYfCVyct+WWT5E4fwnSbqcfmv+pU/EXeUteBwy/wC4YsvCdL5dM32/qU8TEPSI8Ng1rM11VwlzH/UgehH8c0rJV4yRH/58NeZpK7Lt7+dLUP8AzZre6/wWawN8vmlkR43Cw+SGZqY8blmNoIS8/wAofKe5gWyOzIL5pGuW1pfwjkVxPCq+INq56eSNjS0B7mtZYk8lpZfOAJ0XI2q3CmtQdcSjLEznarJam7gmD2hw1EBwvsHT1bepednXKMnD7nqq7o2QVn2NrwYYCMQq31crQ6CDkRNcLtfJa+o680HO07Xt3Lu1VqmtRWp5jFXO6xt6HbA2yGgjPCJxrKGeaGeWB8EUso4vMs8hhIa/PaeTfdY9KAiOUeJ1dJDQmKqmke6OWtmzxGTJHFFFI+HksFm2zunla0BsskMop6rE5M6RxppqaWemjs0NayOdkDXg2uc/lP07HIDoaAIAgCAIAgCAIAgCAIAgCAFAcu4ZsBNosQhHLhIZMPKjJ5Lj6JJHVIdyySU4uDMq7HXNTRG+D3Bf2nXcc4XpqbNNjqfJzmtPbyj0NbvWNFXArcerN2LxHHsz6HdLIVzXV2AUs/hqeGT0o2E95ClNoGiq+DPDJP8ATBnoPkZ7GusslZIx3Uaqo4HKB3NdUx+jI0/5scp4shuowH8CdPsqqntEJ9zAs1e+xG4WX8CUeyrk7Y2H4qONnqhu9Cg4Eo/92/8ApN+pOO+xO7mXG8CUG2qn7Gxj3gqeO+xG4ZUHAvRjnT1TvzQt90axd0id1G0puCnDWa4pH+nLJp7GkBRxZ9ycjc0WRdBDpZSQA7ywPPe65WLnJ9RkbuKFrBZrQ0bgAB3BYkmLjWGMq4JYJRyJGFh3i+ojpBsR0hE2nmGebzSVEUj8OzbzmbiW7BpOkj+Uizr+SSVnLDwnYrmb4YucKXUj0VkzgrKGmip49TG6XbXuOl7z0kklYyk5PMrpZI2igktVVMyVjmSNa9jgWua4Atc06CCDrCAsvwuFxYTFGSxjo2EtBzGOADmN3NIABHQgKU+FQxuY5kUbHMj4lha0AsjuDxbbam3A0atCAzEAQBAEAQBAEAQBAEAQBAEAQFmrpmysdHIA5j2lrmnUWkWIPYi5A1uSuT0WHU7aeK5ALnFx5z3E3LndOodQClyzZGWRuFBIQBAEAQBAEAQBAEAQBAEBpH5MwGuFcW/jCIxDd6fpZpLb7iQp3nlkMjdqAEAQBAEAQBAEAQBAEAQBAEAQBAEAQBAEAQBAEAQBAEAQBAEAQBAEAQBAEAQBAEAQBAEAQBAEAQBAEAQBAEAQBAEAQBAEAQBAEAQBAEAQBAEAQBAEAQBAEAQBAEAQBAEAQBAEB//Z"/>
          <p:cNvSpPr>
            <a:spLocks noChangeAspect="1" noChangeArrowheads="1"/>
          </p:cNvSpPr>
          <p:nvPr/>
        </p:nvSpPr>
        <p:spPr bwMode="auto">
          <a:xfrm>
            <a:off x="1971026" y="-337704"/>
            <a:ext cx="207818" cy="20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3D39"/>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3D39"/>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BEFF4B"/>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en-US" altLang="en-US" sz="1227" dirty="0">
              <a:latin typeface="Tahoma" panose="020B0604030504040204" pitchFamily="34" charset="0"/>
            </a:endParaRPr>
          </a:p>
        </p:txBody>
      </p:sp>
      <p:sp>
        <p:nvSpPr>
          <p:cNvPr id="36871" name="AutoShape 8" descr="data:image/jpeg;base64,/9j/4AAQSkZJRgABAQAAAQABAAD/2wCEAAkGBxQQEhQUEhQUFBUXFRQUFBQXGBUVFRQXHRcWFxUVFBcZHCggGBooGxUVITEhJSkrLi4uFx8zODMsNygtLisBCgoKDg0OGxAQGy8kICQsLCwsLCwsLCwsLCwsLCwsLCwsLCwsLCwsLCwsLCwsLCwsLCwsLCwsLCwsLCwsLCwsLP/AABEIALcBEwMBEQACEQEDEQH/xAAcAAEAAQUBAQAAAAAAAAAAAAAABgEDBAUHCAL/xABHEAABAwIBBggLBQcEAwEAAAABAAIDBBEFBhIhMUFRBxMiMmFxgZEzQlJTcpKhscHR0hQWI4LCFUNVYpOiskRUc/A1Y+EX/8QAGgEBAAIDAQAAAAAAAAAAAAAAAAEEAgMFBv/EADcRAAICAAMGBAUEAQMFAQAAAAABAgMEETEFEhMhQVEUUnGRFTIzYYEiI0KhsTTB8CRDU2LxJf/aAAwDAQACEQMRAD8A7igCAIAgCAIAgCAIAgCAIAgCAIAgCAIAgCAIAgCAIAgCAIAgCAIAgCAIAgCAIAgCAIAgNLiuDzy6Ya6ogO5rKaRnc+Iu/uTPIERxLAceZcwYlHNuDoYYXW/puF+0LapQ6oh5kXr8TygprmolnYwfvGQU8zOsmNmgdJSTh0RMEv5Mw6XK/EZfB4nndUFPftBZdVbMTw/mqa/JeqwMbfktT/Bf+8mK/wAQP9Cn+hafiFflN/wifnH3kxX+IH+hB9Cn4hX5R8In5h95MV/iB/oQfQnxCvyj4RPzHy/KTFrG1eSbaBxEAud18xTHH1uSW6RPZM4xb3iZ8EmWUleySGpfnzxnPDiGtMkZNr2aALtdoNhqLVdsglzWhyl2Z0RayQgCAIAgCAICMcIeUww6jfI0jjX/AIcAPlkc4jaGi7j1W2rKEd55EM5PSY7ib2Nc7EJmki+bmRGw2XObrsqtuNhCW6onUo2XKyG85ZF79s4l/EZv6cPyWv4jHyL3N3wj/wBh+2cS/iM39OL5J8Rj5F7j4Q/MU/bOJfxKb+nD8lK2jHyL3Hwh+YsVOU1dFz8UlBOocXEXHdZoF1trxMrOar5Fe3BVVcpWczMo5cfqCOIlrC0+PLHBA3otni57lcjll+tL8HPmop/pzJRheSuNvsajFeKG1rGMld3ljQD3qHKHRGCzJjhWAvi0yVlVUH+d0bW9gjY32krXmZG8CgBAEAQBAEAQBAEAQBAEBSyA4dwp4fHT4rA6JoZxrGvkDQAC7Pc0usNpAF99rpd+qiWZvwjyvjl3MNefPWBAEAQGmNdJh1YyrgtflGxvmuuLPY8DWDe/X1LvYG1W1bktUeZ2lRwrd/oyWv4QcVfpaKSMHSOS5xts05xCwli6I8nnmRDZ2Ims1lkY78rcWd/qom+jEz4sWvx9PRG/4Td3RaOUOKn/AF5HVFF9Cj4hV5SfhFnmKDKDFP4g7+lF9KfEa/IT8Is8xcZlPirdVa0+lFH9Cnx9flI+E2+ZF+PLfFm/vaV/pRkf42UrHUdUzB7LvXVMzIuEvEWc+mppfRe5nvcfctixNEurNUtn4iP8SJ4/j0mM1bXysEccTbcUHZ7W6eXyrC5c6w6gN1ztxFsaas1qzXhMPxrd16LUz157XmerXJZBAEAT7AyuDmBr8b5TQc2Fz2302cGRtBHTZzl3sN/pkeW2h/qWjudlkVSqAIAgCAIAgCAIAUBrqvG4Yb8Y4tttLH2782xWuVsY6myNUpaGJ97qPz7O53yWHia+5u8Fflnusfe6j8+3ud8k8TVnlvEeDu8rH3to/Pt7nfJPE1dyfBX+Vj73Ufn29zvkniau48Ff5R97qPz7e53yTxNXceCv8pyzhIrG1lfTywXdHGwMc+2aL57naL6SLEbEnia3VKKeptw+EujdGTjyRgLjcz0mYTmRmEJCAxMTpOOjc3brb6Q1d+kdqs4W51WJlXG0cWpoz+DSsoniSKvIYWWMT3PMbS3U5h084H2O6F078LU3xO5wacZiIrhxen2J/GcEH72mPXMT+paeFR1SNrxGLfVl0VGCeco/Xb81O5R2Rg7cV3ZU1OC+XR+u35puUfYcXFd2fLpcEP7yk7JAPc5Rw6PsTx8X3ZjyxYIf38A6p7fqWLooZsWKxi7+xEcvZMPp6e9HPxsz3ZgDZGvaxtrue6wvq0DTrcNxWdODqnPNPQi3aGIjHKaXMjuB0fFRC/OdyndHkju9pKq427izyWkTpbOo4VactZGxVI6AQfkKeYCjLmOmZl8G7rY31wPH9sZXew2fhkeX2g14lnclkVCqAIAgCAIAgCAIAgKFqZZgwarBoJfCQxu6S1t++11rlTB6o2wvshpJkdx3IemMUjo2ujcGucLOcWkgE2IJOjqVezDQSzRcq2hc2oyeaODYznRS2a99i0OtnuNr30a+hW8Fu2VZyS9jVtDepuyjJ5ZdzB+1P8t/rO+at8Gvyr2KfHs8z9x9qf5b/Wd804NflXsOPZ5n7j7U/wAt/rO+anhQ7L2I49nmfuPtL/Lf6zvmo4UPKvYce3P5n7sfaX+W/wBZ3zTg1+VeyJ49vmfuzcZOV5zjG8k52lpJJ0jWNPR7lztoYeO7vxR1dl4qTnw5v/6SJcY7wQEXyipOLkz26A/2O29+vvXdwFqsr3XqjzW0qHVbvR0ZquMO895V/hw7HP4s+7HGHee8pw4dhxZ92OMO895Thw7Diz7scYd57ynDh2HFn3Y4w7z3pw4dhxZ92Z2DUpmlGdctbynX9je0+wFVcZYqqsl1LeBpd936uaWpL1518z1QUgjeJ408SERuAa3RqBudp093YuzhsDXw85rmzgYzaVit3a3yRjtx6YbWn8o+C3PZ1JXW1sR3L8eUbxzmNPVcfNapbMr/AIs3R2xb/KOZV1ZTzOznh8b9FntJ0EaiLaj02URoxFEcoc0TLEYXESzs5NkxwHK+upQMyZtZCP3cx5YG5swub+ldR4uOeVkd3/BjLZza3qpbyOiZNcIFLWuEZJp59XETclxP/rdzZNWw36FZyzW9Hmu5z5RcHlLkyWLEgqgCAIAgCAIAgCAoUBzfLfhNihcaalDZ5HHi5H3/AAornNcARz36ToGgbTsWTqbg2zKt/rXqcgyl8MPQb73LDZv0vyXNrfX/AAapXzlhAEAQFQ0nUD3KHKK1ZkoSeiPphcwhwuCCCD0rGSjNOOZlHfrakkTakqBIxrxtHcdo77rzN1bhY4nsKLVZBSReWo2mLiNJx0bmbdbTucNXy7Vvw1vCsUitjKFbU49ehC803tbTtG3pXpt5ZZ58jyO697LqV4s7j3FRvx7onhz7DizuPcU349xw59hxZ3HuKb8e6HDl2PlzSNYt1qU09GQ4uLyZMMFo+KiF+c7lO6Nw7B7brz2Mu4tjy0R6jZ2H4VXPVmeqZfMHGKzioyRzjyW9e09g0q1g6eJZl2KWPxHCq9SHL0kV0PKPmswhAU5sBRkD7hmcw3aS09Hx3rGdcZrKSNkLZ1vOLyNzT4iyoAjqGi/ivGix2eifZ0Lm2YadD36Xy7HVqxVeIW5cufcl2T/CBU4Y9sVVnVNOdDXHwzB/K4863ku7DsW6myF8c469UU8Vhp4eWT0eh2PBcYhrImy072yMO0awdrXDW13QVLTjqV00zYKCQgCAIAgCA+XuABJ0AaSToAG0lAcP4SOEp1SXU9E8tg0tkmabOm3hh8WPp1u6tdiFaXORg5ETwXBrZskgtqLGauou3bNHfuXPxmN/hA6+B2dnlZZ+EYuU3hh6Dfe5btm/R/Jp2t9f8GqXQOWEAQFFIJNksfw3+n+kLibTz348z0Gx4rhyzRYyixFwc6KzS2zTc3uDruNNltwOHTirc3maNpYlqTqSWQydqCxzoX3BuSAdBDhoc3/u5NpU5riLUnZN+TdT06EhXGO+EBHsVBpp2TtFwXAubqziOewkas4X09JK7WCmrquHPVHntoVypu4kOp3PC8mKCpijmjYSyRjXtPGS6iL+VrWLwtaeX+5oWPufX+kZX3Jo/NO/qS/Uo8LX/wAbHjru/wDSPmTIuiAJMZAAuSZZbAbSeUnha/8AjHjru/8ASOF1UjK2tkfE21Ox34Tbl3IGhhJJJOcQXHoNti24jdw1O7HVmzCKeKuznojdFcM9IEQIrikjqiR+YLtiY5x3BoIDn+s5o7QvRYKrhVpvVnldoX8a3LoiuFYU2eNxJLXB5AOsWzWnSO0rXisXKmxLpkbcJgY4ipyeqNdV0zonFrhYjuI2EdCuVWqyO8ihdVKqe7ItLaagoAQFFJPoSvCZRUQ5sgzrcl19u49dtq4GKi8PdvQ5ZnpcHKOJo3bOeR8YfXVGETCamddhIDmnmPHkSj3OGkew9DDYiN8cpanJxmCnRLeXNHeMkMqIcSgEkRs4WEkZtnxu3HeNx1FTKO6yomnob5QSEAQBAUJTMHGeGLLUyOdQU7jmA2qXjxj5kHcPG36t631Q6swk+hBMn8NzvxXjQOYDtPlHoCp4/F7q4cTrbNwW++JPRaI67kPktnAVM4uOdEw7dokd8B27lTw2H/nI3Y7GvPhQfqzjuU/h/wAg97l0dn/SfqUtp/VXojUq8c0IAgKKUCTZL+Df6f6QuJtP6kfQ9Dsf6cvU1OVPhX+gP8Vd2d9Ffk521Prv8E34WsANNNDWxCzZmsD7eLM1o0noc0Dta7et0cpxcGVIycJqSMOlnEjGuGoi/VvHfdectrdcnF9D19FqtgpLqXVrNpjYhS8bG5m06Wnc4avl2rfh7eFNSK2Lp4tTj16Eu4DsoCWy0Mh5Ud5YQdeaTaVn5XEH853LvWrPKS6nk0t39LOsrSZHPOGbKP7NSfZ2G0tTdmjW2IeEd23DfzHcttUc3m9EQzm2D0fExAHnHlO693YLDvXGxl3FsfZHp9n0cKpd3zM5VC6a/G6ziozbnO5Lfie73hXMFTxLM+hRx+I4VX3Zv8Lyb+zYBV1DxaSoZG4b2wiRnFjt0u7RuXbcs5o8utCL5LeCf/yH/Fq5W1Oc16f7nf2Pyrfr/sWMqmj8M7eUOzQfj7Vv2XJ80adsxWcTQLqnECEBAEZK1JNkPTmSQsHjPiZ3kj3FcvaSzlFHZ2VNwrsl2JhlXk+6kkLCM+J98xx0hw2sd0j26+rnW1ypnvROjhsRHE17stSG0FfNhFUyeAktOgtJ5MjNbon9Oog7NB3rsYa5X15dThY3CvDz5aM9E4Di8dZBHPCbseLje06nNduINwepQ008iubBAEAQEZ4Q8o/2fRSSNI4134cO3luvZ1toaAXdiyhHeZDeR5woaczSBtyS4kucdJtrc4nadfWSt99nCrc/wZYal22KB1LIzAhVTtaR+FGA542W1NZ227gVwKIO2xykeixlyw1SjDXQ6+RZpto0fBdR/LyPOrU8t5TeG/I33uWWz/pP1Lm1PrL0RqleOYEAQFFIJNkt4N/p/pC4e0/qR9D0Ox/py9TUZVH8V/oD/FXdnP8AZy9Tn7UX77/B6Sx7A219C6nfoz4m5rvIeACx/Y4BSpbrzRTy5HAcBkdFJJTyjNe1zgWnxXtNnt9l+w71W2lUmlbHodfZOI58J9dDerjndCIGokq30FZDVxbHguA8bY9p9JhPbpXbwFvEr4b1R5zalHDs4i0Z6Lpa9ksTZmOBjcwSNfszCM69+pbXy5HPPPmMYocVxCSoN+KZZsQ/kaTxYt0nOeetY4uzg1bvVlvAYfjXZvSJnrg/c9QEIehrMBwv9q4gyIn8BvKlN7DimnlC+9x5Pb0L0GHhHD0/dnl8bfLEXNrRcjrvCTVxOw2ohjfGXuY1rI2ubc2ezQBfcFgroRlm2ao4eyfJRZx/C4/ssTuOLWXcXDTc2zWjRbWdB0BVMV/1Ni4fY7GC/wCkrfFZosWr+PffU0aGjo2k9JXUwtHBhz1OPi8Tx559DDVgqBSSFBBWNhcQACSdAA2qJSUVm9DKMXJ7sep1/glyYIcJnjksJN9jpCLADeGi/bZcjN32770Wh1rssNTwVq9TpWPYS2rhdE7RfSx3kuHNd/3Ytttasjusp4e6VM1JHDsYw8ua+J4s9pI9F4uP/nUVzabHTaehxFccRRmvwZ3AvlGaepNJIbRzm7AfEmA1D0mi3W1q79i3oqSPLZbssjuyrmQQBAcM4dcUMlZFAObDFnn05Cb9zWM9YqxSuWZhJkVyWg57+pg97v0rn7UsfKH5OzsetPOx+h3Tg7oOKpA+3KlcXnq5rR3C/ascJDdrz7lfaNu/c125Eml1HqKsvQpLU8tZS+GHoN97lOz/AKT9S5tT6y9EapXjmBAEAUkmbQYo+EENDSCbm4J02tv6FVvwsLnnItYbG20RaiZX3il3M7j9S0/Dql1Zv+J2Pm0sy997any/bJ9anwFfd+5j8Rn5V7GtqcRfJKJTbPFjcX022m5OzQrEcPGNbhqV3iZSsVmhL6eYSNa4aiL/APxebtg4ScWesptjZBSXUurWbTHr6YSscw7RoO47Ct2Htddil0K+Kp41TgRpuMzMiMFyGgOYRyrgG4LddtpGpd7w9cpcbPkeaWJshF0pfb7khwqj4mMNPOPKd6R2dmrsXExVzssfY9DgcPwalHr1MxVi4azHq3i47DnP5I6B4x+Har2Bo4lmfY5+0cRwq8l1I7R4g+IEMzdJubtBPR8e9dm/DV3fPzOBRi7Kc1Bn3Ji8x8cj0QG+0C6xjg6I6IynjsRPVmG5xJuSSd50lWIxilyRVlJy5tsopMQgKsYXGzQSdwBJ9ixlZGPNsyjCU3lFG8wfJSeodZrHdTRnO7baG9pVOeOWlSzZ0IbPaWdssl/Z1DJbgxEdnT8nexpznu6Hv1AdDe9VnC2152P8GzxNVKyojz8x0qmp2xtaxjQ1rRYNGgAdC3RSiskUJScnm+pdKyIOXcJNBxdS2QapW3PpNsD7C1czGQylmd/Zdu9W4PocmxVzoKkvj5Lg5s0Z3O0OB9YFdjBT4lKz9Dj7Qr4d7S9T1Dhda2ohimbzZI2SN6nNDh71rZoMpAEB5o4TZS/FawnZIxo6hFGPgrda/Qa5an3k4LQfmcfcPguJtL62R6TZSypz+56GwKPNpoANkUf+IVytZRRw7nnZJ/dmXNzT1H3LN6GC1R5ayl8MPQb73Js/6T9S3tT6q9EapXzmhAEAQBAEAQBSDfZM1euM+k39Q9x71yNpUclNHd2TiObrl+CQrjnc9QgZrJcKDqgS+LbOI/nGo9W3sKvQxjjRw3qc2eAi8TxOn+5s1ROkESz5BtLmyGYtV8bISOaOS3q39utelwlCqgu/U8ljb3dY+3Qw1ZKYQBAEAU68iU8uZtaLHDGLcWy38ozT26wVQuwPE0kdOjaTqWTisvsTzJ/hRdEAxwjzR4rmiM9jmaO8Kvwr6uWWa+xm5YW955uL++h0LCMu6ae2ceKJ1ZxBYep40d9lEcRHSXL1NVmBsis4819iUMcCAQbg6QdhVjPPQpn0gINwps/CgdtEjm9haT+kKnjVyR1dkv8AXJfY4plQ38Rh3s/U5Wdlv9rL7mra6/eT+x3zgxkzsLo+iIN7GktHsC32fMznLQlCwJCA83cK9KYsVqb6n8VK3qMbG/5Ncrdb/Qa5alnJh94nN3P9hA+RXH2nD9xPuj0Ox551uJ6DyXqOMpIHf+toPWBmn2hWKpb0EzkYiG5bKP3NhPzXdR9xWx6GqOqPLeUvhh6Dfe5NnfSfqXNqfWXojVK+cwIAgCkG+yepGSMcXsa4h9hfdYFcjaF9kJLdeXI7ezMPVbCTms8mfeK8VC5rRBGc4dItpsowvFvi3vtZGWN4OGkkoJ5o6s3glpSByz6jVnu2edlJYiv/AMa/sr/+SUvln1Gpu2+dk+Ir/wDGv7IFwj5InCpYJYSXRP0XsBmyDSWm2xzdXouVmuDnW4SeZod27YrIrLLohTzCRrXDU4Ahefsg4ScWerqsVkFNdS4sDYEAQGqyireLjzQbF1x1N8Y/BX9n0b8959Dm7TxPCr3Vq/8ABNMnuCjPponzOa2R7Q9zHMLiwnSGkhw0gW7bq9dxZTzjLJHGptpjHKUMzOdwQx7JI/UePc9av3/P/Ru42G61f2abKDg0bSQSTuMZZG0vdmmUOsNdhexKlPEp8pZ/glTwb1i16EM/YkUrc6F5AOq+kfAhY/ELK57liN/wyu6G/S/c09bQvhNnjqcNLT1H4a10acRC5fpZzL8LZS8pox1uK4QgISXaaqfGbscW+49Y1Fa7KYWcpG2q+yp5xeRPci8uZIXBoOjbEScx42lnkO6vauXbTZh3nH5TrQspxiymt2ffudtwjEmVUTZYzcHWNrSNbXbiFursU47yObbVKqTjLUh3CpOLQR7bveewBo957lUxsskonT2TD9UpHF8ppLzAeSwA9ZJd7iFd2bHdpz7srbVnvX5dkehODymMWGUbXCx4iNxG4uGeR/ctk3nJlBaEjWJIQHHuHjBTeCraNnESHdpL4ie0yDtC3Uyy5GEkc4ycqcyXNOp4zfzDS34jtWnaFW/XmtUX9mXqu3dekjt3Bliecx9OTpac9nS084Dqdp/MqODs/TulratLUlYupNpua70T7ldehyo/Mjy1lJ4Yeg33uTZ30n6lzav1l6GrV85gQBAUUoEmyW8G/wD5P0tXD2n88fQ9Fsf6cvUx8pvCRdX6gt+zfpyK21/qR9D09HqHUFuOYfSgGkyxwFuIUksBsC4XjcfEkGljuq+voJWUZbrzIZ5/ydncwvgkBa5rnDNOtrgc2Rh6QQfaqu0aeStR2dk4jNuuXqjerkfc7YQFCbKUm3kiJNJZs+OD/Bf2piOe8XggzZHX1GxPFM7XAuPQDvXoq61TVu9WeTxV7utc/wAHoFazSVQEa4Sf/F1n/C74LOv5kQ9DimT/AIBvW7/Irl7Q+uz0mzP9OvUzpoWvaWuFwdY+W49KqV2OD3kXLKo2x3ZELr6bipHMOmx0HeDpB7l6am3iwUjyOIq4VjiWFtNAQBAVa4ggjQRpB3I1msmZKTTT7HYeCPHC5+YTolabjdIzaOtoPsXFhDg3OvpqdnENYjDq7quTMbLXFRPUyPv+GwZjTszW3znd9z2BVb27bcl6F/B1qjD70vU53hlA7EaxkQuDNIGkjxGeMfysB7l364qqpLsebusdtrl3PUsUYaA0CwAAA3AaAFWB9oAgNdlDhDK2nlp5ObI0i41tOtrx0ggEdSmLyeZDPL2K4dJSTPhlGbJG6x2Xtpa9vQRYg9KucpL1Rr0JjktjrmuZMw/iMIz27Dvv/K4f90LgXVyw1ua6npqLIYylxlqdwocSZUwcbGbtc06NrTbS13SCr0Zqcc0cOVUq7N2R5nyk8MPQb73LPZv0vyWNq/WXoatXzmBAEBRSgSbJbwb/APk/S1cTafzx9D0Ox/py9THym8JF1fqC3bN+nL1RX2v9SPoz09HqHUFuOYfSgFCgOH8MeBGkq462IciYjP3CVo039JgPa129bYxVkHBk1zdc1NdDXQSh7Q4aiAQvPWQcJOLPX12KyKmupcWGWZmajKKszGZg5z9FhrzejpJ0d66Oz6N+W89EcvamI4de6tZHbODjJv8AZ9Exjh+K/wDFmP8AO7xOprbN7Cdq6Nk96R59aEpWBIQEa4Sf/F1n/C74LOHzIh6HFMn/AADet3+RXK2h9dnpNl/6depslS59NS+2lroQzGKgSTPI1aGg77C1/evTYWt11JM8ljbeJc5L0MNWCoEAQBAS3JGV0Ueewlrs5+aRrF25hI9q4WPn+9nHoej2bUpYfdkuTeZhZR19hxTdet9tg2N+J7N63bOw2f7kvwadq4vL9qL9To/AnksY2OrpW2dIMyAHWI/Gk/MRo6BfU5Xrp58jjRR1ZajIIAgCAgvCdkOMRj42EAVMY5OwSs18U479Zad+jUStlc90xazODQTPppDoLXNJa9jrg6Dpa4bCtl1MbY5P8MzoulTPej+TomSOVJhu6PlRvFpIzrBtr6HD2j2cN7+Gm4y0PQOFeNgpR+ZEGyl8MPQb73Lp7N+l+Tl7V5XZfY1SvnMCAICiAk2Sw/Df6f6Wri7UT345I9BshrclmyuO0Ekr2FjbgDTpA2g7UwF8K4SUnkNp4ay2cXA7qzLOjsPxdg8ST6Vs8TX3KHgb+xX76Ufnf7JPpTxNfceBv7FfvpR+d/sk+lPE19x4G/sabK7F6HEKSWndNYubdjiyTkSDSx3N2OAv0XCyji64vNMeBv7HKMDppY2lkgFgbtIN9esfFU8bOuc84HX2fXZVBxnp0NnmqgzonxknQMOINqK0hkUfLY3S/Oe0ji22aDoB5d97QuzXiaq6lFcjz2JwmIttcsjr331o/On1JPpUeKq7mnwF/lBy2o/On1JPpTxVXcfD7/KfD8uaQeO89Ub/AIhPFVk/D7+q/sjmWOWMFVST07BIDLGWB7g0NbfaeVdI4tKXKLMls+X8pJHNqSeKnjDHStNr6tJNyTqF96rXV24izeUcjpU3U4WvdcszWYpjheCyMFrToLjziNw3D/uhXsNs9VtSm82c7F7RdicIaGlXSOSVQBAFJJepKZ0rg1us7dgG0labrVVHekbaKZXS3YkixCubTMEbNLwLD+X+Z3TtsuPRh5YibslyWZ3cVio4atVQ1yM/g3yIfiUvHTAilY67yb3ndfwbTuvzndms3HYnNQjkjz/OTzZ6EjYGgAAAAAADQABqAGwKsZn0gCAIAgCAgfCHweR4iDNDaOpA53iSgamyW27A7XvuLW2Qsy5MxaOIGCeiqOLka6KQOa17HDWCbdTmnYRo3LO+EbK3mbMPZOuxbpcym8N+Rvvcq+zfo/kt7Vf734NSr5zAgCAID6bIRqJHUSFDhF6ozjOUdGfXHv8AKd6x+ax4cH0XsTxZ937j7Q/y3esU4cOy9hxbPM/cfaH+W/1j804cOy9hxbPM/cfaH+W/1nfNOHDsvYcWzzP3H2l/lv8AWd804UPKieNZ5n7j7S/y3+s75pwq/KiONZ5n7lftL/Lf6zvmnCr8qJ41nmfuPtUnnH+u75qOFX5V7Dj2eZ+5X7XJ5yT13fNODX5V7Ice3zP3KGqk84/1nfNODX5V7Dj2+Z+58umcdbnHrJKy4cFokY8ST1b92WyFkkloYuTerCEZIqhIQBAUU8h6GfQYVJNqGa3yjq7N6qXYyuvknmy5RgbLdVku7M2avjp2lkGl3jSHT3b/AHDpVaGHsve/byXYtzxVWHjw6eb7kmyB4OJK8ieqz46cm4Bu2Sfq2tYfK1nZsKuymordRy3nJ5tndqOkZCxscbWsYwBrWtFmtA1ABV3zMi8gCAIAgCApdAYtTiMUfPkjb6Tmj4rBzitWbI1TlomQrLjEsNqos2S00jdMTmXDmO1giQ6A24FxpB3FaZYuKTUeZapwNrknJZL7nE8fqGvmu0ggNAuNV7m9u9WsBCUKf1GvaU1O79PPka26ulDJ9hdRmid1hTmiMmEzJ3WVTNDdYUZruNyXYWU5ruN2XYWUZruN2XYWTeXcbkuwsdyby7jcl2K5p3FN5dydyXYZh3HuKb0e44cuwzDuPcVG/HuOHLsxmHce4pvx7jcl2fsxmHce4pxIdxuS7P2ZXi3bj3FOJDuTwp9n7M+hA8+I71T8lHFh3RPBn2fsz7bQyHVG/wBUrF31rWSMlhrXpFl9mETH92R1lo+K1SxtK6m6Oz730MiPJ+U6yxvaT7gtMto1aLmblsq7WTSRlQZOtOkyZ3oge+5Wie05Lko5epaq2TB6yz9C5I2mptgc/dz3dt9DVinisRyfJGclg8N92WqWOrxJ/FU8TnDa1vMb0yvOgDr7AVdqwtdP6nzZzcRjbLuS5R7HVsiuCuGlzZavNnmFiGWvDGdegEfiEHaRbcFnO16RKqXc6OAtRkVQBAEAQBAEBhVWFRSkl7c6+9zrd17LB1xeqNkbZx0ZhnJWj/28fcsPD19jYsXcv5MoclKM66eLuRUVrSIeLvf8mU+6VF/tovVWXDj2MePZ3NfjWQNLUMtGDTv2SRW/ua4Frh7ekKVXHsPEWdzl+UWQeJ0t3Rn7TGPGia3PHpREX9UuW6NdL1RDxFvchRxSZriC43aeUxzQCCNbXC1x1LN4aprkQsXanm2S2B7XtDmjQRcLz1ilBuLbPU0uFlcZpalzN6AsFKXdmzdj2MbJlwqq9rHytjpWG8hOaA8DUwOIvdx0aCOTfVZdeFVVdf7mr+5wLMTdZbLg84r7HZKfJjD5BdkUbhva9x9zlCqqen+Su8RiI68vwXvufReYb6z/AKllwIdjHxd3f/A+59F5hvrP+pQ6Kx4u7v8A4H3PovMN9Z/1J4evsT4u7zf4Izwj5MRw0Es1KwRyRZshIu67AfxAQ6+w3/Kso4avPQjxty55nPcMLqupo4IjbjntdJYA2iGmUadRs1/aAtNGFW9LfXIv4rG5Qjw3zfNnaBkhR+Yb6z/qWzw9fYorGXeb/A+6FH5ges/6k8PX2Hjb/MV+6FH5ges/6k8PX2J8bf5in3Qo/MD1n/Up8PDsPGX+YxK/J7Do2nPEcegi5kcCNGsAu1rB10rU2QxOLl8rbOL0VQ9k8sErxIWk8W8BoD2jU4WA0Ftj3rTi6K+GrK+ZfwOKt4jru5M2a5x1szWY/ViOIja+7R1eMe73hXsBTv2b3RHP2liOHVu+YwsnsErq1gZSxvMdzy/Bx6dd5Da/UL9S7Mq6t7ea5nnY32xhw0+R0bJvgbjbZ9dKZDr4mK7GdT3853Zm9qiVz0Rhu9zp2HYdFTMEcMbI2DU1gDR7NZ6Vpbb1MsjKQBAEAQBAEAQBAEAQBAEAQFFGQNTj+TlNXNLaiFjzYgPLRxjLi12P1tKyUmiGcHo6V9HPNRzc+NxLTsc3ym9BBa7tKqbRqTStR2dk35N1PToMcreKiJvYuu0dGjlHsHtIVXBU8S3noi5tHEcKrlq9DWinrKIWfTysaeUS+J+bqHjgW9uhde/DV385M4OHxltGe49T6psqLG+ZY72Osf8Avaqktl+WRfW1s/ngje0eX0jNU9Q3ocS4d1ytXg8RDRmXi8HP5oZG3p+EyYf6hh9KO36Qm5i10G7gJdcjYQ8J8vl0zvZ+pY8TErWJPhcG9Jl6bhFdKxzHsp3Ne0tcM86QRYjXuKLE3Lm4keBw70sIVkHWDDp5Jfw5HNDoY89wFgSCXi28W7yreIxM91bsfUrYfCVyct+WWT5E4fwnSbqcfmv+pU/EXeUteBwy/wC4YsvCdL5dM32/qU8TEPSI8Ng1rM11VwlzH/UgehH8c0rJV4yRH/58NeZpK7Lt7+dLUP8AzZre6/wWawN8vmlkR43Cw+SGZqY8blmNoIS8/wAofKe5gWyOzIL5pGuW1pfwjkVxPCq+INq56eSNjS0B7mtZYk8lpZfOAJ0XI2q3CmtQdcSjLEznarJam7gmD2hw1EBwvsHT1bepednXKMnD7nqq7o2QVn2NrwYYCMQq31crQ6CDkRNcLtfJa+o680HO07Xt3Lu1VqmtRWp5jFXO6xt6HbA2yGgjPCJxrKGeaGeWB8EUso4vMs8hhIa/PaeTfdY9KAiOUeJ1dJDQmKqmke6OWtmzxGTJHFFFI+HksFm2zunla0BsskMop6rE5M6RxppqaWemjs0NayOdkDXg2uc/lP07HIDoaAIAgCAIAgCAIAgCAIAgCAFAcu4ZsBNosQhHLhIZMPKjJ5Lj6JJHVIdyySU4uDMq7HXNTRG+D3Bf2nXcc4XpqbNNjqfJzmtPbyj0NbvWNFXArcerN2LxHHsz6HdLIVzXV2AUs/hqeGT0o2E95ClNoGiq+DPDJP8ATBnoPkZ7GusslZIx3Uaqo4HKB3NdUx+jI0/5scp4shuowH8CdPsqqntEJ9zAs1e+xG4WX8CUeyrk7Y2H4qONnqhu9Cg4Eo/92/8ApN+pOO+xO7mXG8CUG2qn7Gxj3gqeO+xG4ZUHAvRjnT1TvzQt90axd0id1G0puCnDWa4pH+nLJp7GkBRxZ9ycjc0WRdBDpZSQA7ywPPe65WLnJ9RkbuKFrBZrQ0bgAB3BYkmLjWGMq4JYJRyJGFh3i+ojpBsR0hE2nmGebzSVEUj8OzbzmbiW7BpOkj+Uizr+SSVnLDwnYrmb4YucKXUj0VkzgrKGmip49TG6XbXuOl7z0kklYyk5PMrpZI2igktVVMyVjmSNa9jgWua4Atc06CCDrCAsvwuFxYTFGSxjo2EtBzGOADmN3NIABHQgKU+FQxuY5kUbHMj4lha0AsjuDxbbam3A0atCAzEAQBAEAQBAEAQBAEAQBAEAQFmrpmysdHIA5j2lrmnUWkWIPYi5A1uSuT0WHU7aeK5ALnFx5z3E3LndOodQClyzZGWRuFBIQBAEAQBAEAQBAEAQBAEBpH5MwGuFcW/jCIxDd6fpZpLb7iQp3nlkMjdqAEAQBAEAQBAEAQBAEAQBAEAQBAEAQBAEAQBAEAQBAEAQBAEAQBAEAQBAEAQBAEAQBAEAQBAEAQBAEAQBAEAQBAEAQBAEAQBAEAQBAEAQBAEAQBAEAQBAEAQBAEAQBAEAQBAEB//Z">
            <a:hlinkClick r:id="rId3"/>
          </p:cNvPr>
          <p:cNvSpPr>
            <a:spLocks noChangeAspect="1" noChangeArrowheads="1"/>
          </p:cNvSpPr>
          <p:nvPr/>
        </p:nvSpPr>
        <p:spPr bwMode="auto">
          <a:xfrm>
            <a:off x="1943966" y="-992549"/>
            <a:ext cx="3110778"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3D39"/>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3D39"/>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BEFF4B"/>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en-US" altLang="en-US" sz="1227" dirty="0">
              <a:latin typeface="Tahoma" panose="020B0604030504040204" pitchFamily="34" charset="0"/>
            </a:endParaRPr>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6223" y="1384763"/>
            <a:ext cx="3221182" cy="2946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06079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753591" y="519545"/>
            <a:ext cx="4000500" cy="533617"/>
          </a:xfrm>
          <a:solidFill>
            <a:srgbClr val="EC8514"/>
          </a:solidFill>
          <a:ln w="50800">
            <a:solidFill>
              <a:srgbClr val="0000FF"/>
            </a:solidFill>
            <a:miter lim="800000"/>
            <a:headEnd/>
            <a:tailEnd/>
          </a:ln>
        </p:spPr>
        <p:txBody>
          <a:bodyPr/>
          <a:lstStyle/>
          <a:p>
            <a:pPr algn="ctr" eaLnBrk="1" hangingPunct="1"/>
            <a:r>
              <a:rPr lang="en-US" altLang="en-US" sz="4000" dirty="0"/>
              <a:t>Important Items:</a:t>
            </a:r>
          </a:p>
        </p:txBody>
      </p:sp>
      <p:sp>
        <p:nvSpPr>
          <p:cNvPr id="251907" name="Rectangle 3"/>
          <p:cNvSpPr>
            <a:spLocks noGrp="1" noChangeArrowheads="1"/>
          </p:cNvSpPr>
          <p:nvPr>
            <p:ph type="body" idx="1"/>
          </p:nvPr>
        </p:nvSpPr>
        <p:spPr>
          <a:xfrm>
            <a:off x="530352" y="1225296"/>
            <a:ext cx="7571232" cy="4916165"/>
          </a:xfrm>
          <a:noFill/>
          <a:ln>
            <a:solidFill>
              <a:schemeClr val="folHlink"/>
            </a:solidFill>
            <a:miter lim="800000"/>
            <a:headEnd/>
            <a:tailEnd/>
          </a:ln>
        </p:spPr>
        <p:txBody>
          <a:bodyPr/>
          <a:lstStyle/>
          <a:p>
            <a:pPr>
              <a:lnSpc>
                <a:spcPct val="80000"/>
              </a:lnSpc>
            </a:pPr>
            <a:r>
              <a:rPr lang="en-US" altLang="en-US" dirty="0"/>
              <a:t>Read your Registration Booklet carefully!</a:t>
            </a:r>
          </a:p>
          <a:p>
            <a:pPr>
              <a:lnSpc>
                <a:spcPct val="80000"/>
              </a:lnSpc>
            </a:pPr>
            <a:r>
              <a:rPr lang="en-US" altLang="en-US" dirty="0"/>
              <a:t>Use the Table of Contents at the front of the book to help you find necessary information.</a:t>
            </a:r>
          </a:p>
          <a:p>
            <a:pPr>
              <a:lnSpc>
                <a:spcPct val="80000"/>
              </a:lnSpc>
            </a:pPr>
            <a:r>
              <a:rPr lang="en-US" altLang="en-US" dirty="0"/>
              <a:t>Read the important information on p. 2-13</a:t>
            </a:r>
          </a:p>
          <a:p>
            <a:pPr>
              <a:lnSpc>
                <a:spcPct val="80000"/>
              </a:lnSpc>
            </a:pPr>
            <a:r>
              <a:rPr lang="en-US" altLang="en-US" dirty="0"/>
              <a:t>Course descriptions by department start on p. 14.</a:t>
            </a:r>
          </a:p>
          <a:p>
            <a:pPr>
              <a:lnSpc>
                <a:spcPct val="80000"/>
              </a:lnSpc>
            </a:pPr>
            <a:r>
              <a:rPr lang="en-US" altLang="en-US" dirty="0"/>
              <a:t>Pages 78-82 list all of the courses offered at BMHS.</a:t>
            </a:r>
          </a:p>
          <a:p>
            <a:pPr>
              <a:lnSpc>
                <a:spcPct val="80000"/>
              </a:lnSpc>
            </a:pPr>
            <a:r>
              <a:rPr lang="en-US" altLang="en-US" dirty="0"/>
              <a:t>This PowerPoint and the registration </a:t>
            </a:r>
            <a:r>
              <a:rPr lang="en-US" altLang="en-US" dirty="0" smtClean="0"/>
              <a:t>guide are </a:t>
            </a:r>
            <a:r>
              <a:rPr lang="en-US" altLang="en-US" dirty="0"/>
              <a:t>all on the BCSD/BMHS website</a:t>
            </a:r>
            <a:r>
              <a:rPr lang="en-US" altLang="en-US" sz="2000" dirty="0"/>
              <a:t>.</a:t>
            </a:r>
          </a:p>
          <a:p>
            <a:pPr eaLnBrk="1" hangingPunct="1">
              <a:lnSpc>
                <a:spcPct val="80000"/>
              </a:lnSpc>
            </a:pPr>
            <a:endParaRPr lang="en-US" altLang="en-US" sz="1636" dirty="0"/>
          </a:p>
          <a:p>
            <a:pPr eaLnBrk="1" hangingPunct="1">
              <a:lnSpc>
                <a:spcPct val="80000"/>
              </a:lnSpc>
              <a:buFont typeface="Wingdings" panose="05000000000000000000" pitchFamily="2" charset="2"/>
              <a:buNone/>
            </a:pPr>
            <a:r>
              <a:rPr lang="en-US" altLang="en-US" sz="1364" dirty="0" smtClean="0"/>
              <a:t> </a:t>
            </a:r>
            <a:endParaRPr lang="en-US" altLang="en-US" sz="1364" dirty="0"/>
          </a:p>
          <a:p>
            <a:pPr eaLnBrk="1" hangingPunct="1">
              <a:lnSpc>
                <a:spcPct val="80000"/>
              </a:lnSpc>
              <a:buFont typeface="Wingdings" panose="05000000000000000000" pitchFamily="2" charset="2"/>
              <a:buNone/>
            </a:pPr>
            <a:endParaRPr lang="en-US" altLang="en-US" sz="1636" dirty="0"/>
          </a:p>
          <a:p>
            <a:pPr eaLnBrk="1" hangingPunct="1">
              <a:lnSpc>
                <a:spcPct val="80000"/>
              </a:lnSpc>
              <a:buFont typeface="Wingdings" panose="05000000000000000000" pitchFamily="2" charset="2"/>
              <a:buNone/>
            </a:pPr>
            <a:endParaRPr lang="en-US" altLang="en-US" sz="1636" dirty="0"/>
          </a:p>
        </p:txBody>
      </p:sp>
      <p:pic>
        <p:nvPicPr>
          <p:cNvPr id="37892" name="Picture 3" descr="imagesCAR3JQM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54091" y="5453149"/>
            <a:ext cx="1941801" cy="1194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9746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51907">
                                            <p:txEl>
                                              <p:pRg st="0" end="0"/>
                                            </p:txEl>
                                          </p:spTgt>
                                        </p:tgtEl>
                                        <p:attrNameLst>
                                          <p:attrName>style.visibility</p:attrName>
                                        </p:attrNameLst>
                                      </p:cBhvr>
                                      <p:to>
                                        <p:strVal val="visible"/>
                                      </p:to>
                                    </p:set>
                                    <p:anim calcmode="lin" valueType="num">
                                      <p:cBhvr additive="base">
                                        <p:cTn id="7" dur="1000" fill="hold"/>
                                        <p:tgtEl>
                                          <p:spTgt spid="25190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519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251907">
                                            <p:txEl>
                                              <p:pRg st="1" end="1"/>
                                            </p:txEl>
                                          </p:spTgt>
                                        </p:tgtEl>
                                        <p:attrNameLst>
                                          <p:attrName>style.visibility</p:attrName>
                                        </p:attrNameLst>
                                      </p:cBhvr>
                                      <p:to>
                                        <p:strVal val="visible"/>
                                      </p:to>
                                    </p:set>
                                    <p:anim calcmode="lin" valueType="num">
                                      <p:cBhvr additive="base">
                                        <p:cTn id="13" dur="1000" fill="hold"/>
                                        <p:tgtEl>
                                          <p:spTgt spid="251907">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519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251907">
                                            <p:txEl>
                                              <p:pRg st="2" end="2"/>
                                            </p:txEl>
                                          </p:spTgt>
                                        </p:tgtEl>
                                        <p:attrNameLst>
                                          <p:attrName>style.visibility</p:attrName>
                                        </p:attrNameLst>
                                      </p:cBhvr>
                                      <p:to>
                                        <p:strVal val="visible"/>
                                      </p:to>
                                    </p:set>
                                    <p:anim calcmode="lin" valueType="num">
                                      <p:cBhvr additive="base">
                                        <p:cTn id="19" dur="1000" fill="hold"/>
                                        <p:tgtEl>
                                          <p:spTgt spid="251907">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2519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grpId="0" nodeType="clickEffect">
                                  <p:stCondLst>
                                    <p:cond delay="0"/>
                                  </p:stCondLst>
                                  <p:childTnLst>
                                    <p:set>
                                      <p:cBhvr>
                                        <p:cTn id="24" dur="1" fill="hold">
                                          <p:stCondLst>
                                            <p:cond delay="0"/>
                                          </p:stCondLst>
                                        </p:cTn>
                                        <p:tgtEl>
                                          <p:spTgt spid="251907">
                                            <p:txEl>
                                              <p:pRg st="3" end="3"/>
                                            </p:txEl>
                                          </p:spTgt>
                                        </p:tgtEl>
                                        <p:attrNameLst>
                                          <p:attrName>style.visibility</p:attrName>
                                        </p:attrNameLst>
                                      </p:cBhvr>
                                      <p:to>
                                        <p:strVal val="visible"/>
                                      </p:to>
                                    </p:set>
                                    <p:anim calcmode="lin" valueType="num">
                                      <p:cBhvr additive="base">
                                        <p:cTn id="25" dur="1000" fill="hold"/>
                                        <p:tgtEl>
                                          <p:spTgt spid="251907">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2519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grpId="0" nodeType="clickEffect">
                                  <p:stCondLst>
                                    <p:cond delay="0"/>
                                  </p:stCondLst>
                                  <p:childTnLst>
                                    <p:set>
                                      <p:cBhvr>
                                        <p:cTn id="30" dur="1" fill="hold">
                                          <p:stCondLst>
                                            <p:cond delay="0"/>
                                          </p:stCondLst>
                                        </p:cTn>
                                        <p:tgtEl>
                                          <p:spTgt spid="251907">
                                            <p:txEl>
                                              <p:pRg st="4" end="4"/>
                                            </p:txEl>
                                          </p:spTgt>
                                        </p:tgtEl>
                                        <p:attrNameLst>
                                          <p:attrName>style.visibility</p:attrName>
                                        </p:attrNameLst>
                                      </p:cBhvr>
                                      <p:to>
                                        <p:strVal val="visible"/>
                                      </p:to>
                                    </p:set>
                                    <p:anim calcmode="lin" valueType="num">
                                      <p:cBhvr additive="base">
                                        <p:cTn id="31" dur="1000" fill="hold"/>
                                        <p:tgtEl>
                                          <p:spTgt spid="251907">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2519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4" fill="hold" grpId="0" nodeType="clickEffect">
                                  <p:stCondLst>
                                    <p:cond delay="0"/>
                                  </p:stCondLst>
                                  <p:childTnLst>
                                    <p:set>
                                      <p:cBhvr>
                                        <p:cTn id="36" dur="1" fill="hold">
                                          <p:stCondLst>
                                            <p:cond delay="0"/>
                                          </p:stCondLst>
                                        </p:cTn>
                                        <p:tgtEl>
                                          <p:spTgt spid="251907">
                                            <p:txEl>
                                              <p:pRg st="5" end="5"/>
                                            </p:txEl>
                                          </p:spTgt>
                                        </p:tgtEl>
                                        <p:attrNameLst>
                                          <p:attrName>style.visibility</p:attrName>
                                        </p:attrNameLst>
                                      </p:cBhvr>
                                      <p:to>
                                        <p:strVal val="visible"/>
                                      </p:to>
                                    </p:set>
                                    <p:anim calcmode="lin" valueType="num">
                                      <p:cBhvr additive="base">
                                        <p:cTn id="37" dur="1000" fill="hold"/>
                                        <p:tgtEl>
                                          <p:spTgt spid="251907">
                                            <p:txEl>
                                              <p:pRg st="5" end="5"/>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25190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7" presetClass="entr" presetSubtype="4" fill="hold" grpId="0" nodeType="clickEffect">
                                  <p:stCondLst>
                                    <p:cond delay="0"/>
                                  </p:stCondLst>
                                  <p:childTnLst>
                                    <p:set>
                                      <p:cBhvr>
                                        <p:cTn id="42" dur="1" fill="hold">
                                          <p:stCondLst>
                                            <p:cond delay="0"/>
                                          </p:stCondLst>
                                        </p:cTn>
                                        <p:tgtEl>
                                          <p:spTgt spid="251907">
                                            <p:txEl>
                                              <p:pRg st="7" end="7"/>
                                            </p:txEl>
                                          </p:spTgt>
                                        </p:tgtEl>
                                        <p:attrNameLst>
                                          <p:attrName>style.visibility</p:attrName>
                                        </p:attrNameLst>
                                      </p:cBhvr>
                                      <p:to>
                                        <p:strVal val="visible"/>
                                      </p:to>
                                    </p:set>
                                    <p:anim calcmode="lin" valueType="num">
                                      <p:cBhvr additive="base">
                                        <p:cTn id="43" dur="1000" fill="hold"/>
                                        <p:tgtEl>
                                          <p:spTgt spid="251907">
                                            <p:txEl>
                                              <p:pRg st="7" end="7"/>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25190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0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509" y="365126"/>
            <a:ext cx="8528857" cy="1325563"/>
          </a:xfrm>
        </p:spPr>
        <p:txBody>
          <a:bodyPr/>
          <a:lstStyle/>
          <a:p>
            <a:r>
              <a:rPr lang="en-US" sz="4000" dirty="0" smtClean="0"/>
              <a:t>BMHS Graduation Requirements (p. 3)</a:t>
            </a:r>
            <a:endParaRPr lang="en-US" sz="4000" dirty="0"/>
          </a:p>
        </p:txBody>
      </p:sp>
      <p:sp>
        <p:nvSpPr>
          <p:cNvPr id="3" name="Content Placeholder 2"/>
          <p:cNvSpPr>
            <a:spLocks noGrp="1"/>
          </p:cNvSpPr>
          <p:nvPr>
            <p:ph idx="1"/>
          </p:nvPr>
        </p:nvSpPr>
        <p:spPr>
          <a:xfrm>
            <a:off x="628650" y="1296785"/>
            <a:ext cx="7886700" cy="4880178"/>
          </a:xfrm>
        </p:spPr>
        <p:txBody>
          <a:bodyPr/>
          <a:lstStyle/>
          <a:p>
            <a:pPr lvl="1"/>
            <a:r>
              <a:rPr lang="en-US" sz="3600" dirty="0"/>
              <a:t>22 TOTAL credits</a:t>
            </a:r>
          </a:p>
          <a:p>
            <a:pPr lvl="2"/>
            <a:r>
              <a:rPr lang="en-US" sz="3600" dirty="0"/>
              <a:t>4 credits of English</a:t>
            </a:r>
          </a:p>
          <a:p>
            <a:pPr lvl="2"/>
            <a:r>
              <a:rPr lang="en-US" sz="3600" dirty="0"/>
              <a:t>4 credits of Math</a:t>
            </a:r>
          </a:p>
          <a:p>
            <a:pPr lvl="2"/>
            <a:r>
              <a:rPr lang="en-US" sz="3600" dirty="0"/>
              <a:t>3 credits of Science</a:t>
            </a:r>
          </a:p>
          <a:p>
            <a:pPr lvl="2"/>
            <a:r>
              <a:rPr lang="en-US" sz="3600" dirty="0"/>
              <a:t>3 credits of Social Studies</a:t>
            </a:r>
          </a:p>
          <a:p>
            <a:pPr lvl="2"/>
            <a:r>
              <a:rPr lang="en-US" sz="3600" dirty="0"/>
              <a:t>1 credit of Fine Art</a:t>
            </a:r>
          </a:p>
          <a:p>
            <a:pPr lvl="2"/>
            <a:r>
              <a:rPr lang="en-US" sz="3600" dirty="0"/>
              <a:t>.50 Health, .50 PE, .50 Computer,                 .50 Financial Literacy</a:t>
            </a:r>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3758" y="1204913"/>
            <a:ext cx="2514600"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71647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513" y="116379"/>
            <a:ext cx="8138160" cy="997526"/>
          </a:xfrm>
        </p:spPr>
        <p:txBody>
          <a:bodyPr anchor="ctr" anchorCtr="0"/>
          <a:lstStyle/>
          <a:p>
            <a:pPr algn="ctr"/>
            <a:r>
              <a:rPr lang="en-US" sz="3600" spc="-100" dirty="0" smtClean="0">
                <a:solidFill>
                  <a:srgbClr val="002F5F"/>
                </a:solidFill>
                <a:latin typeface="+mn-lt"/>
              </a:rPr>
              <a:t>End of Course Exams and Graduation Points</a:t>
            </a:r>
            <a:endParaRPr lang="en-US" sz="3600" spc="-100" dirty="0">
              <a:solidFill>
                <a:srgbClr val="002F5F"/>
              </a:solidFill>
              <a:latin typeface="+mn-lt"/>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704" y="5825426"/>
            <a:ext cx="791404" cy="830975"/>
          </a:xfrm>
          <a:prstGeom prst="rect">
            <a:avLst/>
          </a:prstGeom>
        </p:spPr>
      </p:pic>
      <p:sp>
        <p:nvSpPr>
          <p:cNvPr id="8" name="TextBox 7"/>
          <p:cNvSpPr txBox="1"/>
          <p:nvPr/>
        </p:nvSpPr>
        <p:spPr>
          <a:xfrm>
            <a:off x="349135" y="922714"/>
            <a:ext cx="8254538" cy="54168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black"/>
                </a:solidFill>
                <a:effectLst/>
                <a:uLnTx/>
                <a:uFillTx/>
                <a:latin typeface="Calibri" panose="020F0502020204030204"/>
                <a:ea typeface="+mn-ea"/>
                <a:cs typeface="+mn-cs"/>
              </a:rPr>
              <a:t>Students must take 7 end of course exams: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Calibri" panose="020F0502020204030204"/>
                <a:ea typeface="+mn-ea"/>
                <a:cs typeface="+mn-cs"/>
              </a:rPr>
              <a:t>ELA 1, ELA 2: must earn a minimum of 4 points total.</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Calibri" panose="020F0502020204030204"/>
                <a:ea typeface="+mn-ea"/>
                <a:cs typeface="+mn-cs"/>
              </a:rPr>
              <a:t>Algebra 1, Geometry: </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must earn a minimum of 4 points </a:t>
            </a:r>
            <a:r>
              <a:rPr kumimoji="0" lang="en-US" sz="3200" b="0" i="0" u="none" strike="noStrike" kern="1200" cap="none" spc="0" normalizeH="0" baseline="0" noProof="0" dirty="0" smtClean="0">
                <a:ln>
                  <a:noFill/>
                </a:ln>
                <a:solidFill>
                  <a:prstClr val="black"/>
                </a:solidFill>
                <a:effectLst/>
                <a:uLnTx/>
                <a:uFillTx/>
                <a:latin typeface="Calibri" panose="020F0502020204030204"/>
                <a:ea typeface="+mn-ea"/>
                <a:cs typeface="+mn-cs"/>
              </a:rPr>
              <a:t>total.</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Calibri" panose="020F0502020204030204"/>
                <a:ea typeface="+mn-ea"/>
                <a:cs typeface="+mn-cs"/>
              </a:rPr>
              <a:t>Biology, US History, Government: </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must earn a minimum of </a:t>
            </a:r>
            <a:r>
              <a:rPr kumimoji="0" lang="en-US" sz="3200" b="0" i="0" u="none" strike="noStrike" kern="1200" cap="none" spc="0" normalizeH="0" baseline="0" noProof="0" dirty="0" smtClean="0">
                <a:ln>
                  <a:noFill/>
                </a:ln>
                <a:solidFill>
                  <a:prstClr val="black"/>
                </a:solidFill>
                <a:effectLst/>
                <a:uLnTx/>
                <a:uFillTx/>
                <a:latin typeface="Calibri" panose="020F0502020204030204"/>
                <a:ea typeface="+mn-ea"/>
                <a:cs typeface="+mn-cs"/>
              </a:rPr>
              <a:t>6 </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points </a:t>
            </a:r>
            <a:r>
              <a:rPr kumimoji="0" lang="en-US" sz="3200" b="0" i="0" u="none" strike="noStrike" kern="1200" cap="none" spc="0" normalizeH="0" baseline="0" noProof="0" dirty="0" smtClean="0">
                <a:ln>
                  <a:noFill/>
                </a:ln>
                <a:solidFill>
                  <a:prstClr val="black"/>
                </a:solidFill>
                <a:effectLst/>
                <a:uLnTx/>
                <a:uFillTx/>
                <a:latin typeface="Calibri" panose="020F0502020204030204"/>
                <a:ea typeface="+mn-ea"/>
                <a:cs typeface="+mn-cs"/>
              </a:rPr>
              <a:t>total.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black"/>
                </a:solidFill>
                <a:effectLst/>
                <a:uLnTx/>
                <a:uFillTx/>
                <a:latin typeface="Calibri" panose="020F0502020204030204"/>
                <a:ea typeface="+mn-ea"/>
                <a:cs typeface="+mn-cs"/>
              </a:rPr>
              <a:t>Each test is scored 1 (lowest) to 5 (highest).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black"/>
                </a:solidFill>
                <a:effectLst/>
                <a:uLnTx/>
                <a:uFillTx/>
                <a:latin typeface="Calibri" panose="020F0502020204030204"/>
                <a:ea typeface="+mn-ea"/>
                <a:cs typeface="+mn-cs"/>
              </a:rPr>
              <a:t>Total minimum points for all tests must be at least 18.</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53937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489526" y="496708"/>
            <a:ext cx="8197273" cy="5534637"/>
          </a:xfrm>
        </p:spPr>
        <p:txBody>
          <a:bodyPr/>
          <a:lstStyle/>
          <a:p>
            <a:pPr algn="ctr">
              <a:buNone/>
            </a:pPr>
            <a:r>
              <a:rPr lang="en-US" sz="4800" u="sng" dirty="0" smtClean="0">
                <a:solidFill>
                  <a:srgbClr val="002F5F"/>
                </a:solidFill>
              </a:rPr>
              <a:t>Eligibility (p. 3)</a:t>
            </a:r>
          </a:p>
          <a:p>
            <a:pPr algn="ctr">
              <a:buNone/>
            </a:pPr>
            <a:endParaRPr lang="en-US" sz="100" u="sng" dirty="0" smtClean="0">
              <a:solidFill>
                <a:srgbClr val="002F5F"/>
              </a:solidFill>
            </a:endParaRPr>
          </a:p>
          <a:p>
            <a:pPr>
              <a:spcBef>
                <a:spcPts val="0"/>
              </a:spcBef>
              <a:buNone/>
            </a:pPr>
            <a:r>
              <a:rPr lang="en-US" sz="3200" dirty="0" smtClean="0"/>
              <a:t>  Students must pass 2.5 credits each grading period</a:t>
            </a:r>
            <a:r>
              <a:rPr lang="en-US" sz="3200" dirty="0"/>
              <a:t> </a:t>
            </a:r>
            <a:r>
              <a:rPr lang="en-US" sz="3200" dirty="0" smtClean="0"/>
              <a:t>with a minimum gpa of 2.0.  Eligibility is determined each grading period using quarter grades.  Exam and semester grades do not impact eligibility.</a:t>
            </a:r>
          </a:p>
          <a:p>
            <a:pPr>
              <a:buNone/>
            </a:pPr>
            <a:r>
              <a:rPr lang="en-US" sz="3200" dirty="0" smtClean="0"/>
              <a:t>*For 2018 – 2019, the district will have a </a:t>
            </a:r>
            <a:r>
              <a:rPr lang="en-US" sz="3200" b="1" dirty="0" smtClean="0"/>
              <a:t>probationary status</a:t>
            </a:r>
            <a:r>
              <a:rPr lang="en-US" sz="3200" dirty="0" smtClean="0"/>
              <a:t> for students with a quarter gpa between 1.5 and 1.99.  This will allow the student to remain eligible through an academic contract.</a:t>
            </a:r>
          </a:p>
          <a:p>
            <a:pPr>
              <a:buNone/>
            </a:pPr>
            <a:endParaRPr lang="en-US" dirty="0"/>
          </a:p>
        </p:txBody>
      </p:sp>
      <p:pic>
        <p:nvPicPr>
          <p:cNvPr id="3"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2473" y="5601939"/>
            <a:ext cx="3638379" cy="1240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94" y="5480924"/>
            <a:ext cx="791404" cy="830975"/>
          </a:xfrm>
          <a:prstGeom prst="rect">
            <a:avLst/>
          </a:prstGeom>
        </p:spPr>
      </p:pic>
    </p:spTree>
    <p:extLst>
      <p:ext uri="{BB962C8B-B14F-4D97-AF65-F5344CB8AC3E}">
        <p14:creationId xmlns:p14="http://schemas.microsoft.com/office/powerpoint/2010/main" val="19923377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2"/>
          <p:cNvSpPr>
            <a:spLocks noGrp="1"/>
          </p:cNvSpPr>
          <p:nvPr>
            <p:ph idx="1"/>
          </p:nvPr>
        </p:nvSpPr>
        <p:spPr>
          <a:xfrm>
            <a:off x="265176" y="1546168"/>
            <a:ext cx="8275320" cy="4595294"/>
          </a:xfrm>
        </p:spPr>
        <p:txBody>
          <a:bodyPr/>
          <a:lstStyle/>
          <a:p>
            <a:r>
              <a:rPr lang="en-US" altLang="en-US" dirty="0"/>
              <a:t>Ohio’s College Credit Plus (CCP) provides opportunities to earn college credit and high school  credit through the successful completion of college courses.</a:t>
            </a:r>
          </a:p>
          <a:p>
            <a:r>
              <a:rPr lang="en-US" altLang="en-US" dirty="0"/>
              <a:t>If interested, please discuss this program with your counselor</a:t>
            </a:r>
            <a:r>
              <a:rPr lang="en-US" altLang="en-US" dirty="0" smtClean="0"/>
              <a:t>.</a:t>
            </a:r>
            <a:endParaRPr lang="en-US" altLang="en-US" dirty="0"/>
          </a:p>
          <a:p>
            <a:r>
              <a:rPr lang="en-US" altLang="en-US" dirty="0"/>
              <a:t>The Intent to Participate form, available online on the district website, is due April 1</a:t>
            </a:r>
            <a:r>
              <a:rPr lang="en-US" altLang="en-US" baseline="30000" dirty="0"/>
              <a:t>st</a:t>
            </a:r>
            <a:r>
              <a:rPr lang="en-US" altLang="en-US" dirty="0"/>
              <a:t>. </a:t>
            </a:r>
            <a:endParaRPr lang="en-US" altLang="en-US" dirty="0" smtClean="0"/>
          </a:p>
          <a:p>
            <a:r>
              <a:rPr lang="en-US" altLang="en-US" dirty="0" smtClean="0"/>
              <a:t>The Intent to Participate, Transcript Request, and CCP Application must be completed by February 1</a:t>
            </a:r>
            <a:r>
              <a:rPr lang="en-US" altLang="en-US" baseline="30000" dirty="0" smtClean="0"/>
              <a:t>st</a:t>
            </a:r>
            <a:r>
              <a:rPr lang="en-US" altLang="en-US" dirty="0" smtClean="0"/>
              <a:t> in order to take the placement tests at MHJH.  </a:t>
            </a:r>
            <a:endParaRPr lang="en-US" altLang="en-US" dirty="0"/>
          </a:p>
        </p:txBody>
      </p:sp>
      <p:sp>
        <p:nvSpPr>
          <p:cNvPr id="39939" name="Text Box 3"/>
          <p:cNvSpPr>
            <a:spLocks noGrp="1" noChangeArrowheads="1"/>
          </p:cNvSpPr>
          <p:nvPr>
            <p:ph type="title"/>
          </p:nvPr>
        </p:nvSpPr>
        <p:spPr>
          <a:xfrm>
            <a:off x="2390325" y="257877"/>
            <a:ext cx="4348803" cy="1175194"/>
          </a:xfrm>
          <a:solidFill>
            <a:srgbClr val="EC8514"/>
          </a:solidFill>
          <a:ln w="50800">
            <a:solidFill>
              <a:srgbClr val="051B79"/>
            </a:solidFill>
            <a:miter lim="800000"/>
            <a:headEnd/>
            <a:tailEnd/>
          </a:ln>
        </p:spPr>
        <p:txBody>
          <a:bodyPr wrap="square">
            <a:spAutoFit/>
          </a:bodyPr>
          <a:lstStyle/>
          <a:p>
            <a:pPr algn="ctr" eaLnBrk="1" hangingPunct="1">
              <a:spcBef>
                <a:spcPct val="50000"/>
              </a:spcBef>
            </a:pPr>
            <a:r>
              <a:rPr lang="en-US" altLang="en-US" sz="1909" b="1" dirty="0">
                <a:solidFill>
                  <a:srgbClr val="0000FF"/>
                </a:solidFill>
              </a:rPr>
              <a:t/>
            </a:r>
            <a:br>
              <a:rPr lang="en-US" altLang="en-US" sz="1909" b="1" dirty="0">
                <a:solidFill>
                  <a:srgbClr val="0000FF"/>
                </a:solidFill>
              </a:rPr>
            </a:br>
            <a:r>
              <a:rPr lang="en-US" altLang="en-US" sz="4000" b="1" dirty="0">
                <a:solidFill>
                  <a:srgbClr val="0000FF"/>
                </a:solidFill>
              </a:rPr>
              <a:t>College Credit Plus</a:t>
            </a:r>
            <a:r>
              <a:rPr lang="en-US" altLang="en-US" sz="1909" b="1" dirty="0">
                <a:solidFill>
                  <a:srgbClr val="0000FF"/>
                </a:solidFill>
              </a:rPr>
              <a:t/>
            </a:r>
            <a:br>
              <a:rPr lang="en-US" altLang="en-US" sz="1909" b="1" dirty="0">
                <a:solidFill>
                  <a:srgbClr val="0000FF"/>
                </a:solidFill>
              </a:rPr>
            </a:br>
            <a:endParaRPr lang="en-US" altLang="en-US" sz="1909" b="1" dirty="0">
              <a:solidFill>
                <a:srgbClr val="0000FF"/>
              </a:solidFill>
            </a:endParaRPr>
          </a:p>
        </p:txBody>
      </p:sp>
    </p:spTree>
    <p:extLst>
      <p:ext uri="{BB962C8B-B14F-4D97-AF65-F5344CB8AC3E}">
        <p14:creationId xmlns:p14="http://schemas.microsoft.com/office/powerpoint/2010/main" val="42595047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1618488" y="43662"/>
            <a:ext cx="5840107" cy="1664815"/>
          </a:xfrm>
          <a:prstGeom prst="rect">
            <a:avLst/>
          </a:prstGeom>
          <a:solidFill>
            <a:srgbClr val="EC8514"/>
          </a:solidFill>
          <a:ln w="50800">
            <a:solidFill>
              <a:srgbClr val="051B79"/>
            </a:solidFill>
            <a:miter lim="800000"/>
            <a:headEnd/>
            <a:tailEnd/>
          </a:ln>
        </p:spPr>
        <p:txBody>
          <a:bodyPr wrap="square"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9pPr>
          </a:lstStyle>
          <a:p>
            <a:pPr algn="ctr" eaLnBrk="1" hangingPunct="1">
              <a:spcBef>
                <a:spcPct val="0"/>
              </a:spcBef>
              <a:buClrTx/>
              <a:buSzTx/>
              <a:buFontTx/>
              <a:buNone/>
            </a:pPr>
            <a:endParaRPr lang="en-US" altLang="en-US" sz="1909" b="1" dirty="0"/>
          </a:p>
          <a:p>
            <a:pPr algn="ctr" eaLnBrk="1" hangingPunct="1">
              <a:spcBef>
                <a:spcPct val="0"/>
              </a:spcBef>
              <a:buClrTx/>
              <a:buSzTx/>
              <a:buFontTx/>
              <a:buNone/>
            </a:pPr>
            <a:r>
              <a:rPr lang="en-US" altLang="en-US" sz="1909" b="1" dirty="0">
                <a:solidFill>
                  <a:srgbClr val="0000FF"/>
                </a:solidFill>
              </a:rPr>
              <a:t> </a:t>
            </a:r>
            <a:r>
              <a:rPr lang="en-US" altLang="en-US" b="1" dirty="0">
                <a:solidFill>
                  <a:srgbClr val="0000FF"/>
                </a:solidFill>
              </a:rPr>
              <a:t>CORE REQUIREMENTS FOR COLLEGE ADMISSION</a:t>
            </a:r>
          </a:p>
          <a:p>
            <a:pPr algn="ctr" eaLnBrk="1" hangingPunct="1">
              <a:spcBef>
                <a:spcPct val="0"/>
              </a:spcBef>
              <a:buClrTx/>
              <a:buSzTx/>
              <a:buFontTx/>
              <a:buNone/>
            </a:pPr>
            <a:endParaRPr lang="en-US" altLang="en-US" sz="1909" b="1" dirty="0"/>
          </a:p>
        </p:txBody>
      </p:sp>
      <p:sp>
        <p:nvSpPr>
          <p:cNvPr id="40963" name="Rectangle 3"/>
          <p:cNvSpPr>
            <a:spLocks noChangeArrowheads="1"/>
          </p:cNvSpPr>
          <p:nvPr/>
        </p:nvSpPr>
        <p:spPr bwMode="auto">
          <a:xfrm>
            <a:off x="420624" y="1773977"/>
            <a:ext cx="8494776" cy="4909036"/>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9pPr>
          </a:lstStyle>
          <a:p>
            <a:pPr eaLnBrk="1" hangingPunct="1">
              <a:spcBef>
                <a:spcPct val="0"/>
              </a:spcBef>
              <a:buClrTx/>
              <a:buSzTx/>
              <a:buFontTx/>
              <a:buNone/>
            </a:pPr>
            <a:r>
              <a:rPr lang="en-US" altLang="en-US" sz="2400" dirty="0"/>
              <a:t>It should be noted that the </a:t>
            </a:r>
            <a:r>
              <a:rPr lang="en-US" altLang="en-US" sz="2400" b="1" dirty="0"/>
              <a:t>minimum</a:t>
            </a:r>
            <a:r>
              <a:rPr lang="en-US" altLang="en-US" sz="2400" dirty="0"/>
              <a:t> requirements for a high school diploma do not necessarily meet the entrance requirements for post high school education.  The following are the Ohio Board of Regents recommendations of college preparatory programs for unconditional acceptance at Ohio private and public colleges and universities:</a:t>
            </a:r>
          </a:p>
          <a:p>
            <a:pPr eaLnBrk="1" hangingPunct="1">
              <a:spcBef>
                <a:spcPct val="0"/>
              </a:spcBef>
              <a:buClrTx/>
              <a:buSzTx/>
              <a:buFontTx/>
              <a:buNone/>
            </a:pPr>
            <a:endParaRPr lang="en-US" altLang="en-US" sz="1100" dirty="0"/>
          </a:p>
          <a:p>
            <a:pPr eaLnBrk="1" hangingPunct="1">
              <a:spcBef>
                <a:spcPct val="0"/>
              </a:spcBef>
              <a:buClrTx/>
              <a:buSzTx/>
              <a:buFontTx/>
              <a:buNone/>
            </a:pPr>
            <a:r>
              <a:rPr lang="en-US" altLang="en-US" sz="2400" dirty="0"/>
              <a:t>	</a:t>
            </a:r>
            <a:r>
              <a:rPr lang="en-US" altLang="en-US" sz="2400" dirty="0" smtClean="0"/>
              <a:t>4 </a:t>
            </a:r>
            <a:r>
              <a:rPr lang="en-US" altLang="en-US" sz="2400" dirty="0"/>
              <a:t>units of English, with emphasis on </a:t>
            </a:r>
            <a:r>
              <a:rPr lang="en-US" altLang="en-US" sz="2400" dirty="0" smtClean="0"/>
              <a:t>composition</a:t>
            </a:r>
            <a:endParaRPr lang="en-US" altLang="en-US" sz="2400" dirty="0"/>
          </a:p>
          <a:p>
            <a:pPr eaLnBrk="1" hangingPunct="1">
              <a:spcBef>
                <a:spcPct val="0"/>
              </a:spcBef>
              <a:buClrTx/>
              <a:buSzTx/>
              <a:buFontTx/>
              <a:buNone/>
            </a:pPr>
            <a:r>
              <a:rPr lang="en-US" altLang="en-US" sz="2400" dirty="0"/>
              <a:t>	4 units of Mathematics (beginning with </a:t>
            </a:r>
            <a:r>
              <a:rPr lang="en-US" altLang="en-US" sz="2400" dirty="0" smtClean="0"/>
              <a:t>Algebra </a:t>
            </a:r>
            <a:r>
              <a:rPr lang="en-US" altLang="en-US" sz="2400" dirty="0"/>
              <a:t>1)</a:t>
            </a:r>
          </a:p>
          <a:p>
            <a:pPr eaLnBrk="1" hangingPunct="1">
              <a:spcBef>
                <a:spcPct val="0"/>
              </a:spcBef>
              <a:buClrTx/>
              <a:buSzTx/>
              <a:buFontTx/>
              <a:buNone/>
            </a:pPr>
            <a:r>
              <a:rPr lang="en-US" altLang="en-US" sz="2400" dirty="0"/>
              <a:t>	3 units of Social Studies</a:t>
            </a:r>
          </a:p>
          <a:p>
            <a:pPr eaLnBrk="1" hangingPunct="1">
              <a:spcBef>
                <a:spcPct val="0"/>
              </a:spcBef>
              <a:buClrTx/>
              <a:buSzTx/>
              <a:buFontTx/>
              <a:buNone/>
            </a:pPr>
            <a:r>
              <a:rPr lang="en-US" altLang="en-US" sz="2400" dirty="0"/>
              <a:t>	3 units of Science</a:t>
            </a:r>
          </a:p>
          <a:p>
            <a:pPr eaLnBrk="1" hangingPunct="1">
              <a:spcBef>
                <a:spcPct val="0"/>
              </a:spcBef>
              <a:buClrTx/>
              <a:buSzTx/>
              <a:buFontTx/>
              <a:buNone/>
            </a:pPr>
            <a:r>
              <a:rPr lang="en-US" altLang="en-US" sz="2400" dirty="0"/>
              <a:t>	2 units of World Language (same language)</a:t>
            </a:r>
          </a:p>
          <a:p>
            <a:pPr eaLnBrk="1" hangingPunct="1">
              <a:spcBef>
                <a:spcPct val="0"/>
              </a:spcBef>
              <a:buClrTx/>
              <a:buSzTx/>
              <a:buFontTx/>
              <a:buNone/>
            </a:pPr>
            <a:r>
              <a:rPr lang="en-US" altLang="en-US" sz="2400" dirty="0"/>
              <a:t>	1 unit of Fine Arts</a:t>
            </a:r>
          </a:p>
          <a:p>
            <a:pPr eaLnBrk="1" hangingPunct="1">
              <a:spcBef>
                <a:spcPct val="0"/>
              </a:spcBef>
              <a:buClrTx/>
              <a:buSzTx/>
              <a:buFontTx/>
              <a:buNone/>
            </a:pPr>
            <a:endParaRPr lang="en-US" altLang="en-US" sz="1400" dirty="0"/>
          </a:p>
        </p:txBody>
      </p:sp>
      <p:pic>
        <p:nvPicPr>
          <p:cNvPr id="40964" name="Picture 3" descr="apple_core_cutie_mark_request_by_rildraw-d489cw2.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8595" y="5197531"/>
            <a:ext cx="78040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49185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164592" y="1463040"/>
            <a:ext cx="8714232" cy="4773168"/>
          </a:xfrm>
          <a:solidFill>
            <a:schemeClr val="bg1"/>
          </a:solidFill>
          <a:ln>
            <a:solidFill>
              <a:schemeClr val="folHlink"/>
            </a:solidFill>
            <a:miter lim="800000"/>
            <a:headEnd/>
            <a:tailEnd/>
          </a:ln>
        </p:spPr>
        <p:txBody>
          <a:bodyPr/>
          <a:lstStyle/>
          <a:p>
            <a:pPr marL="311719" lvl="1" indent="0">
              <a:lnSpc>
                <a:spcPct val="80000"/>
              </a:lnSpc>
              <a:buClr>
                <a:schemeClr val="tx1"/>
              </a:buClr>
              <a:buNone/>
            </a:pPr>
            <a:r>
              <a:rPr lang="en-US" altLang="en-US" dirty="0" smtClean="0"/>
              <a:t>Must meet all but one of the criteria below:</a:t>
            </a:r>
            <a:endParaRPr lang="en-US" altLang="en-US" dirty="0"/>
          </a:p>
          <a:p>
            <a:pPr marL="571485" lvl="1" indent="-259766">
              <a:lnSpc>
                <a:spcPct val="80000"/>
              </a:lnSpc>
              <a:buClr>
                <a:schemeClr val="tx1"/>
              </a:buClr>
              <a:buFontTx/>
              <a:buAutoNum type="alphaUcPeriod"/>
            </a:pPr>
            <a:r>
              <a:rPr lang="en-US" altLang="en-US" dirty="0"/>
              <a:t>Earn four units of English</a:t>
            </a:r>
          </a:p>
          <a:p>
            <a:pPr marL="571485" lvl="1" indent="-259766">
              <a:lnSpc>
                <a:spcPct val="80000"/>
              </a:lnSpc>
              <a:buClr>
                <a:schemeClr val="tx1"/>
              </a:buClr>
              <a:buFontTx/>
              <a:buAutoNum type="alphaUcPeriod"/>
            </a:pPr>
            <a:r>
              <a:rPr lang="en-US" altLang="en-US" dirty="0"/>
              <a:t>Earn four units of mathematics, including Algebra 1, Geometry, Algebra 2 and another higher level math course.</a:t>
            </a:r>
          </a:p>
          <a:p>
            <a:pPr marL="571485" lvl="1" indent="-259766">
              <a:lnSpc>
                <a:spcPct val="80000"/>
              </a:lnSpc>
              <a:buClr>
                <a:schemeClr val="tx1"/>
              </a:buClr>
              <a:buFontTx/>
              <a:buAutoNum type="alphaUcPeriod"/>
            </a:pPr>
            <a:r>
              <a:rPr lang="en-US" altLang="en-US" dirty="0"/>
              <a:t>Earn four units of science, including physics and chemistry.</a:t>
            </a:r>
          </a:p>
          <a:p>
            <a:pPr marL="571485" lvl="1" indent="-259766">
              <a:lnSpc>
                <a:spcPct val="80000"/>
              </a:lnSpc>
              <a:buClr>
                <a:schemeClr val="tx1"/>
              </a:buClr>
              <a:buFontTx/>
              <a:buAutoNum type="alphaUcPeriod"/>
            </a:pPr>
            <a:r>
              <a:rPr lang="en-US" altLang="en-US" dirty="0"/>
              <a:t>Earn four units of social studies.</a:t>
            </a:r>
          </a:p>
          <a:p>
            <a:pPr marL="571485" lvl="1" indent="-259766">
              <a:lnSpc>
                <a:spcPct val="80000"/>
              </a:lnSpc>
              <a:buClr>
                <a:schemeClr val="tx1"/>
              </a:buClr>
              <a:buFontTx/>
              <a:buAutoNum type="alphaUcPeriod"/>
            </a:pPr>
            <a:r>
              <a:rPr lang="en-US" altLang="en-US" dirty="0"/>
              <a:t>Earn three units of one world language or two units each of two world languages.</a:t>
            </a:r>
          </a:p>
          <a:p>
            <a:pPr marL="571485" lvl="1" indent="-259766">
              <a:lnSpc>
                <a:spcPct val="80000"/>
              </a:lnSpc>
              <a:buClr>
                <a:schemeClr val="tx1"/>
              </a:buClr>
              <a:buFontTx/>
              <a:buAutoNum type="alphaUcPeriod"/>
            </a:pPr>
            <a:r>
              <a:rPr lang="en-US" altLang="en-US" dirty="0"/>
              <a:t>Earn one unit of fine arts.</a:t>
            </a:r>
          </a:p>
          <a:p>
            <a:pPr marL="571485" lvl="1" indent="-259766">
              <a:lnSpc>
                <a:spcPct val="80000"/>
              </a:lnSpc>
              <a:buClr>
                <a:schemeClr val="tx1"/>
              </a:buClr>
              <a:buFontTx/>
              <a:buAutoNum type="alphaUcPeriod"/>
            </a:pPr>
            <a:r>
              <a:rPr lang="en-US" altLang="en-US" dirty="0"/>
              <a:t>Maintain an overall grade point average of at least 3.5 on a 4.0 scale, through the first semester of the senior year.</a:t>
            </a:r>
          </a:p>
          <a:p>
            <a:pPr marL="571485" lvl="1" indent="-259766">
              <a:lnSpc>
                <a:spcPct val="80000"/>
              </a:lnSpc>
              <a:buClr>
                <a:schemeClr val="tx1"/>
              </a:buClr>
              <a:buFontTx/>
              <a:buAutoNum type="alphaUcPeriod"/>
            </a:pPr>
            <a:r>
              <a:rPr lang="en-US" altLang="en-US" dirty="0"/>
              <a:t>Obtain a composite score of 27 on the American College Test (ACT) or a total score of 1210 on the Scholastic Aptitude Test (SAT) based on critical reading and math.</a:t>
            </a:r>
          </a:p>
        </p:txBody>
      </p:sp>
      <p:sp>
        <p:nvSpPr>
          <p:cNvPr id="41987" name="Title 3"/>
          <p:cNvSpPr>
            <a:spLocks noGrp="1"/>
          </p:cNvSpPr>
          <p:nvPr>
            <p:ph type="title"/>
          </p:nvPr>
        </p:nvSpPr>
        <p:spPr>
          <a:xfrm>
            <a:off x="1554481" y="556953"/>
            <a:ext cx="5777344" cy="600118"/>
          </a:xfrm>
          <a:solidFill>
            <a:srgbClr val="EC8514"/>
          </a:solidFill>
          <a:ln w="50800">
            <a:solidFill>
              <a:srgbClr val="051B79"/>
            </a:solidFill>
            <a:miter lim="800000"/>
            <a:headEnd/>
            <a:tailEnd/>
          </a:ln>
        </p:spPr>
        <p:txBody>
          <a:bodyPr/>
          <a:lstStyle/>
          <a:p>
            <a:pPr algn="ctr"/>
            <a:r>
              <a:rPr lang="en-US" altLang="en-US" sz="4800" dirty="0" smtClean="0"/>
              <a:t>Honors Diploma</a:t>
            </a:r>
          </a:p>
        </p:txBody>
      </p:sp>
      <p:pic>
        <p:nvPicPr>
          <p:cNvPr id="41988" name="Picture 3" descr="imagesCARLXHUC.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07134" y="719051"/>
            <a:ext cx="1558636" cy="103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1721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a:xfrm>
            <a:off x="0" y="1280160"/>
            <a:ext cx="8887967" cy="5175504"/>
          </a:xfrm>
        </p:spPr>
        <p:txBody>
          <a:bodyPr/>
          <a:lstStyle/>
          <a:p>
            <a:r>
              <a:rPr lang="en-US" sz="1600" dirty="0">
                <a:solidFill>
                  <a:srgbClr val="333333"/>
                </a:solidFill>
                <a:latin typeface="Arial" panose="020B0604020202020204" pitchFamily="34" charset="0"/>
              </a:rPr>
              <a:t>Under legislation by the Ohio General Assembly, interscholastic sports, cheerleading, and after-school marching band may be used to fulfill the requirement for the physical education requirement for </a:t>
            </a:r>
            <a:r>
              <a:rPr lang="en-US" sz="1600" dirty="0" smtClean="0">
                <a:solidFill>
                  <a:srgbClr val="333333"/>
                </a:solidFill>
                <a:latin typeface="Arial" panose="020B0604020202020204" pitchFamily="34" charset="0"/>
              </a:rPr>
              <a:t>graduation. In</a:t>
            </a:r>
            <a:r>
              <a:rPr lang="en-US" sz="1600" dirty="0" smtClean="0">
                <a:latin typeface="Arial" panose="020B0604020202020204" pitchFamily="34" charset="0"/>
              </a:rPr>
              <a:t> </a:t>
            </a:r>
            <a:r>
              <a:rPr lang="en-US" sz="1600" dirty="0">
                <a:latin typeface="Arial" panose="020B0604020202020204" pitchFamily="34" charset="0"/>
              </a:rPr>
              <a:t>the Berea City Schools, only athletic programs sanctioned by the Ohio High School Athletic Association, cheerleading, and after-school marching band will be accepted for the PE Waiver. </a:t>
            </a:r>
          </a:p>
          <a:p>
            <a:r>
              <a:rPr lang="en-US" sz="1600" dirty="0">
                <a:latin typeface="Arial" panose="020B0604020202020204" pitchFamily="34" charset="0"/>
              </a:rPr>
              <a:t>Students may request the opportunity to receive academic exemption for physical education by participating in any one of the above sanctioned activities in grades 9 -11. </a:t>
            </a:r>
          </a:p>
          <a:p>
            <a:r>
              <a:rPr lang="en-US" sz="1600" dirty="0">
                <a:latin typeface="Arial" panose="020B0604020202020204" pitchFamily="34" charset="0"/>
              </a:rPr>
              <a:t>Students MUST successfully complete the two season(s) in which they have elected to participate by the end of his/her junior year to qualify.</a:t>
            </a:r>
          </a:p>
          <a:p>
            <a:r>
              <a:rPr lang="en-US" sz="1600" dirty="0">
                <a:latin typeface="Arial" panose="020B0604020202020204" pitchFamily="34" charset="0"/>
              </a:rPr>
              <a:t>In the case of an exemption, the student would be excused from physical education classes, but his/her total number of credits for graduation would not change, therefore they would have to replace physical education with other academic electives or simply take physical education as an elective. The exemption will be noted on the student's official transcript once both seasons are successfully completed.</a:t>
            </a:r>
          </a:p>
          <a:p>
            <a:r>
              <a:rPr lang="en-US" sz="1600" dirty="0">
                <a:latin typeface="Arial" panose="020B0604020202020204" pitchFamily="34" charset="0"/>
              </a:rPr>
              <a:t>In order to facilitate accurate scheduling and record keeping, we require each student to fill out an exemption form as well as indicate PE Waiver on his/her course selection sheet. </a:t>
            </a:r>
          </a:p>
          <a:p>
            <a:r>
              <a:rPr lang="en-US" sz="1600" dirty="0">
                <a:latin typeface="Arial" panose="020B0604020202020204" pitchFamily="34" charset="0"/>
              </a:rPr>
              <a:t>The student/parent is required to complete the online application form found on the district website by March 1st for participating </a:t>
            </a:r>
            <a:r>
              <a:rPr lang="en-US" sz="1600" dirty="0" smtClean="0">
                <a:latin typeface="Arial" panose="020B0604020202020204" pitchFamily="34" charset="0"/>
              </a:rPr>
              <a:t>students</a:t>
            </a:r>
            <a:r>
              <a:rPr lang="en-US" altLang="en-US" sz="1400" dirty="0" smtClean="0"/>
              <a:t>.</a:t>
            </a:r>
            <a:endParaRPr lang="en-US" altLang="en-US" sz="1400" dirty="0"/>
          </a:p>
        </p:txBody>
      </p:sp>
      <p:sp>
        <p:nvSpPr>
          <p:cNvPr id="43011" name="Title 3"/>
          <p:cNvSpPr>
            <a:spLocks noGrp="1"/>
          </p:cNvSpPr>
          <p:nvPr>
            <p:ph type="title"/>
          </p:nvPr>
        </p:nvSpPr>
        <p:spPr>
          <a:xfrm>
            <a:off x="2093977" y="438913"/>
            <a:ext cx="4498848" cy="722375"/>
          </a:xfrm>
          <a:solidFill>
            <a:srgbClr val="EC8514"/>
          </a:solidFill>
          <a:ln w="50800">
            <a:solidFill>
              <a:srgbClr val="051B79"/>
            </a:solidFill>
            <a:miter lim="800000"/>
            <a:headEnd/>
            <a:tailEnd/>
          </a:ln>
        </p:spPr>
        <p:txBody>
          <a:bodyPr/>
          <a:lstStyle/>
          <a:p>
            <a:pPr algn="ctr"/>
            <a:r>
              <a:rPr lang="en-US" altLang="en-US" dirty="0" smtClean="0"/>
              <a:t>PE WAIVER</a:t>
            </a:r>
          </a:p>
        </p:txBody>
      </p:sp>
    </p:spTree>
    <p:extLst>
      <p:ext uri="{BB962C8B-B14F-4D97-AF65-F5344CB8AC3E}">
        <p14:creationId xmlns:p14="http://schemas.microsoft.com/office/powerpoint/2010/main" val="10250574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ChangeArrowheads="1"/>
          </p:cNvSpPr>
          <p:nvPr/>
        </p:nvSpPr>
        <p:spPr bwMode="auto">
          <a:xfrm>
            <a:off x="1188721" y="532014"/>
            <a:ext cx="6547104" cy="1088968"/>
          </a:xfrm>
          <a:prstGeom prst="rect">
            <a:avLst/>
          </a:prstGeom>
          <a:solidFill>
            <a:srgbClr val="EC8514"/>
          </a:solidFill>
          <a:ln w="50800" cmpd="sng">
            <a:solidFill>
              <a:srgbClr val="051B79"/>
            </a:solidFill>
            <a:miter lim="800000"/>
            <a:headEnd/>
            <a:tailEnd/>
          </a:ln>
        </p:spPr>
        <p:txBody>
          <a:bodyPr anchor="ctr"/>
          <a:lstStyle/>
          <a:p>
            <a:pPr algn="ctr" eaLnBrk="1" hangingPunct="1">
              <a:defRPr/>
            </a:pPr>
            <a:r>
              <a:rPr lang="en-US" sz="4000" dirty="0">
                <a:solidFill>
                  <a:srgbClr val="07239B"/>
                </a:solidFill>
              </a:rPr>
              <a:t>During Scheduling Time</a:t>
            </a:r>
            <a:br>
              <a:rPr lang="en-US" sz="4000" dirty="0">
                <a:solidFill>
                  <a:srgbClr val="07239B"/>
                </a:solidFill>
              </a:rPr>
            </a:br>
            <a:r>
              <a:rPr lang="en-US" sz="4000" dirty="0" smtClean="0">
                <a:solidFill>
                  <a:srgbClr val="07239B"/>
                </a:solidFill>
              </a:rPr>
              <a:t>9th </a:t>
            </a:r>
            <a:r>
              <a:rPr lang="en-US" sz="4000" dirty="0">
                <a:solidFill>
                  <a:srgbClr val="07239B"/>
                </a:solidFill>
              </a:rPr>
              <a:t>graders will select:</a:t>
            </a:r>
          </a:p>
        </p:txBody>
      </p:sp>
      <p:sp>
        <p:nvSpPr>
          <p:cNvPr id="229379" name="Rectangle 3"/>
          <p:cNvSpPr>
            <a:spLocks noChangeArrowheads="1"/>
          </p:cNvSpPr>
          <p:nvPr/>
        </p:nvSpPr>
        <p:spPr bwMode="auto">
          <a:xfrm>
            <a:off x="964276" y="1620982"/>
            <a:ext cx="3607725" cy="3366654"/>
          </a:xfrm>
          <a:prstGeom prst="rect">
            <a:avLst/>
          </a:prstGeom>
          <a:noFill/>
          <a:ln w="9525">
            <a:noFill/>
            <a:miter lim="800000"/>
            <a:headEnd/>
            <a:tailEnd/>
          </a:ln>
        </p:spPr>
        <p:txBody>
          <a:bodyPr/>
          <a:lstStyle/>
          <a:p>
            <a:pPr marL="233789" indent="-233789">
              <a:lnSpc>
                <a:spcPct val="90000"/>
              </a:lnSpc>
              <a:spcBef>
                <a:spcPct val="20000"/>
              </a:spcBef>
              <a:defRPr/>
            </a:pPr>
            <a:r>
              <a:rPr lang="en-US" sz="1636" b="1" i="1" dirty="0">
                <a:solidFill>
                  <a:srgbClr val="000099"/>
                </a:solidFill>
              </a:rPr>
              <a:t>    </a:t>
            </a:r>
            <a:r>
              <a:rPr lang="en-US" sz="3200" b="1" i="1" dirty="0">
                <a:solidFill>
                  <a:srgbClr val="000099"/>
                </a:solidFill>
              </a:rPr>
              <a:t>Required Classes:</a:t>
            </a:r>
          </a:p>
          <a:p>
            <a:pPr marL="233789" indent="-233789">
              <a:lnSpc>
                <a:spcPct val="90000"/>
              </a:lnSpc>
              <a:spcBef>
                <a:spcPct val="20000"/>
              </a:spcBef>
              <a:defRPr/>
            </a:pPr>
            <a:r>
              <a:rPr lang="en-US" sz="2000" b="1" dirty="0">
                <a:solidFill>
                  <a:srgbClr val="000099"/>
                </a:solidFill>
              </a:rPr>
              <a:t>	</a:t>
            </a:r>
            <a:r>
              <a:rPr lang="en-US" sz="3600" b="1" dirty="0">
                <a:solidFill>
                  <a:srgbClr val="000099"/>
                </a:solidFill>
              </a:rPr>
              <a:t>English</a:t>
            </a:r>
          </a:p>
          <a:p>
            <a:pPr marL="233789" indent="-233789">
              <a:lnSpc>
                <a:spcPct val="90000"/>
              </a:lnSpc>
              <a:spcBef>
                <a:spcPct val="20000"/>
              </a:spcBef>
              <a:defRPr/>
            </a:pPr>
            <a:r>
              <a:rPr lang="en-US" sz="3600" b="1" dirty="0">
                <a:solidFill>
                  <a:srgbClr val="000099"/>
                </a:solidFill>
              </a:rPr>
              <a:t>	Math</a:t>
            </a:r>
          </a:p>
          <a:p>
            <a:pPr marL="233789" indent="-233789">
              <a:lnSpc>
                <a:spcPct val="90000"/>
              </a:lnSpc>
              <a:spcBef>
                <a:spcPct val="20000"/>
              </a:spcBef>
              <a:defRPr/>
            </a:pPr>
            <a:r>
              <a:rPr lang="en-US" sz="3600" b="1" dirty="0">
                <a:solidFill>
                  <a:srgbClr val="000099"/>
                </a:solidFill>
              </a:rPr>
              <a:t>	Science</a:t>
            </a:r>
          </a:p>
          <a:p>
            <a:pPr marL="233789" indent="-233789">
              <a:lnSpc>
                <a:spcPct val="90000"/>
              </a:lnSpc>
              <a:spcBef>
                <a:spcPct val="20000"/>
              </a:spcBef>
              <a:defRPr/>
            </a:pPr>
            <a:r>
              <a:rPr lang="en-US" sz="3600" b="1" dirty="0">
                <a:solidFill>
                  <a:srgbClr val="000099"/>
                </a:solidFill>
              </a:rPr>
              <a:t>	Social Studies</a:t>
            </a:r>
          </a:p>
          <a:p>
            <a:pPr marL="233789" indent="-233789">
              <a:lnSpc>
                <a:spcPct val="90000"/>
              </a:lnSpc>
              <a:spcBef>
                <a:spcPct val="20000"/>
              </a:spcBef>
              <a:defRPr/>
            </a:pPr>
            <a:r>
              <a:rPr lang="en-US" sz="2182" b="1" dirty="0">
                <a:solidFill>
                  <a:srgbClr val="000099"/>
                </a:solidFill>
              </a:rPr>
              <a:t>	</a:t>
            </a:r>
            <a:r>
              <a:rPr lang="en-US" sz="1364" dirty="0">
                <a:solidFill>
                  <a:srgbClr val="000099"/>
                </a:solidFill>
                <a:latin typeface="Comic Sans MS" pitchFamily="66" charset="0"/>
              </a:rPr>
              <a:t>	</a:t>
            </a:r>
          </a:p>
        </p:txBody>
      </p:sp>
      <p:sp>
        <p:nvSpPr>
          <p:cNvPr id="229380" name="Rectangle 4"/>
          <p:cNvSpPr>
            <a:spLocks noChangeArrowheads="1"/>
          </p:cNvSpPr>
          <p:nvPr/>
        </p:nvSpPr>
        <p:spPr bwMode="auto">
          <a:xfrm>
            <a:off x="4215385" y="1620982"/>
            <a:ext cx="4782312" cy="4048298"/>
          </a:xfrm>
          <a:prstGeom prst="rect">
            <a:avLst/>
          </a:prstGeom>
          <a:noFill/>
          <a:ln w="9525">
            <a:noFill/>
            <a:miter lim="800000"/>
            <a:headEnd/>
            <a:tailEnd/>
          </a:ln>
        </p:spPr>
        <p:txBody>
          <a:bodyPr/>
          <a:lstStyle/>
          <a:p>
            <a:pPr marL="233789" indent="-233789">
              <a:lnSpc>
                <a:spcPct val="90000"/>
              </a:lnSpc>
              <a:spcBef>
                <a:spcPct val="20000"/>
              </a:spcBef>
              <a:buClr>
                <a:schemeClr val="tx1"/>
              </a:buClr>
              <a:defRPr/>
            </a:pPr>
            <a:r>
              <a:rPr lang="en-US" sz="2400" b="1" i="1" dirty="0">
                <a:solidFill>
                  <a:srgbClr val="990099"/>
                </a:solidFill>
              </a:rPr>
              <a:t>      </a:t>
            </a:r>
            <a:r>
              <a:rPr lang="en-US" sz="3200" b="1" i="1" dirty="0" smtClean="0">
                <a:solidFill>
                  <a:srgbClr val="990099"/>
                </a:solidFill>
              </a:rPr>
              <a:t>Electives</a:t>
            </a:r>
            <a:r>
              <a:rPr lang="en-US" sz="3200" b="1" i="1" dirty="0">
                <a:solidFill>
                  <a:srgbClr val="990099"/>
                </a:solidFill>
              </a:rPr>
              <a:t>: </a:t>
            </a:r>
          </a:p>
          <a:p>
            <a:pPr marL="233789" indent="-233789">
              <a:lnSpc>
                <a:spcPct val="90000"/>
              </a:lnSpc>
              <a:spcBef>
                <a:spcPct val="20000"/>
              </a:spcBef>
              <a:buClr>
                <a:schemeClr val="tx1"/>
              </a:buClr>
              <a:defRPr/>
            </a:pPr>
            <a:r>
              <a:rPr lang="en-US" sz="3200" b="1" i="1" dirty="0">
                <a:solidFill>
                  <a:srgbClr val="990099"/>
                </a:solidFill>
              </a:rPr>
              <a:t>  </a:t>
            </a:r>
            <a:r>
              <a:rPr lang="en-US" sz="3200" b="1" i="1" dirty="0" smtClean="0">
                <a:solidFill>
                  <a:srgbClr val="990099"/>
                </a:solidFill>
              </a:rPr>
              <a:t>	  -</a:t>
            </a:r>
            <a:r>
              <a:rPr lang="en-US" sz="3200" b="1" i="1" dirty="0">
                <a:solidFill>
                  <a:srgbClr val="990099"/>
                </a:solidFill>
              </a:rPr>
              <a:t>0</a:t>
            </a:r>
            <a:r>
              <a:rPr lang="en-US" sz="3200" b="1" i="1" dirty="0" smtClean="0">
                <a:solidFill>
                  <a:srgbClr val="990099"/>
                </a:solidFill>
              </a:rPr>
              <a:t>, -1, -2 </a:t>
            </a:r>
            <a:r>
              <a:rPr lang="en-US" sz="3200" b="1" i="1" dirty="0">
                <a:solidFill>
                  <a:srgbClr val="990099"/>
                </a:solidFill>
              </a:rPr>
              <a:t>codes</a:t>
            </a:r>
          </a:p>
          <a:p>
            <a:pPr marL="311719" lvl="1">
              <a:lnSpc>
                <a:spcPct val="90000"/>
              </a:lnSpc>
              <a:spcBef>
                <a:spcPct val="20000"/>
              </a:spcBef>
              <a:defRPr/>
            </a:pPr>
            <a:r>
              <a:rPr lang="en-US" sz="2400" dirty="0" smtClean="0">
                <a:solidFill>
                  <a:srgbClr val="990099"/>
                </a:solidFill>
              </a:rPr>
              <a:t>- Computer		- AVID</a:t>
            </a:r>
            <a:endParaRPr lang="en-US" sz="2400" dirty="0">
              <a:solidFill>
                <a:srgbClr val="990099"/>
              </a:solidFill>
            </a:endParaRPr>
          </a:p>
          <a:p>
            <a:pPr marL="311719" lvl="1">
              <a:lnSpc>
                <a:spcPct val="90000"/>
              </a:lnSpc>
              <a:spcBef>
                <a:spcPct val="20000"/>
              </a:spcBef>
              <a:defRPr/>
            </a:pPr>
            <a:r>
              <a:rPr lang="en-US" sz="2400" dirty="0" smtClean="0">
                <a:solidFill>
                  <a:srgbClr val="990099"/>
                </a:solidFill>
              </a:rPr>
              <a:t>- Music		- PLTW</a:t>
            </a:r>
            <a:endParaRPr lang="en-US" sz="2400" dirty="0">
              <a:solidFill>
                <a:srgbClr val="990099"/>
              </a:solidFill>
            </a:endParaRPr>
          </a:p>
          <a:p>
            <a:pPr marL="311719" lvl="1">
              <a:lnSpc>
                <a:spcPct val="90000"/>
              </a:lnSpc>
              <a:spcBef>
                <a:spcPct val="20000"/>
              </a:spcBef>
              <a:defRPr/>
            </a:pPr>
            <a:r>
              <a:rPr lang="en-US" sz="2400" dirty="0" smtClean="0">
                <a:solidFill>
                  <a:srgbClr val="990099"/>
                </a:solidFill>
              </a:rPr>
              <a:t>- Art			- PE Electives</a:t>
            </a:r>
            <a:endParaRPr lang="en-US" sz="2400" dirty="0">
              <a:solidFill>
                <a:srgbClr val="990099"/>
              </a:solidFill>
            </a:endParaRPr>
          </a:p>
          <a:p>
            <a:pPr marL="311719" lvl="1">
              <a:lnSpc>
                <a:spcPct val="90000"/>
              </a:lnSpc>
              <a:spcBef>
                <a:spcPct val="20000"/>
              </a:spcBef>
              <a:defRPr/>
            </a:pPr>
            <a:r>
              <a:rPr lang="en-US" sz="2400" dirty="0" smtClean="0">
                <a:solidFill>
                  <a:srgbClr val="990099"/>
                </a:solidFill>
              </a:rPr>
              <a:t>- Family </a:t>
            </a:r>
            <a:r>
              <a:rPr lang="en-US" sz="2400" dirty="0">
                <a:solidFill>
                  <a:srgbClr val="990099"/>
                </a:solidFill>
              </a:rPr>
              <a:t>&amp; Consumer</a:t>
            </a:r>
            <a:br>
              <a:rPr lang="en-US" sz="2400" dirty="0">
                <a:solidFill>
                  <a:srgbClr val="990099"/>
                </a:solidFill>
              </a:rPr>
            </a:br>
            <a:r>
              <a:rPr lang="en-US" sz="2400" dirty="0" smtClean="0">
                <a:solidFill>
                  <a:srgbClr val="990099"/>
                </a:solidFill>
              </a:rPr>
              <a:t>   Science</a:t>
            </a:r>
            <a:endParaRPr lang="en-US" sz="2400" dirty="0">
              <a:solidFill>
                <a:srgbClr val="990099"/>
              </a:solidFill>
            </a:endParaRPr>
          </a:p>
          <a:p>
            <a:pPr marL="311719" lvl="1">
              <a:lnSpc>
                <a:spcPct val="90000"/>
              </a:lnSpc>
              <a:spcBef>
                <a:spcPct val="20000"/>
              </a:spcBef>
              <a:defRPr/>
            </a:pPr>
            <a:r>
              <a:rPr lang="en-US" sz="2400" dirty="0" smtClean="0">
                <a:solidFill>
                  <a:srgbClr val="990099"/>
                </a:solidFill>
              </a:rPr>
              <a:t>- World </a:t>
            </a:r>
            <a:r>
              <a:rPr lang="en-US" sz="2400" dirty="0">
                <a:solidFill>
                  <a:srgbClr val="990099"/>
                </a:solidFill>
              </a:rPr>
              <a:t>Languages</a:t>
            </a:r>
          </a:p>
          <a:p>
            <a:pPr marL="311719" lvl="1">
              <a:lnSpc>
                <a:spcPct val="90000"/>
              </a:lnSpc>
              <a:spcBef>
                <a:spcPct val="20000"/>
              </a:spcBef>
              <a:defRPr/>
            </a:pPr>
            <a:endParaRPr lang="en-US" sz="2000" dirty="0">
              <a:solidFill>
                <a:srgbClr val="990099"/>
              </a:solidFill>
            </a:endParaRPr>
          </a:p>
        </p:txBody>
      </p:sp>
    </p:spTree>
    <p:extLst>
      <p:ext uri="{BB962C8B-B14F-4D97-AF65-F5344CB8AC3E}">
        <p14:creationId xmlns:p14="http://schemas.microsoft.com/office/powerpoint/2010/main" val="5784898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29378"/>
                                        </p:tgtEl>
                                        <p:attrNameLst>
                                          <p:attrName>style.visibility</p:attrName>
                                        </p:attrNameLst>
                                      </p:cBhvr>
                                      <p:to>
                                        <p:strVal val="visible"/>
                                      </p:to>
                                    </p:set>
                                    <p:anim calcmode="lin" valueType="num">
                                      <p:cBhvr>
                                        <p:cTn id="7" dur="1000" fill="hold"/>
                                        <p:tgtEl>
                                          <p:spTgt spid="229378"/>
                                        </p:tgtEl>
                                        <p:attrNameLst>
                                          <p:attrName>ppt_w</p:attrName>
                                        </p:attrNameLst>
                                      </p:cBhvr>
                                      <p:tavLst>
                                        <p:tav tm="0">
                                          <p:val>
                                            <p:fltVal val="0"/>
                                          </p:val>
                                        </p:tav>
                                        <p:tav tm="100000">
                                          <p:val>
                                            <p:strVal val="#ppt_w"/>
                                          </p:val>
                                        </p:tav>
                                      </p:tavLst>
                                    </p:anim>
                                    <p:anim calcmode="lin" valueType="num">
                                      <p:cBhvr>
                                        <p:cTn id="8" dur="1000" fill="hold"/>
                                        <p:tgtEl>
                                          <p:spTgt spid="229378"/>
                                        </p:tgtEl>
                                        <p:attrNameLst>
                                          <p:attrName>ppt_h</p:attrName>
                                        </p:attrNameLst>
                                      </p:cBhvr>
                                      <p:tavLst>
                                        <p:tav tm="0">
                                          <p:val>
                                            <p:fltVal val="0"/>
                                          </p:val>
                                        </p:tav>
                                        <p:tav tm="100000">
                                          <p:val>
                                            <p:strVal val="#ppt_h"/>
                                          </p:val>
                                        </p:tav>
                                      </p:tavLst>
                                    </p:anim>
                                    <p:anim calcmode="lin" valueType="num">
                                      <p:cBhvr>
                                        <p:cTn id="9" dur="1000" fill="hold"/>
                                        <p:tgtEl>
                                          <p:spTgt spid="22937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2937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229379"/>
                                        </p:tgtEl>
                                        <p:attrNameLst>
                                          <p:attrName>style.visibility</p:attrName>
                                        </p:attrNameLst>
                                      </p:cBhvr>
                                      <p:to>
                                        <p:strVal val="visible"/>
                                      </p:to>
                                    </p:set>
                                    <p:anim calcmode="lin" valueType="num">
                                      <p:cBhvr>
                                        <p:cTn id="15" dur="500" fill="hold"/>
                                        <p:tgtEl>
                                          <p:spTgt spid="229379"/>
                                        </p:tgtEl>
                                        <p:attrNameLst>
                                          <p:attrName>ppt_w</p:attrName>
                                        </p:attrNameLst>
                                      </p:cBhvr>
                                      <p:tavLst>
                                        <p:tav tm="0">
                                          <p:val>
                                            <p:fltVal val="0"/>
                                          </p:val>
                                        </p:tav>
                                        <p:tav tm="100000">
                                          <p:val>
                                            <p:strVal val="#ppt_w"/>
                                          </p:val>
                                        </p:tav>
                                      </p:tavLst>
                                    </p:anim>
                                    <p:anim calcmode="lin" valueType="num">
                                      <p:cBhvr>
                                        <p:cTn id="16" dur="500" fill="hold"/>
                                        <p:tgtEl>
                                          <p:spTgt spid="229379"/>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3"/>
                                            </p:cond>
                                          </p:stCondLst>
                                          <p:endCondLst>
                                            <p:cond evt="onStopAudio" delay="0">
                                              <p:tgtEl>
                                                <p:sldTgt/>
                                              </p:tgtEl>
                                            </p:cond>
                                          </p:endCondLst>
                                        </p:cTn>
                                        <p:tgtEl>
                                          <p:sndTgt r:embed="rId2" name="CAMERA.WAV"/>
                                        </p:tgtEl>
                                      </p:cMediaNode>
                                    </p:audio>
                                  </p:subTnLst>
                                </p:cTn>
                              </p:par>
                            </p:childTnLst>
                          </p:cTn>
                        </p:par>
                      </p:childTnLst>
                    </p:cTn>
                  </p:par>
                  <p:par>
                    <p:cTn id="17" fill="hold" nodeType="clickPar">
                      <p:stCondLst>
                        <p:cond delay="indefinite"/>
                      </p:stCondLst>
                      <p:childTnLst>
                        <p:par>
                          <p:cTn id="18" fill="hold" nodeType="withGroup">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229380"/>
                                        </p:tgtEl>
                                        <p:attrNameLst>
                                          <p:attrName>style.visibility</p:attrName>
                                        </p:attrNameLst>
                                      </p:cBhvr>
                                      <p:to>
                                        <p:strVal val="visible"/>
                                      </p:to>
                                    </p:set>
                                    <p:anim calcmode="lin" valueType="num">
                                      <p:cBhvr>
                                        <p:cTn id="21" dur="500" fill="hold"/>
                                        <p:tgtEl>
                                          <p:spTgt spid="229380"/>
                                        </p:tgtEl>
                                        <p:attrNameLst>
                                          <p:attrName>ppt_w</p:attrName>
                                        </p:attrNameLst>
                                      </p:cBhvr>
                                      <p:tavLst>
                                        <p:tav tm="0">
                                          <p:val>
                                            <p:fltVal val="0"/>
                                          </p:val>
                                        </p:tav>
                                        <p:tav tm="100000">
                                          <p:val>
                                            <p:strVal val="#ppt_w"/>
                                          </p:val>
                                        </p:tav>
                                      </p:tavLst>
                                    </p:anim>
                                    <p:anim calcmode="lin" valueType="num">
                                      <p:cBhvr>
                                        <p:cTn id="22" dur="500" fill="hold"/>
                                        <p:tgtEl>
                                          <p:spTgt spid="229380"/>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78" grpId="0" animBg="1" autoUpdateAnimBg="0"/>
      <p:bldP spid="229379" grpId="0" autoUpdateAnimBg="0"/>
      <p:bldP spid="229380"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idx="4294967295"/>
          </p:nvPr>
        </p:nvSpPr>
        <p:spPr>
          <a:xfrm>
            <a:off x="91440" y="402336"/>
            <a:ext cx="9052560" cy="5678424"/>
          </a:xfrm>
          <a:ln>
            <a:solidFill>
              <a:schemeClr val="bg1"/>
            </a:solidFill>
            <a:miter lim="800000"/>
            <a:headEnd/>
            <a:tailEnd/>
          </a:ln>
        </p:spPr>
        <p:txBody>
          <a:bodyPr/>
          <a:lstStyle/>
          <a:p>
            <a:pPr algn="ctr" eaLnBrk="1" hangingPunct="1">
              <a:buFont typeface="Wingdings 2" panose="05020102010507070707" pitchFamily="18" charset="2"/>
              <a:buNone/>
            </a:pPr>
            <a:r>
              <a:rPr lang="en-US" altLang="en-US" sz="3600" b="1" dirty="0" smtClean="0">
                <a:solidFill>
                  <a:srgbClr val="FF0000"/>
                </a:solidFill>
              </a:rPr>
              <a:t>YOUR </a:t>
            </a:r>
            <a:r>
              <a:rPr lang="en-US" altLang="en-US" sz="3600" b="1" dirty="0">
                <a:solidFill>
                  <a:srgbClr val="FF0000"/>
                </a:solidFill>
              </a:rPr>
              <a:t>COURSE SELECTION SHEET:</a:t>
            </a:r>
          </a:p>
          <a:p>
            <a:pPr eaLnBrk="1" hangingPunct="1"/>
            <a:r>
              <a:rPr lang="en-US" altLang="en-US" dirty="0" smtClean="0"/>
              <a:t>Both </a:t>
            </a:r>
            <a:r>
              <a:rPr lang="en-US" altLang="en-US" dirty="0"/>
              <a:t>first semester and second semester are listed.</a:t>
            </a:r>
          </a:p>
          <a:p>
            <a:pPr eaLnBrk="1" hangingPunct="1"/>
            <a:r>
              <a:rPr lang="en-US" altLang="en-US" dirty="0"/>
              <a:t>Teachers will recommend an English, Math, Science, and Social Studies class.  These classes meet semester 1 and semester </a:t>
            </a:r>
            <a:r>
              <a:rPr lang="en-US" altLang="en-US" dirty="0" smtClean="0"/>
              <a:t>2.</a:t>
            </a:r>
          </a:p>
          <a:p>
            <a:pPr eaLnBrk="1" hangingPunct="1"/>
            <a:r>
              <a:rPr lang="en-US" dirty="0" smtClean="0"/>
              <a:t>Fill </a:t>
            </a:r>
            <a:r>
              <a:rPr lang="en-US" dirty="0"/>
              <a:t>in electives for both </a:t>
            </a:r>
            <a:r>
              <a:rPr lang="en-US" dirty="0" smtClean="0"/>
              <a:t>semesters</a:t>
            </a:r>
          </a:p>
          <a:p>
            <a:pPr eaLnBrk="1" hangingPunct="1"/>
            <a:r>
              <a:rPr lang="en-US" altLang="en-US" dirty="0" smtClean="0"/>
              <a:t>Most </a:t>
            </a:r>
            <a:r>
              <a:rPr lang="en-US" altLang="en-US" dirty="0"/>
              <a:t>electives are semester classes but some meet all year like Music and World Languages.</a:t>
            </a:r>
          </a:p>
          <a:p>
            <a:pPr eaLnBrk="1" hangingPunct="1"/>
            <a:r>
              <a:rPr lang="en-US" altLang="en-US" dirty="0"/>
              <a:t>This is your Dream Schedule.  Scheduling conflicts and other variables may prevent a </a:t>
            </a:r>
            <a:r>
              <a:rPr lang="en-US" altLang="en-US" dirty="0" smtClean="0"/>
              <a:t>freshman </a:t>
            </a:r>
            <a:r>
              <a:rPr lang="en-US" altLang="en-US" dirty="0"/>
              <a:t>from receiving the exact schedule requested</a:t>
            </a:r>
            <a:r>
              <a:rPr lang="en-US" altLang="en-US" dirty="0" smtClean="0"/>
              <a:t>.  Remember </a:t>
            </a:r>
            <a:r>
              <a:rPr lang="en-US" altLang="en-US" dirty="0"/>
              <a:t>there are </a:t>
            </a:r>
            <a:r>
              <a:rPr lang="en-US" altLang="en-US" dirty="0" smtClean="0"/>
              <a:t>3 </a:t>
            </a:r>
            <a:r>
              <a:rPr lang="en-US" altLang="en-US" dirty="0"/>
              <a:t>more years!</a:t>
            </a:r>
            <a:endParaRPr lang="en-US" altLang="en-US" sz="2000" dirty="0"/>
          </a:p>
        </p:txBody>
      </p:sp>
      <p:pic>
        <p:nvPicPr>
          <p:cNvPr id="46083" name="Picture 5" descr="imagesCAAL8Z4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34972" y="5379373"/>
            <a:ext cx="1837112" cy="1402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75477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altLang="en-US" sz="4800" dirty="0" smtClean="0"/>
              <a:t>Other Reminders    </a:t>
            </a:r>
          </a:p>
        </p:txBody>
      </p:sp>
      <p:sp>
        <p:nvSpPr>
          <p:cNvPr id="24579" name="Rectangle 3"/>
          <p:cNvSpPr>
            <a:spLocks noGrp="1" noChangeArrowheads="1"/>
          </p:cNvSpPr>
          <p:nvPr>
            <p:ph type="body" idx="1"/>
          </p:nvPr>
        </p:nvSpPr>
        <p:spPr>
          <a:xfrm>
            <a:off x="628650" y="1490472"/>
            <a:ext cx="7886700" cy="4686491"/>
          </a:xfrm>
        </p:spPr>
        <p:txBody>
          <a:bodyPr/>
          <a:lstStyle/>
          <a:p>
            <a:pPr eaLnBrk="1" hangingPunct="1">
              <a:defRPr/>
            </a:pPr>
            <a:r>
              <a:rPr lang="en-US" sz="3200" b="1" dirty="0"/>
              <a:t>Your course request sheet is due on February </a:t>
            </a:r>
            <a:r>
              <a:rPr lang="en-US" sz="3200" b="1" dirty="0" smtClean="0"/>
              <a:t>8. </a:t>
            </a:r>
            <a:r>
              <a:rPr lang="en-US" sz="3200" b="1" dirty="0"/>
              <a:t>Have your parents sign it and turn it in to your enrichment teacher.</a:t>
            </a:r>
          </a:p>
          <a:p>
            <a:pPr eaLnBrk="1" hangingPunct="1">
              <a:defRPr/>
            </a:pPr>
            <a:r>
              <a:rPr lang="en-US" sz="3200" b="1" dirty="0"/>
              <a:t>Parochial students should return </a:t>
            </a:r>
            <a:r>
              <a:rPr lang="en-US" sz="3200" b="1" dirty="0" smtClean="0"/>
              <a:t>course </a:t>
            </a:r>
            <a:r>
              <a:rPr lang="en-US" sz="3200" b="1" dirty="0"/>
              <a:t>request sheets to Mrs. Lippy, Berea-Midpark Records Secretary</a:t>
            </a:r>
            <a:r>
              <a:rPr lang="en-US" sz="3200" b="1" dirty="0" smtClean="0"/>
              <a:t>.  All enrollment materials can be found on the BCSD website.</a:t>
            </a:r>
          </a:p>
          <a:p>
            <a:pPr eaLnBrk="1" hangingPunct="1">
              <a:defRPr/>
            </a:pPr>
            <a:r>
              <a:rPr lang="en-US" sz="3200" b="1" dirty="0" smtClean="0"/>
              <a:t>This </a:t>
            </a:r>
            <a:r>
              <a:rPr lang="en-US" sz="3200" b="1" dirty="0"/>
              <a:t>PowerPoint and the registration guide are all on the BCSD/BMHS website under </a:t>
            </a:r>
            <a:r>
              <a:rPr lang="en-US" sz="3200" b="1" dirty="0" smtClean="0"/>
              <a:t>School Counselors.</a:t>
            </a:r>
            <a:endParaRPr lang="en-US" sz="3200" b="1" dirty="0"/>
          </a:p>
          <a:p>
            <a:pPr eaLnBrk="1" hangingPunct="1">
              <a:lnSpc>
                <a:spcPct val="80000"/>
              </a:lnSpc>
              <a:defRPr/>
            </a:pPr>
            <a:endParaRPr lang="en-US" sz="1227" b="1" dirty="0"/>
          </a:p>
          <a:p>
            <a:pPr marL="0" indent="0">
              <a:lnSpc>
                <a:spcPct val="80000"/>
              </a:lnSpc>
              <a:buNone/>
              <a:defRPr/>
            </a:pPr>
            <a:endParaRPr lang="en-US" sz="1227" b="1" dirty="0"/>
          </a:p>
          <a:p>
            <a:pPr marL="0" indent="0">
              <a:lnSpc>
                <a:spcPct val="80000"/>
              </a:lnSpc>
              <a:buNone/>
              <a:defRPr/>
            </a:pPr>
            <a:endParaRPr lang="en-US" sz="1227" dirty="0">
              <a:solidFill>
                <a:schemeClr val="bg2"/>
              </a:solidFill>
            </a:endParaRPr>
          </a:p>
          <a:p>
            <a:pPr marL="0" indent="0">
              <a:buNone/>
              <a:defRPr/>
            </a:pPr>
            <a:endParaRPr lang="en-US" sz="1227" dirty="0">
              <a:solidFill>
                <a:schemeClr val="bg2"/>
              </a:solidFill>
            </a:endParaRPr>
          </a:p>
        </p:txBody>
      </p:sp>
      <p:pic>
        <p:nvPicPr>
          <p:cNvPr id="2" name="Picture 1" descr="Classroom-Assessment-Theory-into-Practice - Assessing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6183" y="234063"/>
            <a:ext cx="1727777" cy="1587687"/>
          </a:xfrm>
          <a:prstGeom prst="rect">
            <a:avLst/>
          </a:prstGeom>
        </p:spPr>
      </p:pic>
    </p:spTree>
    <p:extLst>
      <p:ext uri="{BB962C8B-B14F-4D97-AF65-F5344CB8AC3E}">
        <p14:creationId xmlns:p14="http://schemas.microsoft.com/office/powerpoint/2010/main" val="9046579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6600" dirty="0"/>
              <a:t>GET INVOLVED!</a:t>
            </a:r>
            <a:endParaRPr lang="en-US" sz="6600" dirty="0"/>
          </a:p>
        </p:txBody>
      </p:sp>
      <p:sp>
        <p:nvSpPr>
          <p:cNvPr id="3" name="Content Placeholder 2"/>
          <p:cNvSpPr>
            <a:spLocks noGrp="1"/>
          </p:cNvSpPr>
          <p:nvPr>
            <p:ph idx="1"/>
          </p:nvPr>
        </p:nvSpPr>
        <p:spPr/>
        <p:txBody>
          <a:bodyPr/>
          <a:lstStyle/>
          <a:p>
            <a:pPr marL="0" indent="0">
              <a:buNone/>
            </a:pPr>
            <a:r>
              <a:rPr lang="en-US" altLang="en-US" sz="4000" i="1" dirty="0"/>
              <a:t>Students</a:t>
            </a:r>
            <a:r>
              <a:rPr lang="en-US" altLang="en-US" sz="4000" dirty="0"/>
              <a:t> who are involved in an activity are more likely to enjoy their time in school. Also, research shows that students who are involved have higher grades.</a:t>
            </a:r>
          </a:p>
          <a:p>
            <a:endParaRPr lang="en-US" dirty="0"/>
          </a:p>
        </p:txBody>
      </p:sp>
      <p:pic>
        <p:nvPicPr>
          <p:cNvPr id="4" name="Picture 3" descr="get_involve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1533" y="4266507"/>
            <a:ext cx="2598809" cy="1454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1665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943</TotalTime>
  <Words>1197</Words>
  <Application>Microsoft Office PowerPoint</Application>
  <PresentationFormat>On-screen Show (4:3)</PresentationFormat>
  <Paragraphs>197</Paragraphs>
  <Slides>19</Slides>
  <Notes>0</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19</vt:i4>
      </vt:variant>
    </vt:vector>
  </HeadingPairs>
  <TitlesOfParts>
    <vt:vector size="32" baseType="lpstr">
      <vt:lpstr>MS PGothic</vt:lpstr>
      <vt:lpstr>Arial</vt:lpstr>
      <vt:lpstr>Arial Rounded MT Bold</vt:lpstr>
      <vt:lpstr>Calibri</vt:lpstr>
      <vt:lpstr>Calibri Light</vt:lpstr>
      <vt:lpstr>Comic Sans MS</vt:lpstr>
      <vt:lpstr>Tahoma</vt:lpstr>
      <vt:lpstr>Times New Roman</vt:lpstr>
      <vt:lpstr>Wingdings</vt:lpstr>
      <vt:lpstr>Wingdings 2</vt:lpstr>
      <vt:lpstr>Office Theme</vt:lpstr>
      <vt:lpstr>Custom Design</vt:lpstr>
      <vt:lpstr>1_Office Theme</vt:lpstr>
      <vt:lpstr>PowerPoint Presentation</vt:lpstr>
      <vt:lpstr>PowerPoint Presentation</vt:lpstr>
      <vt:lpstr>PowerPoint Presentation</vt:lpstr>
      <vt:lpstr>PowerPoint Presentation</vt:lpstr>
      <vt:lpstr>PowerPoint Presentation</vt:lpstr>
      <vt:lpstr>Typical Semester Schedule</vt:lpstr>
      <vt:lpstr> Berea-Midpark High School</vt:lpstr>
      <vt:lpstr>Important Items:</vt:lpstr>
      <vt:lpstr>BMHS Graduation Requirements (p. 3)</vt:lpstr>
      <vt:lpstr>End of Course Exams and Graduation Points</vt:lpstr>
      <vt:lpstr>PowerPoint Presentation</vt:lpstr>
      <vt:lpstr> College Credit Plus </vt:lpstr>
      <vt:lpstr>PowerPoint Presentation</vt:lpstr>
      <vt:lpstr>Honors Diploma</vt:lpstr>
      <vt:lpstr>PE WAIVER</vt:lpstr>
      <vt:lpstr>PowerPoint Presentation</vt:lpstr>
      <vt:lpstr>PowerPoint Presentation</vt:lpstr>
      <vt:lpstr>Other Reminders    </vt:lpstr>
      <vt:lpstr>GET INVOLVED!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Cristina Carosielli</dc:creator>
  <cp:lastModifiedBy>Berea User</cp:lastModifiedBy>
  <cp:revision>89</cp:revision>
  <dcterms:created xsi:type="dcterms:W3CDTF">2016-02-17T16:43:30Z</dcterms:created>
  <dcterms:modified xsi:type="dcterms:W3CDTF">2018-01-30T17:17:14Z</dcterms:modified>
</cp:coreProperties>
</file>