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BE39B58-4C89-46C7-9946-2DBA29EF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609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09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4F087-05D4-40EB-8F7D-ADE2BCD82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1BEA6-8ECA-4574-A161-CF818F293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F803E-0A0B-46BA-9383-F55CD05E9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B9C-766C-4B73-B0C9-51F5EF48C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C64E4-86EA-462F-ACBF-6A8DD9D04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04852-C2B0-4C95-B887-7638F7F7E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D82E6-E280-4858-AF6B-C27F70BF9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13A3B-6A1C-4C39-9F1F-FE7C7E79D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CA2E3-1F1B-47AE-897A-747620840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BD857-A557-46E1-9CB6-9BCE12BDC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F0319-87EB-4031-A099-F04FDD715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4505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6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7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7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7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07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50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07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7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7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1EB3AA1-E85B-464E-9BCD-2F20F781B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507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5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4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tter_is_Anything_That_Takes_Up_Space.as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images.google.com/imgres?imgurl=http://minerals.usgs.gov/west/images/olinghse.jpg&amp;imgrefurl=http://minerals.usgs.gov/west/projects/nngd.shtml&amp;h=257&amp;w=432&amp;sz=34&amp;tbnid=sywmZJXPbbcJ:&amp;tbnh=73&amp;tbnw=122&amp;start=5&amp;prev=/images%3Fq%3Dgold%2Bore%26hl%3Den%26lr%3D" TargetMode="External"/><Relationship Id="rId7" Type="http://schemas.openxmlformats.org/officeDocument/2006/relationships/hyperlink" Target="http://images.google.com/imgres?imgurl=http://www.bobsboots.com/CDs/Logos/oxygen.JPG&amp;imgrefurl=http://www.bobsboots.com/CDs/Logos/&amp;h=274&amp;w=264&amp;sz=13&amp;tbnid=DCUMYDg0HiAJ:&amp;tbnh=108&amp;tbnw=105&amp;start=3&amp;prev=/images%3Fq%3Doxygen%26hl%3Den%26lr%3D%26sa%3DG" TargetMode="External"/><Relationship Id="rId2" Type="http://schemas.openxmlformats.org/officeDocument/2006/relationships/hyperlink" Target="Elements.as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images.google.com/imgres?imgurl=http://www.mini-lathe.com/Mini_lathe/Accessories/Aluminum.jpg&amp;imgrefurl=http://www.mini-lathe.com/Mini_lathe/Accessories/accessories.htm&amp;h=341&amp;w=445&amp;sz=16&amp;tbnid=bIA84YZMy0AJ:&amp;tbnh=95&amp;tbnw=123&amp;start=6&amp;prev=/images%3Fq%3Daluminum%26hl%3Den%26lr%3D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hyperlink" Target="http://images.google.com/imgres?imgurl=http://www.wiccanway.net/crystals/lead.jpg&amp;imgrefurl=http://www.wiccanway.net/crystals.html&amp;h=240&amp;w=320&amp;sz=13&amp;tbnid=c2TaLuAgMAIJ:&amp;tbnh=84&amp;tbnw=112&amp;start=2&amp;prev=/images%3Fq%3Dlead%26hl%3Den%26lr%3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The_Periodic_Table.as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Protons__Electrons__and_Neutrons__The_Building_Blocks_of_All_Matter_.as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Atomic_Structure__How_Elements_Differ_from_Each_Other.as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ps.prenhall.com/wps/media/objects/476/488316/Instructor_Resources/Chapter_01/FG01_00-03c.JPG" TargetMode="External"/><Relationship Id="rId2" Type="http://schemas.openxmlformats.org/officeDocument/2006/relationships/hyperlink" Target="../videos/Molecules.as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../videos/Chemical_Language_of_Compounds.as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com/imgres?imgurl=http://web.ivenue.com/toyscape/images/chalk.jpg&amp;imgrefurl=http://www.toyscapecatalog.com/item180872.ctlg%3ForderId%3D%26custId%3D&amp;h=327&amp;w=259&amp;sz=18&amp;tbnid=hYHOhMskfVMJ:&amp;tbnh=113&amp;tbnw=90&amp;start=1&amp;prev=/images%3Fq%3Dchalk%26hl%3Den%26lr%3D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../videos/Mixtures__Mixing_Matter.as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eterogeneous_and_Homogeneous_Mixtures.as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../videos/Solutions.as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hyperlink" Target="../videos/Mass_and_Weight.as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../videos/Physical_Changes.as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hyperlink" Target="../videos/Chemical_Properties.as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hyperlink" Target="../videos/Chemical_Changes.as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Physical Science- Unit B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Chapter 1-Lesson 1</a:t>
            </a:r>
          </a:p>
          <a:p>
            <a:pPr eaLnBrk="1" hangingPunct="1">
              <a:defRPr/>
            </a:pPr>
            <a:r>
              <a:rPr lang="en-US" smtClean="0"/>
              <a:t>What are elements?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</a:t>
            </a:r>
            <a:r>
              <a:rPr lang="en-US" smtClean="0">
                <a:hlinkClick r:id="rId2" action="ppaction://hlinkfile"/>
              </a:rPr>
              <a:t>matter</a:t>
            </a:r>
            <a:r>
              <a:rPr lang="en-US" smtClean="0"/>
              <a:t>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429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Matter is anything that has mass and takes up space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288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What are the </a:t>
            </a:r>
            <a:r>
              <a:rPr lang="en-US" sz="4000" smtClean="0">
                <a:hlinkClick r:id="rId2" action="ppaction://hlinkfile"/>
              </a:rPr>
              <a:t>building blocks of matter?</a:t>
            </a:r>
            <a:endParaRPr lang="en-US" sz="4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52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ELEMENTS cannot be broken down into another substance by heat light or electricity</a:t>
            </a:r>
          </a:p>
        </p:txBody>
      </p:sp>
      <p:pic>
        <p:nvPicPr>
          <p:cNvPr id="5124" name="Picture 7" descr="olingh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286000"/>
            <a:ext cx="1419225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9" descr="Aluminum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3810000"/>
            <a:ext cx="11715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1" descr="oxygen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1363" y="2971800"/>
            <a:ext cx="11477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3" descr="lead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10200" y="5105400"/>
            <a:ext cx="10668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the </a:t>
            </a:r>
            <a:r>
              <a:rPr lang="en-US" smtClean="0">
                <a:hlinkClick r:id="rId2" action="ppaction://hlinkfile"/>
              </a:rPr>
              <a:t>periodic table</a:t>
            </a:r>
            <a:r>
              <a:rPr lang="en-US" smtClean="0"/>
              <a:t>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58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A chart that classifies elements by their properties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Created by Russian Scientist- Mendeleev</a:t>
            </a:r>
          </a:p>
        </p:txBody>
      </p:sp>
      <p:pic>
        <p:nvPicPr>
          <p:cNvPr id="5125" name="Picture 5" descr="Clickable Map of the Periodic Ta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33600"/>
            <a:ext cx="40576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are </a:t>
            </a:r>
            <a:r>
              <a:rPr lang="en-US" smtClean="0">
                <a:hlinkClick r:id="rId2" action="ppaction://hlinkfile"/>
              </a:rPr>
              <a:t>atoms?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52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The smallest particles of an element that has the properties of the element</a:t>
            </a:r>
          </a:p>
          <a:p>
            <a:pPr eaLnBrk="1" hangingPunct="1">
              <a:defRPr/>
            </a:pPr>
            <a:r>
              <a:rPr lang="en-US" sz="2800" smtClean="0"/>
              <a:t>Contains proton, neutrons and electrons</a:t>
            </a:r>
          </a:p>
        </p:txBody>
      </p:sp>
      <p:pic>
        <p:nvPicPr>
          <p:cNvPr id="6151" name="Picture 7" descr="atomgrap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09800"/>
            <a:ext cx="27432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How do </a:t>
            </a:r>
            <a:r>
              <a:rPr lang="en-US" sz="4000" smtClean="0">
                <a:hlinkClick r:id="rId2" action="ppaction://hlinkfile"/>
              </a:rPr>
              <a:t>elements </a:t>
            </a:r>
            <a:r>
              <a:rPr lang="en-US" sz="4000" smtClean="0"/>
              <a:t>differ from each other?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276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By their properties- metals, non-metals, etc…</a:t>
            </a:r>
          </a:p>
          <a:p>
            <a:pPr eaLnBrk="1" hangingPunct="1">
              <a:defRPr/>
            </a:pPr>
            <a:r>
              <a:rPr lang="en-US" sz="2800" smtClean="0"/>
              <a:t>By the # of protons, neutrons and electrons in each atom of the element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505200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19400"/>
            <a:ext cx="8229600" cy="3608388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Lesson 2: </a:t>
            </a:r>
            <a:br>
              <a:rPr lang="en-US" smtClean="0"/>
            </a:br>
            <a:r>
              <a:rPr lang="en-US" smtClean="0"/>
              <a:t>What are compounds?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219200"/>
            <a:ext cx="2039938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molecules?</a:t>
            </a:r>
            <a:endParaRPr lang="en-US" dirty="0" smtClean="0"/>
          </a:p>
        </p:txBody>
      </p:sp>
      <p:pic>
        <p:nvPicPr>
          <p:cNvPr id="49157" name="Picture 5" descr="FG01_00-03c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505200"/>
            <a:ext cx="2971800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Smallest unit of most substances</a:t>
            </a:r>
          </a:p>
          <a:p>
            <a:pPr eaLnBrk="1" hangingPunct="1">
              <a:defRPr/>
            </a:pPr>
            <a:r>
              <a:rPr lang="en-US" dirty="0" smtClean="0"/>
              <a:t>Two or more atoms joined together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compounds?</a:t>
            </a:r>
            <a:endParaRPr lang="en-US" dirty="0" smtClean="0"/>
          </a:p>
        </p:txBody>
      </p:sp>
      <p:pic>
        <p:nvPicPr>
          <p:cNvPr id="50181" name="Picture 5" descr="4Kids_H2OMolecu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352800"/>
            <a:ext cx="13763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Two or different elements that join together</a:t>
            </a:r>
          </a:p>
          <a:p>
            <a:pPr eaLnBrk="1" hangingPunct="1">
              <a:defRPr/>
            </a:pPr>
            <a:r>
              <a:rPr lang="en-US" dirty="0" smtClean="0"/>
              <a:t>Difficult to separate once joined</a:t>
            </a:r>
          </a:p>
          <a:p>
            <a:pPr eaLnBrk="1" hangingPunct="1">
              <a:defRPr/>
            </a:pPr>
            <a:r>
              <a:rPr lang="en-US" dirty="0" smtClean="0"/>
              <a:t>Forms a new substance</a:t>
            </a:r>
          </a:p>
          <a:p>
            <a:pPr eaLnBrk="1" hangingPunct="1">
              <a:defRPr/>
            </a:pPr>
            <a:r>
              <a:rPr lang="en-US" dirty="0" smtClean="0"/>
              <a:t>Atoms chemically combine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are chemical formulas?</a:t>
            </a:r>
          </a:p>
        </p:txBody>
      </p:sp>
      <p:pic>
        <p:nvPicPr>
          <p:cNvPr id="51207" name="Picture 7" descr="chalk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191000"/>
            <a:ext cx="8572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66800" y="1752600"/>
            <a:ext cx="5410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Examples:  H</a:t>
            </a:r>
            <a:r>
              <a:rPr lang="en-US" dirty="0" smtClean="0"/>
              <a:t>2</a:t>
            </a:r>
            <a:r>
              <a:rPr lang="en-US" sz="3600" dirty="0" smtClean="0"/>
              <a:t>O=water- </a:t>
            </a:r>
            <a:r>
              <a:rPr lang="en-US" sz="2400" dirty="0" smtClean="0"/>
              <a:t>(two atoms of hydrogen one oxygen)</a:t>
            </a:r>
          </a:p>
          <a:p>
            <a:endParaRPr lang="en-US" sz="3600" dirty="0" smtClean="0"/>
          </a:p>
          <a:p>
            <a:r>
              <a:rPr lang="en-US" sz="3600" dirty="0" smtClean="0"/>
              <a:t>CO</a:t>
            </a:r>
            <a:r>
              <a:rPr lang="en-US" sz="1600" dirty="0" smtClean="0"/>
              <a:t>2</a:t>
            </a:r>
            <a:r>
              <a:rPr lang="en-US" sz="3600" dirty="0" smtClean="0"/>
              <a:t>= carbon dioxide</a:t>
            </a:r>
          </a:p>
          <a:p>
            <a:r>
              <a:rPr lang="en-US" dirty="0" smtClean="0"/>
              <a:t>(one carbon, 2 oxygen)</a:t>
            </a:r>
          </a:p>
          <a:p>
            <a:endParaRPr lang="en-US" sz="3600" dirty="0" smtClean="0"/>
          </a:p>
          <a:p>
            <a:r>
              <a:rPr lang="en-US" sz="3600" dirty="0" smtClean="0"/>
              <a:t>CaCO</a:t>
            </a:r>
            <a:r>
              <a:rPr lang="en-US" dirty="0" smtClean="0"/>
              <a:t>3</a:t>
            </a:r>
            <a:r>
              <a:rPr lang="en-US" sz="3600" dirty="0" smtClean="0"/>
              <a:t>= calcium carbonate </a:t>
            </a:r>
            <a:r>
              <a:rPr lang="en-US" dirty="0" smtClean="0"/>
              <a:t>(1 Calcium, 1 carbon, 3 oxygen atoms)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Lesson 3: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are mixtures and solutions?</a:t>
            </a:r>
          </a:p>
        </p:txBody>
      </p:sp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762000"/>
            <a:ext cx="160020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mixtures</a:t>
            </a:r>
            <a:r>
              <a:rPr lang="en-US" dirty="0" smtClean="0"/>
              <a:t>?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2895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2 or more substances that are mixed and CAN be separated</a:t>
            </a:r>
          </a:p>
          <a:p>
            <a:pPr eaLnBrk="1" hangingPunct="1">
              <a:defRPr/>
            </a:pPr>
            <a:r>
              <a:rPr lang="en-US" dirty="0" smtClean="0"/>
              <a:t>Ex. salad</a:t>
            </a:r>
            <a:endParaRPr lang="en-US" dirty="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438400"/>
            <a:ext cx="19050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What are the </a:t>
            </a:r>
            <a:r>
              <a:rPr lang="en-US" sz="4000" dirty="0" smtClean="0">
                <a:hlinkClick r:id="rId2" action="ppaction://hlinkfile"/>
              </a:rPr>
              <a:t>different types </a:t>
            </a:r>
            <a:r>
              <a:rPr lang="en-US" sz="4000" dirty="0" smtClean="0"/>
              <a:t>of mixtures?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Homogeneous- same amount of particles throughout (milk)</a:t>
            </a:r>
          </a:p>
          <a:p>
            <a:pPr eaLnBrk="1" hangingPunct="1">
              <a:defRPr/>
            </a:pPr>
            <a:r>
              <a:rPr lang="en-US" dirty="0" smtClean="0"/>
              <a:t>Heterogeneous- a mix of particles in different amounts </a:t>
            </a:r>
            <a:endParaRPr lang="en-US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514600"/>
            <a:ext cx="24384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is a </a:t>
            </a:r>
            <a:r>
              <a:rPr lang="en-US" dirty="0" smtClean="0">
                <a:hlinkClick r:id="rId2" action="ppaction://hlinkfile"/>
              </a:rPr>
              <a:t>solution</a:t>
            </a:r>
            <a:r>
              <a:rPr lang="en-US" dirty="0" smtClean="0"/>
              <a:t>?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810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mixture in which substances break up into their most basic parts that can’t be seen</a:t>
            </a:r>
          </a:p>
          <a:p>
            <a:pPr eaLnBrk="1" hangingPunct="1">
              <a:defRPr/>
            </a:pPr>
            <a:r>
              <a:rPr lang="en-US" dirty="0" smtClean="0"/>
              <a:t>Particles spread evenly throughout</a:t>
            </a:r>
            <a:endParaRPr lang="en-US" dirty="0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362200"/>
            <a:ext cx="1900238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Lesson 4: 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How can substances be described?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physical properties </a:t>
            </a:r>
            <a:r>
              <a:rPr lang="en-US" dirty="0" smtClean="0"/>
              <a:t>of matter?</a:t>
            </a:r>
          </a:p>
        </p:txBody>
      </p:sp>
      <p:pic>
        <p:nvPicPr>
          <p:cNvPr id="19459" name="Picture 3" descr="C:\Documents and Settings\maguirel\Local Settings\Temporary Internet Files\Content.IE5\C2DHH8MG\MC9002381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8675" y="5811838"/>
            <a:ext cx="7461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:\Documents and Settings\maguirel\Local Settings\Temporary Internet Files\Content.IE5\FZPKV65K\MC900441733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4800600"/>
            <a:ext cx="47783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C:\Documents and Settings\maguirel\Local Settings\Temporary Internet Files\Content.IE5\R84N6QV7\MC90035241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3429000"/>
            <a:ext cx="1117600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" y="2133600"/>
            <a:ext cx="7162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characteristics of matter that you can observe with your senses (texture, shape, luster, hardness, magnetism…)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Also mass and weight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physical changes</a:t>
            </a:r>
            <a:r>
              <a:rPr lang="en-US" dirty="0" smtClean="0"/>
              <a:t>?</a:t>
            </a:r>
          </a:p>
        </p:txBody>
      </p:sp>
      <p:pic>
        <p:nvPicPr>
          <p:cNvPr id="20483" name="Picture 3" descr="C:\Documents and Settings\maguirel\Local Settings\Temporary Internet Files\Content.IE5\R84N6QV7\MP90044826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100" y="5029200"/>
            <a:ext cx="9525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1905000"/>
            <a:ext cx="6096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A change in one or more physical properties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No new substance is formed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Ex.  Snowman melting, folding or ripping paper, grinding peanuts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chemical properties</a:t>
            </a:r>
            <a:r>
              <a:rPr lang="en-US" dirty="0" smtClean="0"/>
              <a:t>?</a:t>
            </a:r>
          </a:p>
        </p:txBody>
      </p:sp>
      <p:pic>
        <p:nvPicPr>
          <p:cNvPr id="21507" name="Picture 3" descr="C:\Documents and Settings\maguirel\Local Settings\Temporary Internet Files\Content.IE5\OQHRI57H\MM900283696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572000"/>
            <a:ext cx="14192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90600" y="1676400"/>
            <a:ext cx="632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Describes the way a substance reacts with other substances</a:t>
            </a:r>
          </a:p>
          <a:p>
            <a:pPr>
              <a:buFont typeface="Arial" pitchFamily="34" charset="0"/>
              <a:buChar char="•"/>
            </a:pPr>
            <a:endParaRPr lang="en-US" sz="3600" dirty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Ex. Statue of liberty- copper that turned green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are </a:t>
            </a:r>
            <a:r>
              <a:rPr lang="en-US" dirty="0" smtClean="0">
                <a:hlinkClick r:id="rId2" action="ppaction://hlinkfile"/>
              </a:rPr>
              <a:t>chemical changes</a:t>
            </a:r>
            <a:r>
              <a:rPr lang="en-US" dirty="0" smtClean="0"/>
              <a:t>?</a:t>
            </a:r>
          </a:p>
        </p:txBody>
      </p:sp>
      <p:pic>
        <p:nvPicPr>
          <p:cNvPr id="22531" name="Picture 4" descr="C:\Documents and Settings\maguirel\Local Settings\Temporary Internet Files\Content.IE5\C2DHH8MG\MC90032568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9588" y="4914900"/>
            <a:ext cx="188118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90600" y="1676400"/>
            <a:ext cx="6629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a change that produces a brand new substance with new properties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Ex. Baking a cake, food burning, baking soda </a:t>
            </a:r>
            <a:r>
              <a:rPr lang="en-US" sz="3600" smtClean="0"/>
              <a:t>and vinegar!</a:t>
            </a:r>
            <a:endParaRPr lang="en-US"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1486</TotalTime>
  <Words>406</Words>
  <Application>Microsoft Office PowerPoint</Application>
  <PresentationFormat>On-screen Show (4:3)</PresentationFormat>
  <Paragraphs>61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Verdana</vt:lpstr>
      <vt:lpstr>Arial</vt:lpstr>
      <vt:lpstr>Wingdings</vt:lpstr>
      <vt:lpstr>Calibri</vt:lpstr>
      <vt:lpstr>Cliff</vt:lpstr>
      <vt:lpstr>Physical Science- Unit B</vt:lpstr>
      <vt:lpstr>What is matter?</vt:lpstr>
      <vt:lpstr>What are the building blocks of matter?</vt:lpstr>
      <vt:lpstr>What is the periodic table?</vt:lpstr>
      <vt:lpstr>What are atoms?</vt:lpstr>
      <vt:lpstr>How do elements differ from each other?</vt:lpstr>
      <vt:lpstr>Lesson 2:  What are compounds?</vt:lpstr>
      <vt:lpstr>What are molecules?</vt:lpstr>
      <vt:lpstr>What are compounds?</vt:lpstr>
      <vt:lpstr>What are chemical formulas?</vt:lpstr>
      <vt:lpstr>Lesson 3:</vt:lpstr>
      <vt:lpstr>What are mixtures?</vt:lpstr>
      <vt:lpstr>What are the different types of mixtures?</vt:lpstr>
      <vt:lpstr>What is a solution?</vt:lpstr>
      <vt:lpstr>Lesson 4: </vt:lpstr>
      <vt:lpstr>What are physical properties of matter?</vt:lpstr>
      <vt:lpstr>What are physical changes?</vt:lpstr>
      <vt:lpstr>What are chemical properties?</vt:lpstr>
      <vt:lpstr>What are chemical changes?</vt:lpstr>
    </vt:vector>
  </TitlesOfParts>
  <Company>Garden City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Science- Unit B</dc:title>
  <dc:creator>maguirel</dc:creator>
  <cp:lastModifiedBy>maguirel</cp:lastModifiedBy>
  <cp:revision>18</cp:revision>
  <dcterms:created xsi:type="dcterms:W3CDTF">2005-01-04T13:18:27Z</dcterms:created>
  <dcterms:modified xsi:type="dcterms:W3CDTF">2011-02-10T14:57:24Z</dcterms:modified>
</cp:coreProperties>
</file>