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3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6576D6-9CD8-4C1E-A677-0E9E9075194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0A2C68-43E2-454E-804F-DAFE59844F7B}">
      <dgm:prSet phldrT="[Text]" custT="1"/>
      <dgm:spPr/>
      <dgm:t>
        <a:bodyPr/>
        <a:lstStyle/>
        <a:p>
          <a:r>
            <a:rPr lang="en-US" sz="2400" dirty="0"/>
            <a:t>Physical Science</a:t>
          </a:r>
        </a:p>
        <a:p>
          <a:r>
            <a:rPr lang="en-US" sz="2400" dirty="0"/>
            <a:t>(Chemistry)</a:t>
          </a:r>
        </a:p>
      </dgm:t>
    </dgm:pt>
    <dgm:pt modelId="{80BA6F82-69DC-4BF8-AB23-E708D5B5FD07}" type="parTrans" cxnId="{D07EB012-E7F8-45D9-AA25-BCF11E5B0DF0}">
      <dgm:prSet/>
      <dgm:spPr/>
      <dgm:t>
        <a:bodyPr/>
        <a:lstStyle/>
        <a:p>
          <a:endParaRPr lang="en-US"/>
        </a:p>
      </dgm:t>
    </dgm:pt>
    <dgm:pt modelId="{7DDD412F-355C-4A22-B051-E66FD342864E}" type="sibTrans" cxnId="{D07EB012-E7F8-45D9-AA25-BCF11E5B0DF0}">
      <dgm:prSet/>
      <dgm:spPr/>
      <dgm:t>
        <a:bodyPr/>
        <a:lstStyle/>
        <a:p>
          <a:endParaRPr lang="en-US"/>
        </a:p>
      </dgm:t>
    </dgm:pt>
    <dgm:pt modelId="{5E31BAAD-491D-4CDD-B7C2-3AAA50DBAC50}">
      <dgm:prSet phldrT="[Text]" custT="1"/>
      <dgm:spPr/>
      <dgm:t>
        <a:bodyPr/>
        <a:lstStyle/>
        <a:p>
          <a:r>
            <a:rPr lang="en-US" sz="2000" dirty="0"/>
            <a:t>Matter</a:t>
          </a:r>
        </a:p>
      </dgm:t>
    </dgm:pt>
    <dgm:pt modelId="{5017017B-16FC-4277-8F54-A89E52230AE1}" type="parTrans" cxnId="{ED2A1084-6552-47C2-A517-B73B876A7625}">
      <dgm:prSet/>
      <dgm:spPr/>
      <dgm:t>
        <a:bodyPr/>
        <a:lstStyle/>
        <a:p>
          <a:endParaRPr lang="en-US"/>
        </a:p>
      </dgm:t>
    </dgm:pt>
    <dgm:pt modelId="{59F238FD-512B-423D-B9D4-8252448E8FCF}" type="sibTrans" cxnId="{ED2A1084-6552-47C2-A517-B73B876A7625}">
      <dgm:prSet/>
      <dgm:spPr/>
      <dgm:t>
        <a:bodyPr/>
        <a:lstStyle/>
        <a:p>
          <a:endParaRPr lang="en-US"/>
        </a:p>
      </dgm:t>
    </dgm:pt>
    <dgm:pt modelId="{A81AFD5E-E36B-4876-9D08-E776A598F79B}">
      <dgm:prSet phldrT="[Text]" custT="1"/>
      <dgm:spPr/>
      <dgm:t>
        <a:bodyPr/>
        <a:lstStyle/>
        <a:p>
          <a:r>
            <a:rPr lang="en-US" sz="2000" dirty="0"/>
            <a:t>Elements, Compounds, Mixtures</a:t>
          </a:r>
        </a:p>
      </dgm:t>
    </dgm:pt>
    <dgm:pt modelId="{9EB815DB-E166-4BC4-9A20-BA392E6C09C0}" type="parTrans" cxnId="{2ABBA06C-1499-4DD0-BD23-96C80067B75D}">
      <dgm:prSet/>
      <dgm:spPr/>
      <dgm:t>
        <a:bodyPr/>
        <a:lstStyle/>
        <a:p>
          <a:endParaRPr lang="en-US"/>
        </a:p>
      </dgm:t>
    </dgm:pt>
    <dgm:pt modelId="{D7D7AC92-541C-4F0E-9BC1-4493F1C05B2B}" type="sibTrans" cxnId="{2ABBA06C-1499-4DD0-BD23-96C80067B75D}">
      <dgm:prSet/>
      <dgm:spPr/>
      <dgm:t>
        <a:bodyPr/>
        <a:lstStyle/>
        <a:p>
          <a:endParaRPr lang="en-US"/>
        </a:p>
      </dgm:t>
    </dgm:pt>
    <dgm:pt modelId="{90B4C3CD-96B8-4AE8-A8F1-CA0CFB978935}">
      <dgm:prSet phldrT="[Text]" custT="1"/>
      <dgm:spPr/>
      <dgm:t>
        <a:bodyPr/>
        <a:lstStyle/>
        <a:p>
          <a:r>
            <a:rPr lang="en-US" sz="2400" dirty="0"/>
            <a:t>Earth Science</a:t>
          </a:r>
        </a:p>
        <a:p>
          <a:r>
            <a:rPr lang="en-US" sz="2400" dirty="0"/>
            <a:t>(Astronomy)</a:t>
          </a:r>
        </a:p>
      </dgm:t>
    </dgm:pt>
    <dgm:pt modelId="{95ABE5EF-5B9C-4CAA-9624-C8551F467AF5}" type="parTrans" cxnId="{22E8C779-95BF-4002-9024-5EB2681FE561}">
      <dgm:prSet/>
      <dgm:spPr/>
      <dgm:t>
        <a:bodyPr/>
        <a:lstStyle/>
        <a:p>
          <a:endParaRPr lang="en-US"/>
        </a:p>
      </dgm:t>
    </dgm:pt>
    <dgm:pt modelId="{6F2DEDA9-CC30-4E8E-B6DF-EB17D6A55AEE}" type="sibTrans" cxnId="{22E8C779-95BF-4002-9024-5EB2681FE561}">
      <dgm:prSet/>
      <dgm:spPr/>
      <dgm:t>
        <a:bodyPr/>
        <a:lstStyle/>
        <a:p>
          <a:endParaRPr lang="en-US"/>
        </a:p>
      </dgm:t>
    </dgm:pt>
    <dgm:pt modelId="{6CCD93FB-2D91-4D40-9943-F7367C640AF3}">
      <dgm:prSet phldrT="[Text]" custT="1"/>
      <dgm:spPr/>
      <dgm:t>
        <a:bodyPr/>
        <a:lstStyle/>
        <a:p>
          <a:r>
            <a:rPr lang="en-US" sz="2000" dirty="0"/>
            <a:t>Seasons</a:t>
          </a:r>
        </a:p>
      </dgm:t>
    </dgm:pt>
    <dgm:pt modelId="{8150E97C-B604-4B56-A6AF-7D850CEF72E7}" type="parTrans" cxnId="{566001FE-6224-40DD-945C-99704B4252A8}">
      <dgm:prSet/>
      <dgm:spPr/>
      <dgm:t>
        <a:bodyPr/>
        <a:lstStyle/>
        <a:p>
          <a:endParaRPr lang="en-US"/>
        </a:p>
      </dgm:t>
    </dgm:pt>
    <dgm:pt modelId="{2F4E7351-4677-4B3E-B86D-B377B938CDEF}" type="sibTrans" cxnId="{566001FE-6224-40DD-945C-99704B4252A8}">
      <dgm:prSet/>
      <dgm:spPr/>
      <dgm:t>
        <a:bodyPr/>
        <a:lstStyle/>
        <a:p>
          <a:endParaRPr lang="en-US"/>
        </a:p>
      </dgm:t>
    </dgm:pt>
    <dgm:pt modelId="{6C201229-B260-466B-9C14-E05DB50259F2}">
      <dgm:prSet phldrT="[Text]" custT="1"/>
      <dgm:spPr/>
      <dgm:t>
        <a:bodyPr/>
        <a:lstStyle/>
        <a:p>
          <a:r>
            <a:rPr lang="en-US" sz="2000" dirty="0"/>
            <a:t>Planets</a:t>
          </a:r>
        </a:p>
      </dgm:t>
    </dgm:pt>
    <dgm:pt modelId="{559D86FA-E999-4DF1-AE3C-610E790CCD83}" type="parTrans" cxnId="{A3F5DA44-CD8D-4B27-B011-ABBE31DE55BE}">
      <dgm:prSet/>
      <dgm:spPr/>
      <dgm:t>
        <a:bodyPr/>
        <a:lstStyle/>
        <a:p>
          <a:endParaRPr lang="en-US"/>
        </a:p>
      </dgm:t>
    </dgm:pt>
    <dgm:pt modelId="{4C9CEAF0-14AE-4B50-A817-0A668FC344CA}" type="sibTrans" cxnId="{A3F5DA44-CD8D-4B27-B011-ABBE31DE55BE}">
      <dgm:prSet/>
      <dgm:spPr/>
      <dgm:t>
        <a:bodyPr/>
        <a:lstStyle/>
        <a:p>
          <a:endParaRPr lang="en-US"/>
        </a:p>
      </dgm:t>
    </dgm:pt>
    <dgm:pt modelId="{EFDCD0F4-2680-4004-B584-5D2AFA36165B}">
      <dgm:prSet phldrT="[Text]" custT="1"/>
      <dgm:spPr/>
      <dgm:t>
        <a:bodyPr/>
        <a:lstStyle/>
        <a:p>
          <a:r>
            <a:rPr lang="en-US" sz="2400" dirty="0"/>
            <a:t>Life Science</a:t>
          </a:r>
        </a:p>
        <a:p>
          <a:r>
            <a:rPr lang="en-US" sz="2400" dirty="0"/>
            <a:t>(Biology)</a:t>
          </a:r>
        </a:p>
      </dgm:t>
    </dgm:pt>
    <dgm:pt modelId="{AEF9306A-908C-45A9-928D-4486E979168E}" type="parTrans" cxnId="{65725CAD-7E5D-4B21-9AD6-0A587C34F603}">
      <dgm:prSet/>
      <dgm:spPr/>
      <dgm:t>
        <a:bodyPr/>
        <a:lstStyle/>
        <a:p>
          <a:endParaRPr lang="en-US"/>
        </a:p>
      </dgm:t>
    </dgm:pt>
    <dgm:pt modelId="{8172E5C9-E1AB-4803-A83E-5A812A5A01FA}" type="sibTrans" cxnId="{65725CAD-7E5D-4B21-9AD6-0A587C34F603}">
      <dgm:prSet/>
      <dgm:spPr/>
      <dgm:t>
        <a:bodyPr/>
        <a:lstStyle/>
        <a:p>
          <a:endParaRPr lang="en-US"/>
        </a:p>
      </dgm:t>
    </dgm:pt>
    <dgm:pt modelId="{6094B026-7B5C-4A29-95B1-2A0B5388E7FA}">
      <dgm:prSet phldrT="[Text]" custT="1"/>
      <dgm:spPr/>
      <dgm:t>
        <a:bodyPr/>
        <a:lstStyle/>
        <a:p>
          <a:r>
            <a:rPr lang="en-US" sz="2000" dirty="0"/>
            <a:t>Mitosis</a:t>
          </a:r>
        </a:p>
      </dgm:t>
    </dgm:pt>
    <dgm:pt modelId="{CB4E2E01-4AF2-47D5-A734-DF468958896A}" type="parTrans" cxnId="{9B9501BE-6A2F-4510-8878-9D8D8E0EEA30}">
      <dgm:prSet/>
      <dgm:spPr/>
      <dgm:t>
        <a:bodyPr/>
        <a:lstStyle/>
        <a:p>
          <a:endParaRPr lang="en-US"/>
        </a:p>
      </dgm:t>
    </dgm:pt>
    <dgm:pt modelId="{281D7810-6B8B-4CD8-B814-89C4413A6FF8}" type="sibTrans" cxnId="{9B9501BE-6A2F-4510-8878-9D8D8E0EEA30}">
      <dgm:prSet/>
      <dgm:spPr/>
      <dgm:t>
        <a:bodyPr/>
        <a:lstStyle/>
        <a:p>
          <a:endParaRPr lang="en-US"/>
        </a:p>
      </dgm:t>
    </dgm:pt>
    <dgm:pt modelId="{02BD370E-2FFD-459C-892B-2A3D9BDB2771}">
      <dgm:prSet phldrT="[Text]" custT="1"/>
      <dgm:spPr/>
      <dgm:t>
        <a:bodyPr/>
        <a:lstStyle/>
        <a:p>
          <a:r>
            <a:rPr lang="en-US" sz="2000" dirty="0"/>
            <a:t>Genetics</a:t>
          </a:r>
        </a:p>
      </dgm:t>
    </dgm:pt>
    <dgm:pt modelId="{C5E2C96E-890F-4243-A9BE-1FEA9839BAEA}" type="parTrans" cxnId="{8F551FA2-0586-4E78-A25C-D21893E2BBBC}">
      <dgm:prSet/>
      <dgm:spPr/>
      <dgm:t>
        <a:bodyPr/>
        <a:lstStyle/>
        <a:p>
          <a:endParaRPr lang="en-US"/>
        </a:p>
      </dgm:t>
    </dgm:pt>
    <dgm:pt modelId="{8428BB85-BF89-494D-879C-838771171B8B}" type="sibTrans" cxnId="{8F551FA2-0586-4E78-A25C-D21893E2BBBC}">
      <dgm:prSet/>
      <dgm:spPr/>
      <dgm:t>
        <a:bodyPr/>
        <a:lstStyle/>
        <a:p>
          <a:endParaRPr lang="en-US"/>
        </a:p>
      </dgm:t>
    </dgm:pt>
    <dgm:pt modelId="{AA1287B1-2C7C-4A8D-8D27-EE2B03061B39}">
      <dgm:prSet phldrT="[Text]" custT="1"/>
      <dgm:spPr/>
      <dgm:t>
        <a:bodyPr/>
        <a:lstStyle/>
        <a:p>
          <a:r>
            <a:rPr lang="en-US" sz="2000" dirty="0"/>
            <a:t>Gravity</a:t>
          </a:r>
        </a:p>
      </dgm:t>
    </dgm:pt>
    <dgm:pt modelId="{D50B46D1-16EB-44DF-BC6B-BC6294487B60}" type="parTrans" cxnId="{63424D71-F72D-4838-AED3-DA8C49581CFC}">
      <dgm:prSet/>
      <dgm:spPr/>
      <dgm:t>
        <a:bodyPr/>
        <a:lstStyle/>
        <a:p>
          <a:endParaRPr lang="en-US"/>
        </a:p>
      </dgm:t>
    </dgm:pt>
    <dgm:pt modelId="{A8B4FC0B-BD99-4E12-8DDF-E89647553365}" type="sibTrans" cxnId="{63424D71-F72D-4838-AED3-DA8C49581CFC}">
      <dgm:prSet/>
      <dgm:spPr/>
      <dgm:t>
        <a:bodyPr/>
        <a:lstStyle/>
        <a:p>
          <a:endParaRPr lang="en-US"/>
        </a:p>
      </dgm:t>
    </dgm:pt>
    <dgm:pt modelId="{8BC6B1BC-4005-4EE8-B438-286C0D4DD2D9}">
      <dgm:prSet phldrT="[Text]" custT="1"/>
      <dgm:spPr/>
      <dgm:t>
        <a:bodyPr/>
        <a:lstStyle/>
        <a:p>
          <a:r>
            <a:rPr lang="en-US" sz="2000" dirty="0"/>
            <a:t>Moon phases</a:t>
          </a:r>
        </a:p>
      </dgm:t>
    </dgm:pt>
    <dgm:pt modelId="{74281A56-7DAA-4FE5-8D0A-C7915485703E}" type="parTrans" cxnId="{B657286B-3621-4825-8F7E-CA20EEFD01A2}">
      <dgm:prSet/>
      <dgm:spPr/>
      <dgm:t>
        <a:bodyPr/>
        <a:lstStyle/>
        <a:p>
          <a:endParaRPr lang="en-US"/>
        </a:p>
      </dgm:t>
    </dgm:pt>
    <dgm:pt modelId="{154D795C-D994-4FB7-B1D5-BDA38F2C24CF}" type="sibTrans" cxnId="{B657286B-3621-4825-8F7E-CA20EEFD01A2}">
      <dgm:prSet/>
      <dgm:spPr/>
      <dgm:t>
        <a:bodyPr/>
        <a:lstStyle/>
        <a:p>
          <a:endParaRPr lang="en-US"/>
        </a:p>
      </dgm:t>
    </dgm:pt>
    <dgm:pt modelId="{FB2FED12-206A-4EB1-87FD-4AF6F65EA3FC}">
      <dgm:prSet phldrT="[Text]" custT="1"/>
      <dgm:spPr/>
      <dgm:t>
        <a:bodyPr/>
        <a:lstStyle/>
        <a:p>
          <a:r>
            <a:rPr lang="en-US" sz="2000" dirty="0"/>
            <a:t>Eclipses and Tides</a:t>
          </a:r>
        </a:p>
      </dgm:t>
    </dgm:pt>
    <dgm:pt modelId="{A9BE8724-4BD6-49BD-A42E-8123CE7D3167}" type="parTrans" cxnId="{CD54F262-675C-46F6-9B7F-9E922BBD47A6}">
      <dgm:prSet/>
      <dgm:spPr/>
      <dgm:t>
        <a:bodyPr/>
        <a:lstStyle/>
        <a:p>
          <a:endParaRPr lang="en-US"/>
        </a:p>
      </dgm:t>
    </dgm:pt>
    <dgm:pt modelId="{916968F2-C7BE-4F32-B415-D1C27B44A06D}" type="sibTrans" cxnId="{CD54F262-675C-46F6-9B7F-9E922BBD47A6}">
      <dgm:prSet/>
      <dgm:spPr/>
      <dgm:t>
        <a:bodyPr/>
        <a:lstStyle/>
        <a:p>
          <a:endParaRPr lang="en-US"/>
        </a:p>
      </dgm:t>
    </dgm:pt>
    <dgm:pt modelId="{97AAA5A6-0E81-4851-916F-C7A2B75B9658}">
      <dgm:prSet phldrT="[Text]" custT="1"/>
      <dgm:spPr/>
      <dgm:t>
        <a:bodyPr/>
        <a:lstStyle/>
        <a:p>
          <a:r>
            <a:rPr lang="en-US" sz="2000" dirty="0"/>
            <a:t>Galaxies</a:t>
          </a:r>
        </a:p>
      </dgm:t>
    </dgm:pt>
    <dgm:pt modelId="{A1EDD656-E68F-466A-8838-C97D1A6B37CF}" type="parTrans" cxnId="{CE1F9571-B029-4261-86D2-7C0F0E189065}">
      <dgm:prSet/>
      <dgm:spPr/>
      <dgm:t>
        <a:bodyPr/>
        <a:lstStyle/>
        <a:p>
          <a:endParaRPr lang="en-US"/>
        </a:p>
      </dgm:t>
    </dgm:pt>
    <dgm:pt modelId="{2A7C2619-4F9D-4090-AEC9-93D513031FA5}" type="sibTrans" cxnId="{CE1F9571-B029-4261-86D2-7C0F0E189065}">
      <dgm:prSet/>
      <dgm:spPr/>
      <dgm:t>
        <a:bodyPr/>
        <a:lstStyle/>
        <a:p>
          <a:endParaRPr lang="en-US"/>
        </a:p>
      </dgm:t>
    </dgm:pt>
    <dgm:pt modelId="{CD20802B-F2A2-4932-91D4-1B214D75095C}">
      <dgm:prSet phldrT="[Text]" custT="1"/>
      <dgm:spPr/>
      <dgm:t>
        <a:bodyPr/>
        <a:lstStyle/>
        <a:p>
          <a:r>
            <a:rPr lang="en-US" sz="2000" dirty="0"/>
            <a:t>DNA</a:t>
          </a:r>
        </a:p>
      </dgm:t>
    </dgm:pt>
    <dgm:pt modelId="{F1FEE370-2F0F-48EA-BB19-098916E236D3}" type="parTrans" cxnId="{2C7E433D-F8DE-41A3-9EF0-3F4572FC8B53}">
      <dgm:prSet/>
      <dgm:spPr/>
      <dgm:t>
        <a:bodyPr/>
        <a:lstStyle/>
        <a:p>
          <a:endParaRPr lang="en-US"/>
        </a:p>
      </dgm:t>
    </dgm:pt>
    <dgm:pt modelId="{53C150FC-667D-445E-9C50-0556E5FD37DC}" type="sibTrans" cxnId="{2C7E433D-F8DE-41A3-9EF0-3F4572FC8B53}">
      <dgm:prSet/>
      <dgm:spPr/>
      <dgm:t>
        <a:bodyPr/>
        <a:lstStyle/>
        <a:p>
          <a:endParaRPr lang="en-US"/>
        </a:p>
      </dgm:t>
    </dgm:pt>
    <dgm:pt modelId="{6864C9F2-E9B4-4143-8660-0714A7E6ED6B}">
      <dgm:prSet phldrT="[Text]" custT="1"/>
      <dgm:spPr/>
      <dgm:t>
        <a:bodyPr/>
        <a:lstStyle/>
        <a:p>
          <a:r>
            <a:rPr lang="en-US" sz="2000" dirty="0"/>
            <a:t>Human Body Systems</a:t>
          </a:r>
        </a:p>
      </dgm:t>
    </dgm:pt>
    <dgm:pt modelId="{544E5A63-C61B-4285-BCEC-B43A7BEA55F0}" type="parTrans" cxnId="{B80DEE30-97EF-45D6-BF81-399C4AD5D197}">
      <dgm:prSet/>
      <dgm:spPr/>
      <dgm:t>
        <a:bodyPr/>
        <a:lstStyle/>
        <a:p>
          <a:endParaRPr lang="en-US"/>
        </a:p>
      </dgm:t>
    </dgm:pt>
    <dgm:pt modelId="{7A63DD2E-6B15-4318-AD5E-8AA1E4204C78}" type="sibTrans" cxnId="{B80DEE30-97EF-45D6-BF81-399C4AD5D197}">
      <dgm:prSet/>
      <dgm:spPr/>
      <dgm:t>
        <a:bodyPr/>
        <a:lstStyle/>
        <a:p>
          <a:endParaRPr lang="en-US"/>
        </a:p>
      </dgm:t>
    </dgm:pt>
    <dgm:pt modelId="{95CCBF8A-12C3-4D20-9F7D-4DB4DC443450}">
      <dgm:prSet phldrT="[Text]" custT="1"/>
      <dgm:spPr/>
      <dgm:t>
        <a:bodyPr/>
        <a:lstStyle/>
        <a:p>
          <a:r>
            <a:rPr lang="en-US" sz="2000" dirty="0"/>
            <a:t>Physical/Chemical properties</a:t>
          </a:r>
        </a:p>
      </dgm:t>
    </dgm:pt>
    <dgm:pt modelId="{DDCC1169-6EB1-44E7-B9AE-2CDF34ACC995}" type="parTrans" cxnId="{6DA13678-ABDB-4CC9-B5D1-553E536439A2}">
      <dgm:prSet/>
      <dgm:spPr/>
      <dgm:t>
        <a:bodyPr/>
        <a:lstStyle/>
        <a:p>
          <a:endParaRPr lang="en-US"/>
        </a:p>
      </dgm:t>
    </dgm:pt>
    <dgm:pt modelId="{A9698509-386E-4CCF-AA26-B73123219ED7}" type="sibTrans" cxnId="{6DA13678-ABDB-4CC9-B5D1-553E536439A2}">
      <dgm:prSet/>
      <dgm:spPr/>
      <dgm:t>
        <a:bodyPr/>
        <a:lstStyle/>
        <a:p>
          <a:endParaRPr lang="en-US"/>
        </a:p>
      </dgm:t>
    </dgm:pt>
    <dgm:pt modelId="{FA1D52FA-AD6F-4971-B0C4-0B42C81DA2EC}">
      <dgm:prSet phldrT="[Text]" custT="1"/>
      <dgm:spPr/>
      <dgm:t>
        <a:bodyPr/>
        <a:lstStyle/>
        <a:p>
          <a:r>
            <a:rPr lang="en-US" sz="2000" dirty="0"/>
            <a:t>Biotechnology</a:t>
          </a:r>
        </a:p>
      </dgm:t>
    </dgm:pt>
    <dgm:pt modelId="{60BA9A20-9F6D-48C5-848B-224EC1824C8D}" type="parTrans" cxnId="{4C8CCFFA-D4B3-4712-B6C6-2595BFEAD1A0}">
      <dgm:prSet/>
      <dgm:spPr/>
      <dgm:t>
        <a:bodyPr/>
        <a:lstStyle/>
        <a:p>
          <a:endParaRPr lang="en-US"/>
        </a:p>
      </dgm:t>
    </dgm:pt>
    <dgm:pt modelId="{99A0C723-D776-496A-AE86-EA85204EEC23}" type="sibTrans" cxnId="{4C8CCFFA-D4B3-4712-B6C6-2595BFEAD1A0}">
      <dgm:prSet/>
      <dgm:spPr/>
      <dgm:t>
        <a:bodyPr/>
        <a:lstStyle/>
        <a:p>
          <a:endParaRPr lang="en-US"/>
        </a:p>
      </dgm:t>
    </dgm:pt>
    <dgm:pt modelId="{B3E6E208-19DE-4265-B56B-5565D1E4ECAF}" type="pres">
      <dgm:prSet presAssocID="{2E6576D6-9CD8-4C1E-A677-0E9E90751947}" presName="Name0" presStyleCnt="0">
        <dgm:presLayoutVars>
          <dgm:dir/>
          <dgm:animLvl val="lvl"/>
          <dgm:resizeHandles val="exact"/>
        </dgm:presLayoutVars>
      </dgm:prSet>
      <dgm:spPr/>
    </dgm:pt>
    <dgm:pt modelId="{68BFBF09-2536-4123-BF89-CDF97D10EE14}" type="pres">
      <dgm:prSet presAssocID="{590A2C68-43E2-454E-804F-DAFE59844F7B}" presName="composite" presStyleCnt="0"/>
      <dgm:spPr/>
    </dgm:pt>
    <dgm:pt modelId="{BDE0A2A2-9D8B-4D0B-A50A-2F09C8581509}" type="pres">
      <dgm:prSet presAssocID="{590A2C68-43E2-454E-804F-DAFE59844F7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425B0FA-167F-4C7D-8DF2-9BACB55F39BE}" type="pres">
      <dgm:prSet presAssocID="{590A2C68-43E2-454E-804F-DAFE59844F7B}" presName="desTx" presStyleLbl="alignAccFollowNode1" presStyleIdx="0" presStyleCnt="3">
        <dgm:presLayoutVars>
          <dgm:bulletEnabled val="1"/>
        </dgm:presLayoutVars>
      </dgm:prSet>
      <dgm:spPr/>
    </dgm:pt>
    <dgm:pt modelId="{99CBE99B-4D18-4FA1-B2AD-C4DE8FD228CF}" type="pres">
      <dgm:prSet presAssocID="{7DDD412F-355C-4A22-B051-E66FD342864E}" presName="space" presStyleCnt="0"/>
      <dgm:spPr/>
    </dgm:pt>
    <dgm:pt modelId="{1B854BBD-C078-4E2A-AFB5-B44C87271F88}" type="pres">
      <dgm:prSet presAssocID="{90B4C3CD-96B8-4AE8-A8F1-CA0CFB978935}" presName="composite" presStyleCnt="0"/>
      <dgm:spPr/>
    </dgm:pt>
    <dgm:pt modelId="{61EACB1A-C6F5-4114-A834-FBFDC59CFF08}" type="pres">
      <dgm:prSet presAssocID="{90B4C3CD-96B8-4AE8-A8F1-CA0CFB97893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383A05E3-F14D-4CDA-BA47-D103E7DC5943}" type="pres">
      <dgm:prSet presAssocID="{90B4C3CD-96B8-4AE8-A8F1-CA0CFB978935}" presName="desTx" presStyleLbl="alignAccFollowNode1" presStyleIdx="1" presStyleCnt="3">
        <dgm:presLayoutVars>
          <dgm:bulletEnabled val="1"/>
        </dgm:presLayoutVars>
      </dgm:prSet>
      <dgm:spPr/>
    </dgm:pt>
    <dgm:pt modelId="{F2D631D1-E430-4898-8BE3-468941393749}" type="pres">
      <dgm:prSet presAssocID="{6F2DEDA9-CC30-4E8E-B6DF-EB17D6A55AEE}" presName="space" presStyleCnt="0"/>
      <dgm:spPr/>
    </dgm:pt>
    <dgm:pt modelId="{4C3C3E7A-BF01-490E-A46D-B852F7C54A92}" type="pres">
      <dgm:prSet presAssocID="{EFDCD0F4-2680-4004-B584-5D2AFA36165B}" presName="composite" presStyleCnt="0"/>
      <dgm:spPr/>
    </dgm:pt>
    <dgm:pt modelId="{22A01E08-4BE6-4833-89FD-1D7F2225A945}" type="pres">
      <dgm:prSet presAssocID="{EFDCD0F4-2680-4004-B584-5D2AFA36165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3B6D5DF-C137-49CA-885A-78F97C9047FB}" type="pres">
      <dgm:prSet presAssocID="{EFDCD0F4-2680-4004-B584-5D2AFA36165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AA07008-3D3F-4539-85D5-C5487AC896F3}" type="presOf" srcId="{CD20802B-F2A2-4932-91D4-1B214D75095C}" destId="{53B6D5DF-C137-49CA-885A-78F97C9047FB}" srcOrd="0" destOrd="1" presId="urn:microsoft.com/office/officeart/2005/8/layout/hList1"/>
    <dgm:cxn modelId="{D07EB012-E7F8-45D9-AA25-BCF11E5B0DF0}" srcId="{2E6576D6-9CD8-4C1E-A677-0E9E90751947}" destId="{590A2C68-43E2-454E-804F-DAFE59844F7B}" srcOrd="0" destOrd="0" parTransId="{80BA6F82-69DC-4BF8-AB23-E708D5B5FD07}" sibTransId="{7DDD412F-355C-4A22-B051-E66FD342864E}"/>
    <dgm:cxn modelId="{B80DEE30-97EF-45D6-BF81-399C4AD5D197}" srcId="{EFDCD0F4-2680-4004-B584-5D2AFA36165B}" destId="{6864C9F2-E9B4-4143-8660-0714A7E6ED6B}" srcOrd="4" destOrd="0" parTransId="{544E5A63-C61B-4285-BCEC-B43A7BEA55F0}" sibTransId="{7A63DD2E-6B15-4318-AD5E-8AA1E4204C78}"/>
    <dgm:cxn modelId="{D0318138-10EC-40DF-A043-E2A646EE0FE9}" type="presOf" srcId="{97AAA5A6-0E81-4851-916F-C7A2B75B9658}" destId="{383A05E3-F14D-4CDA-BA47-D103E7DC5943}" srcOrd="0" destOrd="5" presId="urn:microsoft.com/office/officeart/2005/8/layout/hList1"/>
    <dgm:cxn modelId="{2C7E433D-F8DE-41A3-9EF0-3F4572FC8B53}" srcId="{EFDCD0F4-2680-4004-B584-5D2AFA36165B}" destId="{CD20802B-F2A2-4932-91D4-1B214D75095C}" srcOrd="1" destOrd="0" parTransId="{F1FEE370-2F0F-48EA-BB19-098916E236D3}" sibTransId="{53C150FC-667D-445E-9C50-0556E5FD37DC}"/>
    <dgm:cxn modelId="{A758C35D-305D-45AB-91A1-1B989A0B30E1}" type="presOf" srcId="{5E31BAAD-491D-4CDD-B7C2-3AAA50DBAC50}" destId="{8425B0FA-167F-4C7D-8DF2-9BACB55F39BE}" srcOrd="0" destOrd="0" presId="urn:microsoft.com/office/officeart/2005/8/layout/hList1"/>
    <dgm:cxn modelId="{CD54F262-675C-46F6-9B7F-9E922BBD47A6}" srcId="{90B4C3CD-96B8-4AE8-A8F1-CA0CFB978935}" destId="{FB2FED12-206A-4EB1-87FD-4AF6F65EA3FC}" srcOrd="3" destOrd="0" parTransId="{A9BE8724-4BD6-49BD-A42E-8123CE7D3167}" sibTransId="{916968F2-C7BE-4F32-B415-D1C27B44A06D}"/>
    <dgm:cxn modelId="{A3F5DA44-CD8D-4B27-B011-ABBE31DE55BE}" srcId="{90B4C3CD-96B8-4AE8-A8F1-CA0CFB978935}" destId="{6C201229-B260-466B-9C14-E05DB50259F2}" srcOrd="4" destOrd="0" parTransId="{559D86FA-E999-4DF1-AE3C-610E790CCD83}" sibTransId="{4C9CEAF0-14AE-4B50-A817-0A668FC344CA}"/>
    <dgm:cxn modelId="{40AE8045-F262-4461-8639-D7A8BE3BC041}" type="presOf" srcId="{6094B026-7B5C-4A29-95B1-2A0B5388E7FA}" destId="{53B6D5DF-C137-49CA-885A-78F97C9047FB}" srcOrd="0" destOrd="0" presId="urn:microsoft.com/office/officeart/2005/8/layout/hList1"/>
    <dgm:cxn modelId="{BD5C7869-829F-4375-8CFF-15E2A8DB0829}" type="presOf" srcId="{FB2FED12-206A-4EB1-87FD-4AF6F65EA3FC}" destId="{383A05E3-F14D-4CDA-BA47-D103E7DC5943}" srcOrd="0" destOrd="3" presId="urn:microsoft.com/office/officeart/2005/8/layout/hList1"/>
    <dgm:cxn modelId="{B657286B-3621-4825-8F7E-CA20EEFD01A2}" srcId="{90B4C3CD-96B8-4AE8-A8F1-CA0CFB978935}" destId="{8BC6B1BC-4005-4EE8-B438-286C0D4DD2D9}" srcOrd="2" destOrd="0" parTransId="{74281A56-7DAA-4FE5-8D0A-C7915485703E}" sibTransId="{154D795C-D994-4FB7-B1D5-BDA38F2C24CF}"/>
    <dgm:cxn modelId="{2ABBA06C-1499-4DD0-BD23-96C80067B75D}" srcId="{590A2C68-43E2-454E-804F-DAFE59844F7B}" destId="{A81AFD5E-E36B-4876-9D08-E776A598F79B}" srcOrd="2" destOrd="0" parTransId="{9EB815DB-E166-4BC4-9A20-BA392E6C09C0}" sibTransId="{D7D7AC92-541C-4F0E-9BC1-4493F1C05B2B}"/>
    <dgm:cxn modelId="{003AAE4C-D10C-437F-9233-FF14F0D5336C}" type="presOf" srcId="{8BC6B1BC-4005-4EE8-B438-286C0D4DD2D9}" destId="{383A05E3-F14D-4CDA-BA47-D103E7DC5943}" srcOrd="0" destOrd="2" presId="urn:microsoft.com/office/officeart/2005/8/layout/hList1"/>
    <dgm:cxn modelId="{646F464D-3153-4EAA-8DCA-ACFA7452BCDE}" type="presOf" srcId="{FA1D52FA-AD6F-4971-B0C4-0B42C81DA2EC}" destId="{53B6D5DF-C137-49CA-885A-78F97C9047FB}" srcOrd="0" destOrd="2" presId="urn:microsoft.com/office/officeart/2005/8/layout/hList1"/>
    <dgm:cxn modelId="{63424D71-F72D-4838-AED3-DA8C49581CFC}" srcId="{90B4C3CD-96B8-4AE8-A8F1-CA0CFB978935}" destId="{AA1287B1-2C7C-4A8D-8D27-EE2B03061B39}" srcOrd="1" destOrd="0" parTransId="{D50B46D1-16EB-44DF-BC6B-BC6294487B60}" sibTransId="{A8B4FC0B-BD99-4E12-8DDF-E89647553365}"/>
    <dgm:cxn modelId="{CE1F9571-B029-4261-86D2-7C0F0E189065}" srcId="{90B4C3CD-96B8-4AE8-A8F1-CA0CFB978935}" destId="{97AAA5A6-0E81-4851-916F-C7A2B75B9658}" srcOrd="5" destOrd="0" parTransId="{A1EDD656-E68F-466A-8838-C97D1A6B37CF}" sibTransId="{2A7C2619-4F9D-4090-AEC9-93D513031FA5}"/>
    <dgm:cxn modelId="{5D11A472-22FF-451A-944C-A2D605ED9F3C}" type="presOf" srcId="{02BD370E-2FFD-459C-892B-2A3D9BDB2771}" destId="{53B6D5DF-C137-49CA-885A-78F97C9047FB}" srcOrd="0" destOrd="3" presId="urn:microsoft.com/office/officeart/2005/8/layout/hList1"/>
    <dgm:cxn modelId="{6DA13678-ABDB-4CC9-B5D1-553E536439A2}" srcId="{590A2C68-43E2-454E-804F-DAFE59844F7B}" destId="{95CCBF8A-12C3-4D20-9F7D-4DB4DC443450}" srcOrd="1" destOrd="0" parTransId="{DDCC1169-6EB1-44E7-B9AE-2CDF34ACC995}" sibTransId="{A9698509-386E-4CCF-AA26-B73123219ED7}"/>
    <dgm:cxn modelId="{22E8C779-95BF-4002-9024-5EB2681FE561}" srcId="{2E6576D6-9CD8-4C1E-A677-0E9E90751947}" destId="{90B4C3CD-96B8-4AE8-A8F1-CA0CFB978935}" srcOrd="1" destOrd="0" parTransId="{95ABE5EF-5B9C-4CAA-9624-C8551F467AF5}" sibTransId="{6F2DEDA9-CC30-4E8E-B6DF-EB17D6A55AEE}"/>
    <dgm:cxn modelId="{ED2A1084-6552-47C2-A517-B73B876A7625}" srcId="{590A2C68-43E2-454E-804F-DAFE59844F7B}" destId="{5E31BAAD-491D-4CDD-B7C2-3AAA50DBAC50}" srcOrd="0" destOrd="0" parTransId="{5017017B-16FC-4277-8F54-A89E52230AE1}" sibTransId="{59F238FD-512B-423D-B9D4-8252448E8FCF}"/>
    <dgm:cxn modelId="{B54CD292-FC62-4D4E-A3EA-76D3E3FD5AB8}" type="presOf" srcId="{AA1287B1-2C7C-4A8D-8D27-EE2B03061B39}" destId="{383A05E3-F14D-4CDA-BA47-D103E7DC5943}" srcOrd="0" destOrd="1" presId="urn:microsoft.com/office/officeart/2005/8/layout/hList1"/>
    <dgm:cxn modelId="{D1023796-3A50-4519-BFC9-24563614625C}" type="presOf" srcId="{90B4C3CD-96B8-4AE8-A8F1-CA0CFB978935}" destId="{61EACB1A-C6F5-4114-A834-FBFDC59CFF08}" srcOrd="0" destOrd="0" presId="urn:microsoft.com/office/officeart/2005/8/layout/hList1"/>
    <dgm:cxn modelId="{B4EEB798-C795-47A1-90DD-ADB5247A3FD1}" type="presOf" srcId="{2E6576D6-9CD8-4C1E-A677-0E9E90751947}" destId="{B3E6E208-19DE-4265-B56B-5565D1E4ECAF}" srcOrd="0" destOrd="0" presId="urn:microsoft.com/office/officeart/2005/8/layout/hList1"/>
    <dgm:cxn modelId="{7F12649F-5725-48EE-949C-10ABF2DB81BC}" type="presOf" srcId="{6CCD93FB-2D91-4D40-9943-F7367C640AF3}" destId="{383A05E3-F14D-4CDA-BA47-D103E7DC5943}" srcOrd="0" destOrd="0" presId="urn:microsoft.com/office/officeart/2005/8/layout/hList1"/>
    <dgm:cxn modelId="{8F551FA2-0586-4E78-A25C-D21893E2BBBC}" srcId="{EFDCD0F4-2680-4004-B584-5D2AFA36165B}" destId="{02BD370E-2FFD-459C-892B-2A3D9BDB2771}" srcOrd="3" destOrd="0" parTransId="{C5E2C96E-890F-4243-A9BE-1FEA9839BAEA}" sibTransId="{8428BB85-BF89-494D-879C-838771171B8B}"/>
    <dgm:cxn modelId="{97A9EDA4-707F-4BA0-AB33-99BD8D8ECBAC}" type="presOf" srcId="{A81AFD5E-E36B-4876-9D08-E776A598F79B}" destId="{8425B0FA-167F-4C7D-8DF2-9BACB55F39BE}" srcOrd="0" destOrd="2" presId="urn:microsoft.com/office/officeart/2005/8/layout/hList1"/>
    <dgm:cxn modelId="{396061A7-4C97-4123-8DEC-C769C0DE61C3}" type="presOf" srcId="{590A2C68-43E2-454E-804F-DAFE59844F7B}" destId="{BDE0A2A2-9D8B-4D0B-A50A-2F09C8581509}" srcOrd="0" destOrd="0" presId="urn:microsoft.com/office/officeart/2005/8/layout/hList1"/>
    <dgm:cxn modelId="{65725CAD-7E5D-4B21-9AD6-0A587C34F603}" srcId="{2E6576D6-9CD8-4C1E-A677-0E9E90751947}" destId="{EFDCD0F4-2680-4004-B584-5D2AFA36165B}" srcOrd="2" destOrd="0" parTransId="{AEF9306A-908C-45A9-928D-4486E979168E}" sibTransId="{8172E5C9-E1AB-4803-A83E-5A812A5A01FA}"/>
    <dgm:cxn modelId="{9B9501BE-6A2F-4510-8878-9D8D8E0EEA30}" srcId="{EFDCD0F4-2680-4004-B584-5D2AFA36165B}" destId="{6094B026-7B5C-4A29-95B1-2A0B5388E7FA}" srcOrd="0" destOrd="0" parTransId="{CB4E2E01-4AF2-47D5-A734-DF468958896A}" sibTransId="{281D7810-6B8B-4CD8-B814-89C4413A6FF8}"/>
    <dgm:cxn modelId="{DC28F5C0-1A7E-4CD9-A763-9AAED3ADB608}" type="presOf" srcId="{6864C9F2-E9B4-4143-8660-0714A7E6ED6B}" destId="{53B6D5DF-C137-49CA-885A-78F97C9047FB}" srcOrd="0" destOrd="4" presId="urn:microsoft.com/office/officeart/2005/8/layout/hList1"/>
    <dgm:cxn modelId="{DCB441D8-5826-41E7-BDF4-1C132B5103AD}" type="presOf" srcId="{EFDCD0F4-2680-4004-B584-5D2AFA36165B}" destId="{22A01E08-4BE6-4833-89FD-1D7F2225A945}" srcOrd="0" destOrd="0" presId="urn:microsoft.com/office/officeart/2005/8/layout/hList1"/>
    <dgm:cxn modelId="{887A46E3-0C1F-4255-B823-4A3561AE3966}" type="presOf" srcId="{95CCBF8A-12C3-4D20-9F7D-4DB4DC443450}" destId="{8425B0FA-167F-4C7D-8DF2-9BACB55F39BE}" srcOrd="0" destOrd="1" presId="urn:microsoft.com/office/officeart/2005/8/layout/hList1"/>
    <dgm:cxn modelId="{4C8CCFFA-D4B3-4712-B6C6-2595BFEAD1A0}" srcId="{EFDCD0F4-2680-4004-B584-5D2AFA36165B}" destId="{FA1D52FA-AD6F-4971-B0C4-0B42C81DA2EC}" srcOrd="2" destOrd="0" parTransId="{60BA9A20-9F6D-48C5-848B-224EC1824C8D}" sibTransId="{99A0C723-D776-496A-AE86-EA85204EEC23}"/>
    <dgm:cxn modelId="{566001FE-6224-40DD-945C-99704B4252A8}" srcId="{90B4C3CD-96B8-4AE8-A8F1-CA0CFB978935}" destId="{6CCD93FB-2D91-4D40-9943-F7367C640AF3}" srcOrd="0" destOrd="0" parTransId="{8150E97C-B604-4B56-A6AF-7D850CEF72E7}" sibTransId="{2F4E7351-4677-4B3E-B86D-B377B938CDEF}"/>
    <dgm:cxn modelId="{223619FE-A110-446B-B782-68EB1A6DEAFC}" type="presOf" srcId="{6C201229-B260-466B-9C14-E05DB50259F2}" destId="{383A05E3-F14D-4CDA-BA47-D103E7DC5943}" srcOrd="0" destOrd="4" presId="urn:microsoft.com/office/officeart/2005/8/layout/hList1"/>
    <dgm:cxn modelId="{44DDFAB8-0886-4AFA-BD33-4CEF2C414CA5}" type="presParOf" srcId="{B3E6E208-19DE-4265-B56B-5565D1E4ECAF}" destId="{68BFBF09-2536-4123-BF89-CDF97D10EE14}" srcOrd="0" destOrd="0" presId="urn:microsoft.com/office/officeart/2005/8/layout/hList1"/>
    <dgm:cxn modelId="{12022A83-FF20-4F0B-83C4-47981A63849F}" type="presParOf" srcId="{68BFBF09-2536-4123-BF89-CDF97D10EE14}" destId="{BDE0A2A2-9D8B-4D0B-A50A-2F09C8581509}" srcOrd="0" destOrd="0" presId="urn:microsoft.com/office/officeart/2005/8/layout/hList1"/>
    <dgm:cxn modelId="{628C5D04-4129-4657-94CA-A556A4F23274}" type="presParOf" srcId="{68BFBF09-2536-4123-BF89-CDF97D10EE14}" destId="{8425B0FA-167F-4C7D-8DF2-9BACB55F39BE}" srcOrd="1" destOrd="0" presId="urn:microsoft.com/office/officeart/2005/8/layout/hList1"/>
    <dgm:cxn modelId="{ECFD2A3E-748D-4544-A429-806038BB2E95}" type="presParOf" srcId="{B3E6E208-19DE-4265-B56B-5565D1E4ECAF}" destId="{99CBE99B-4D18-4FA1-B2AD-C4DE8FD228CF}" srcOrd="1" destOrd="0" presId="urn:microsoft.com/office/officeart/2005/8/layout/hList1"/>
    <dgm:cxn modelId="{BC737658-150B-43AA-A722-BEC3C398F8A7}" type="presParOf" srcId="{B3E6E208-19DE-4265-B56B-5565D1E4ECAF}" destId="{1B854BBD-C078-4E2A-AFB5-B44C87271F88}" srcOrd="2" destOrd="0" presId="urn:microsoft.com/office/officeart/2005/8/layout/hList1"/>
    <dgm:cxn modelId="{A265EFBD-A716-42E0-B9AF-8F65A87C84F2}" type="presParOf" srcId="{1B854BBD-C078-4E2A-AFB5-B44C87271F88}" destId="{61EACB1A-C6F5-4114-A834-FBFDC59CFF08}" srcOrd="0" destOrd="0" presId="urn:microsoft.com/office/officeart/2005/8/layout/hList1"/>
    <dgm:cxn modelId="{80DC2BE6-939D-4468-A568-B0F22DE097A9}" type="presParOf" srcId="{1B854BBD-C078-4E2A-AFB5-B44C87271F88}" destId="{383A05E3-F14D-4CDA-BA47-D103E7DC5943}" srcOrd="1" destOrd="0" presId="urn:microsoft.com/office/officeart/2005/8/layout/hList1"/>
    <dgm:cxn modelId="{244858C2-7D0E-421A-80A4-05AEC6492E70}" type="presParOf" srcId="{B3E6E208-19DE-4265-B56B-5565D1E4ECAF}" destId="{F2D631D1-E430-4898-8BE3-468941393749}" srcOrd="3" destOrd="0" presId="urn:microsoft.com/office/officeart/2005/8/layout/hList1"/>
    <dgm:cxn modelId="{4DDFDF43-C650-4DF5-AACB-5B298E876793}" type="presParOf" srcId="{B3E6E208-19DE-4265-B56B-5565D1E4ECAF}" destId="{4C3C3E7A-BF01-490E-A46D-B852F7C54A92}" srcOrd="4" destOrd="0" presId="urn:microsoft.com/office/officeart/2005/8/layout/hList1"/>
    <dgm:cxn modelId="{1D4462E1-F54C-4672-8E88-E430F5D621C3}" type="presParOf" srcId="{4C3C3E7A-BF01-490E-A46D-B852F7C54A92}" destId="{22A01E08-4BE6-4833-89FD-1D7F2225A945}" srcOrd="0" destOrd="0" presId="urn:microsoft.com/office/officeart/2005/8/layout/hList1"/>
    <dgm:cxn modelId="{12120014-691D-48FD-A726-F48C8BEECE72}" type="presParOf" srcId="{4C3C3E7A-BF01-490E-A46D-B852F7C54A92}" destId="{53B6D5DF-C137-49CA-885A-78F97C9047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0A2A2-9D8B-4D0B-A50A-2F09C8581509}">
      <dsp:nvSpPr>
        <dsp:cNvPr id="0" name=""/>
        <dsp:cNvSpPr/>
      </dsp:nvSpPr>
      <dsp:spPr>
        <a:xfrm>
          <a:off x="2428" y="765147"/>
          <a:ext cx="2368153" cy="83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Physical Science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(Chemistry)</a:t>
          </a:r>
        </a:p>
      </dsp:txBody>
      <dsp:txXfrm>
        <a:off x="2428" y="765147"/>
        <a:ext cx="2368153" cy="836782"/>
      </dsp:txXfrm>
    </dsp:sp>
    <dsp:sp modelId="{8425B0FA-167F-4C7D-8DF2-9BACB55F39BE}">
      <dsp:nvSpPr>
        <dsp:cNvPr id="0" name=""/>
        <dsp:cNvSpPr/>
      </dsp:nvSpPr>
      <dsp:spPr>
        <a:xfrm>
          <a:off x="2428" y="1601930"/>
          <a:ext cx="2368153" cy="22049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Matter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Physical/Chemical properties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Elements, Compounds, Mixtures</a:t>
          </a:r>
        </a:p>
      </dsp:txBody>
      <dsp:txXfrm>
        <a:off x="2428" y="1601930"/>
        <a:ext cx="2368153" cy="2204921"/>
      </dsp:txXfrm>
    </dsp:sp>
    <dsp:sp modelId="{61EACB1A-C6F5-4114-A834-FBFDC59CFF08}">
      <dsp:nvSpPr>
        <dsp:cNvPr id="0" name=""/>
        <dsp:cNvSpPr/>
      </dsp:nvSpPr>
      <dsp:spPr>
        <a:xfrm>
          <a:off x="2702123" y="765147"/>
          <a:ext cx="2368153" cy="83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Earth Science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(Astronomy)</a:t>
          </a:r>
        </a:p>
      </dsp:txBody>
      <dsp:txXfrm>
        <a:off x="2702123" y="765147"/>
        <a:ext cx="2368153" cy="836782"/>
      </dsp:txXfrm>
    </dsp:sp>
    <dsp:sp modelId="{383A05E3-F14D-4CDA-BA47-D103E7DC5943}">
      <dsp:nvSpPr>
        <dsp:cNvPr id="0" name=""/>
        <dsp:cNvSpPr/>
      </dsp:nvSpPr>
      <dsp:spPr>
        <a:xfrm>
          <a:off x="2702123" y="1601930"/>
          <a:ext cx="2368153" cy="22049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Seasons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Gravity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Moon phases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Eclipses and Tides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Planets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Galaxies</a:t>
          </a:r>
        </a:p>
      </dsp:txBody>
      <dsp:txXfrm>
        <a:off x="2702123" y="1601930"/>
        <a:ext cx="2368153" cy="2204921"/>
      </dsp:txXfrm>
    </dsp:sp>
    <dsp:sp modelId="{22A01E08-4BE6-4833-89FD-1D7F2225A945}">
      <dsp:nvSpPr>
        <dsp:cNvPr id="0" name=""/>
        <dsp:cNvSpPr/>
      </dsp:nvSpPr>
      <dsp:spPr>
        <a:xfrm>
          <a:off x="5401818" y="765147"/>
          <a:ext cx="2368153" cy="83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Life Science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(Biology)</a:t>
          </a:r>
        </a:p>
      </dsp:txBody>
      <dsp:txXfrm>
        <a:off x="5401818" y="765147"/>
        <a:ext cx="2368153" cy="836782"/>
      </dsp:txXfrm>
    </dsp:sp>
    <dsp:sp modelId="{53B6D5DF-C137-49CA-885A-78F97C9047FB}">
      <dsp:nvSpPr>
        <dsp:cNvPr id="0" name=""/>
        <dsp:cNvSpPr/>
      </dsp:nvSpPr>
      <dsp:spPr>
        <a:xfrm>
          <a:off x="5401818" y="1601930"/>
          <a:ext cx="2368153" cy="22049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Mitosis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DNA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Biotechnology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Genetics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Human Body Systems</a:t>
          </a:r>
        </a:p>
      </dsp:txBody>
      <dsp:txXfrm>
        <a:off x="5401818" y="1601930"/>
        <a:ext cx="2368153" cy="2204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400800" cy="1600200"/>
          </a:xfrm>
        </p:spPr>
        <p:txBody>
          <a:bodyPr/>
          <a:lstStyle/>
          <a:p>
            <a:r>
              <a:rPr lang="en-US" dirty="0"/>
              <a:t>Mrs. Collins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Grade </a:t>
            </a:r>
          </a:p>
          <a:p>
            <a:r>
              <a:rPr lang="en-US" dirty="0" err="1"/>
              <a:t>Rm</a:t>
            </a:r>
            <a:r>
              <a:rPr lang="en-US"/>
              <a:t> 207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0" name="Picture 6" descr="C:\Program Files\Microsoft Office\MEDIA\CAGCAT10\j021508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505200"/>
            <a:ext cx="1661311" cy="2599853"/>
          </a:xfrm>
          <a:prstGeom prst="rect">
            <a:avLst/>
          </a:prstGeom>
          <a:noFill/>
        </p:spPr>
      </p:pic>
      <p:pic>
        <p:nvPicPr>
          <p:cNvPr id="1031" name="Picture 7" descr="C:\Program Files\Microsoft Office\MEDIA\CAGCAT10\j030525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191000"/>
            <a:ext cx="1138428" cy="1828800"/>
          </a:xfrm>
          <a:prstGeom prst="rect">
            <a:avLst/>
          </a:prstGeom>
          <a:noFill/>
        </p:spPr>
      </p:pic>
      <p:pic>
        <p:nvPicPr>
          <p:cNvPr id="7" name="Picture 6" descr="Scien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695867"/>
            <a:ext cx="6629400" cy="11154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graphicFrame>
        <p:nvGraphicFramePr>
          <p:cNvPr id="7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533400" y="12954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pPr lvl="0"/>
            <a:r>
              <a:rPr lang="en-US" dirty="0"/>
              <a:t>Science binder (3 ring binder with dividers and paper)</a:t>
            </a:r>
          </a:p>
          <a:p>
            <a:pPr lvl="0"/>
            <a:r>
              <a:rPr lang="en-US" dirty="0"/>
              <a:t>Agenda binder </a:t>
            </a:r>
          </a:p>
          <a:p>
            <a:pPr lvl="0"/>
            <a:r>
              <a:rPr lang="en-US" dirty="0"/>
              <a:t>Blue/black pen or pencil</a:t>
            </a:r>
          </a:p>
          <a:p>
            <a:pPr lvl="0"/>
            <a:r>
              <a:rPr lang="en-US" dirty="0"/>
              <a:t>Covered textbook 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Optional:</a:t>
            </a:r>
          </a:p>
          <a:p>
            <a:pPr>
              <a:buFont typeface="Arial"/>
              <a:buChar char=""/>
            </a:pPr>
            <a:r>
              <a:rPr lang="en-US" dirty="0"/>
              <a:t>Flashcards</a:t>
            </a:r>
          </a:p>
          <a:p>
            <a:pPr>
              <a:buFont typeface="Arial"/>
              <a:buChar char=""/>
            </a:pPr>
            <a:r>
              <a:rPr lang="en-US" dirty="0"/>
              <a:t>Earbuds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 descr="C:\Users\akent\AppData\Local\Microsoft\Windows\Temporary Internet Files\Content.IE5\WP250A8G\MC90023272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048000"/>
            <a:ext cx="4661780" cy="2457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kent\AppData\Local\Microsoft\Windows\Temporary Internet Files\Content.IE5\HTTMHAOX\MP90043951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438400"/>
            <a:ext cx="5178991" cy="345759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Tests</a:t>
            </a:r>
          </a:p>
          <a:p>
            <a:r>
              <a:rPr lang="en-US" dirty="0"/>
              <a:t>Quizzes</a:t>
            </a:r>
          </a:p>
          <a:p>
            <a:r>
              <a:rPr lang="en-US" dirty="0"/>
              <a:t>Homework</a:t>
            </a:r>
          </a:p>
          <a:p>
            <a:r>
              <a:rPr lang="en-US" dirty="0"/>
              <a:t>Class Participation</a:t>
            </a:r>
          </a:p>
          <a:p>
            <a:r>
              <a:rPr lang="en-US" dirty="0"/>
              <a:t>Labs/activities</a:t>
            </a:r>
          </a:p>
          <a:p>
            <a:r>
              <a:rPr lang="en-US" dirty="0"/>
              <a:t>Binders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pPr lvl="0"/>
            <a:r>
              <a:rPr lang="en-US" b="1" u="sng" dirty="0"/>
              <a:t>Expect</a:t>
            </a:r>
            <a:r>
              <a:rPr lang="en-US" dirty="0"/>
              <a:t> daily.</a:t>
            </a:r>
          </a:p>
          <a:p>
            <a:r>
              <a:rPr lang="en-US" dirty="0"/>
              <a:t>On desk not in locker at start of class  </a:t>
            </a:r>
          </a:p>
          <a:p>
            <a:r>
              <a:rPr lang="en-US" dirty="0"/>
              <a:t>Written neatly in blue or black ink or pencil (or typed)</a:t>
            </a:r>
          </a:p>
          <a:p>
            <a:r>
              <a:rPr lang="en-US" dirty="0"/>
              <a:t>Correct spelling, grammar and punctuation</a:t>
            </a:r>
          </a:p>
          <a:p>
            <a:r>
              <a:rPr lang="en-US" dirty="0"/>
              <a:t>Try your best!</a:t>
            </a:r>
            <a:endParaRPr dirty="0"/>
          </a:p>
          <a:p>
            <a:r>
              <a:rPr lang="en-US" dirty="0"/>
              <a:t>Partial credit by chapter test</a:t>
            </a:r>
          </a:p>
          <a:p>
            <a:pPr lvl="0">
              <a:buNone/>
            </a:pPr>
            <a:endParaRPr lang="en-US" dirty="0"/>
          </a:p>
          <a:p>
            <a:pPr lv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During Mustang Block or after school by appointment. </a:t>
            </a:r>
          </a:p>
          <a:p>
            <a:pPr lvl="0"/>
            <a:r>
              <a:rPr lang="en-US" dirty="0"/>
              <a:t>Please don’t hesitate to ask for help!!!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Makeup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YOUR responsibility!</a:t>
            </a:r>
          </a:p>
          <a:p>
            <a:r>
              <a:rPr lang="en-US" dirty="0"/>
              <a:t>See teacher, classmate or website for missed work.  </a:t>
            </a:r>
          </a:p>
          <a:p>
            <a:r>
              <a:rPr lang="en-US" dirty="0"/>
              <a:t>Must be made up by the following class for full credit.</a:t>
            </a:r>
          </a:p>
          <a:p>
            <a:r>
              <a:rPr lang="en-US" dirty="0"/>
              <a:t>Missed tests/quizzes will be made up the day you return.</a:t>
            </a:r>
          </a:p>
          <a:p>
            <a:r>
              <a:rPr lang="en-US" dirty="0"/>
              <a:t>Arrangements may be made for any extended absences or special circumstances.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Be on time and prepared with materials</a:t>
            </a:r>
          </a:p>
          <a:p>
            <a:pPr lvl="0"/>
            <a:r>
              <a:rPr lang="en-US" dirty="0"/>
              <a:t>Always maintain a positive attitude</a:t>
            </a:r>
            <a:r>
              <a:rPr lang="en-US" dirty="0">
                <a:sym typeface="Wingdings"/>
              </a:rPr>
              <a:t></a:t>
            </a:r>
            <a:r>
              <a:rPr lang="en-US" dirty="0"/>
              <a:t>!</a:t>
            </a:r>
          </a:p>
          <a:p>
            <a:pPr lvl="0"/>
            <a:r>
              <a:rPr lang="en-US" dirty="0"/>
              <a:t>Be courteous and respectful to your teacher, classmates, and yourself at all times!</a:t>
            </a:r>
          </a:p>
          <a:p>
            <a:pPr lvl="0"/>
            <a:r>
              <a:rPr lang="en-US" dirty="0"/>
              <a:t>Take proper care of personal and school property.</a:t>
            </a:r>
          </a:p>
          <a:p>
            <a:pPr lvl="0"/>
            <a:r>
              <a:rPr lang="en-US" dirty="0"/>
              <a:t>Follow all school, classroom, and lab safety rules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After school or lunch detention may be given for:</a:t>
            </a:r>
          </a:p>
          <a:p>
            <a:pPr lvl="1"/>
            <a:r>
              <a:rPr lang="en-US" dirty="0"/>
              <a:t>Tardiness</a:t>
            </a:r>
          </a:p>
          <a:p>
            <a:pPr lvl="1"/>
            <a:r>
              <a:rPr lang="en-US" dirty="0"/>
              <a:t>Being  unprepared</a:t>
            </a:r>
            <a:endParaRPr dirty="0"/>
          </a:p>
          <a:p>
            <a:pPr lvl="1"/>
            <a:r>
              <a:rPr lang="en-US" dirty="0"/>
              <a:t>Disrespectful behavior</a:t>
            </a:r>
            <a:endParaRPr dirty="0"/>
          </a:p>
          <a:p>
            <a:pPr lvl="1"/>
            <a:r>
              <a:rPr lang="en-US" dirty="0"/>
              <a:t>Missing assignments/labs/tests  </a:t>
            </a:r>
            <a:endParaRPr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297</TotalTime>
  <Words>362</Words>
  <Application>Microsoft Office PowerPoint</Application>
  <PresentationFormat>On-screen Show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Equity</vt:lpstr>
      <vt:lpstr>PowerPoint Presentation</vt:lpstr>
      <vt:lpstr>Topics</vt:lpstr>
      <vt:lpstr>Required Materials</vt:lpstr>
      <vt:lpstr>Grading Policy</vt:lpstr>
      <vt:lpstr>Homework Policy</vt:lpstr>
      <vt:lpstr>Extra Help</vt:lpstr>
      <vt:lpstr>Makeup Work</vt:lpstr>
      <vt:lpstr>Classroom Behavior</vt:lpstr>
      <vt:lpstr>Consequences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</dc:title>
  <dc:creator>April Collins</dc:creator>
  <cp:lastModifiedBy>acollins</cp:lastModifiedBy>
  <cp:revision>70</cp:revision>
  <dcterms:created xsi:type="dcterms:W3CDTF">2006-08-16T00:00:00Z</dcterms:created>
  <dcterms:modified xsi:type="dcterms:W3CDTF">2017-09-03T16:45:45Z</dcterms:modified>
</cp:coreProperties>
</file>