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6" y="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74032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4541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5d5ddeb6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5d5ddeb6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09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5d5ddeb6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5d5ddeb6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3879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5d5ddeb6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5d5ddeb6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288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5d5ddeb6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5d5ddeb6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629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7a70ea9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7a70ea9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500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7a70ea9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17a70ea9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350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17a70ea9d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17a70ea9d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4618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7a70ea9d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17a70ea9d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05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7a70ea9d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7a70ea9d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4979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17a70ea9d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17a70ea9d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1014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7a70ea9d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7a70ea9d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1239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7a70ea9d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7a70ea9d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326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7a70ea9d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7a70ea9d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728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17a70ea9d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17a70ea9d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2234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7a70ea9d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7a70ea9d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6449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7a70ea9d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7a70ea9d5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7149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7a70ea9d5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17a70ea9d5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4350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7a70ea9d5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7a70ea9d5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556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7a70ea9d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7a70ea9d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217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7a70ea9d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7a70ea9d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2396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7a70ea9d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7a70ea9d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123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17a70ea9d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17a70ea9d5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07649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7a70ea9d5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7a70ea9d5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4818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17a70ea9d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17a70ea9d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1077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7a70ea9d5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17a70ea9d5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4218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17a70ea9d5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17a70ea9d5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07704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7a70ea9d5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7a70ea9d5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64664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17a70ea9d5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17a70ea9d5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93831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17a70ea9d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17a70ea9d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60280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17a70ea9d5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17a70ea9d5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433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17a70ea9d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17a70ea9d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0849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7a70ea9d5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17a70ea9d5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193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17a70ea9d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17a70ea9d5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05278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17a70ea9d5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17a70ea9d5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7512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17a70ea9d5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17a70ea9d5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02820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17a70ea9d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17a70ea9d5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07873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a70ea9d5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a70ea9d5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13956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17a70ea9d5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17a70ea9d5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0806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17a70ea9d5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17a70ea9d5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8638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17a70ea9d5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17a70ea9d5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61186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17a70ea9d5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17a70ea9d5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48830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17a70ea9d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17a70ea9d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07137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17a70ea9d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17a70ea9d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9123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17a70ea9d5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17a70ea9d5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74771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17a70ea9d5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17a70ea9d5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57140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17a70ea9d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17a70ea9d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16782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17a70ea9d5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17a70ea9d5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43588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17a70ea9d5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17a70ea9d5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7563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17a70ea9d5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17a70ea9d5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01304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17a70ea9d5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17a70ea9d5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19868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17a70ea9d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17a70ea9d5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69314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17a70ea9d5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17a70ea9d5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3077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17a70ea9d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17a70ea9d5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5880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17a70ea9d5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17a70ea9d5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2013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17a70ea9d5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17a70ea9d5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0472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17a70ea9d5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17a70ea9d5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26519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17a70ea9d5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17a70ea9d5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31990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17a70ea9d5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17a70ea9d5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54334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17a70ea9d5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17a70ea9d5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3558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17a70ea9d5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17a70ea9d5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971946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17a70ea9d5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17a70ea9d5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08330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17a70ea9d5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17a70ea9d5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59821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17a70ea9d5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17a70ea9d5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367968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17a70ea9d5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17a70ea9d5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285501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17a70ea9d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117a70ea9d5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27678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17a70ea9d5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17a70ea9d5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494355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17a70ea9d5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117a70ea9d5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7303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17a70ea9d5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17a70ea9d5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31624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17a70ea9d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17a70ea9d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699404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17a70ea9d5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17a70ea9d5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83368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17a70ea9d5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17a70ea9d5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36012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17a70ea9d5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17a70ea9d5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475955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117a70ea9d5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117a70ea9d5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385608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17a70ea9d5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17a70ea9d5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248804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17a70ea9d5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17a70ea9d5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22082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17a70ea9d5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117a70ea9d5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73616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17a70ea9d5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117a70ea9d5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871766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17a70ea9d5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117a70ea9d5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74374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17a70ea9d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17a70ea9d5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993380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17a70ea9d5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17a70ea9d5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654292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117a70ea9d5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117a70ea9d5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129443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17a70ea9d5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17a70ea9d5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283921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17a70ea9d5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117a70ea9d5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064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220725" y="10835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colloid</a:t>
            </a:r>
            <a:endParaRPr sz="4800"/>
          </a:p>
        </p:txBody>
      </p:sp>
      <p:sp>
        <p:nvSpPr>
          <p:cNvPr id="55" name="Google Shape;55;p1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220725" y="1083575"/>
            <a:ext cx="73407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</p:txBody>
      </p:sp>
      <p:sp>
        <p:nvSpPr>
          <p:cNvPr id="61" name="Google Shape;61;p1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1467600" y="1303025"/>
            <a:ext cx="7340700" cy="23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50">
                <a:solidFill>
                  <a:schemeClr val="dk1"/>
                </a:solidFill>
                <a:highlight>
                  <a:srgbClr val="EBECEC"/>
                </a:highlight>
              </a:rPr>
              <a:t>Definition must be word for word typed from the physical science book:</a:t>
            </a:r>
            <a:endParaRPr sz="2350">
              <a:solidFill>
                <a:schemeClr val="dk1"/>
              </a:solidFill>
              <a:highlight>
                <a:srgbClr val="EBECEC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chemeClr val="dk1"/>
              </a:solidFill>
              <a:highlight>
                <a:srgbClr val="EBECEC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chemeClr val="dk1"/>
              </a:solidFill>
              <a:highlight>
                <a:srgbClr val="EBECEC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50">
                <a:solidFill>
                  <a:schemeClr val="dk1"/>
                </a:solidFill>
                <a:highlight>
                  <a:srgbClr val="EBECEC"/>
                </a:highlight>
              </a:rPr>
              <a:t>homogeneous mixture in which the particles are mixed together but not dissolved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220725" y="1083575"/>
            <a:ext cx="73407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</p:txBody>
      </p:sp>
      <p:sp>
        <p:nvSpPr>
          <p:cNvPr id="68" name="Google Shape;68;p15"/>
          <p:cNvSpPr txBox="1"/>
          <p:nvPr/>
        </p:nvSpPr>
        <p:spPr>
          <a:xfrm>
            <a:off x="1399025" y="2029975"/>
            <a:ext cx="73407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50">
                <a:solidFill>
                  <a:schemeClr val="dk1"/>
                </a:solidFill>
                <a:highlight>
                  <a:srgbClr val="FFFFFF"/>
                </a:highlight>
              </a:rPr>
              <a:t>milk, toothpaste, whipped cream, suntan lotion</a:t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1399025" y="960125"/>
            <a:ext cx="73407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dk1"/>
                </a:solidFill>
                <a:highlight>
                  <a:srgbClr val="FFFFFF"/>
                </a:highlight>
              </a:rPr>
              <a:t>4 examples of colloids</a:t>
            </a:r>
            <a:endParaRPr sz="3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275" y="442875"/>
            <a:ext cx="3211366" cy="240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0466" y="442875"/>
            <a:ext cx="3213107" cy="240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1641" y="566325"/>
            <a:ext cx="1806394" cy="240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0435" y="3003799"/>
            <a:ext cx="2980951" cy="19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-315450" y="352502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1837950" y="14264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mixture</a:t>
            </a:r>
            <a:endParaRPr sz="4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1"/>
          <p:cNvSpPr txBox="1"/>
          <p:nvPr/>
        </p:nvSpPr>
        <p:spPr>
          <a:xfrm>
            <a:off x="1220725" y="15910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heterogeneous mixture</a:t>
            </a:r>
            <a:endParaRPr sz="4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5"/>
          <p:cNvSpPr txBox="1"/>
          <p:nvPr/>
        </p:nvSpPr>
        <p:spPr>
          <a:xfrm>
            <a:off x="1796800" y="18379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homogeneous mixture</a:t>
            </a:r>
            <a:endParaRPr sz="4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9"/>
          <p:cNvSpPr txBox="1"/>
          <p:nvPr/>
        </p:nvSpPr>
        <p:spPr>
          <a:xfrm>
            <a:off x="1453900" y="16733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solution</a:t>
            </a:r>
            <a:endParaRPr sz="4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3"/>
          <p:cNvSpPr txBox="1"/>
          <p:nvPr/>
        </p:nvSpPr>
        <p:spPr>
          <a:xfrm>
            <a:off x="1632200" y="19476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solute</a:t>
            </a:r>
            <a:endParaRPr sz="4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7"/>
          <p:cNvSpPr txBox="1"/>
          <p:nvPr/>
        </p:nvSpPr>
        <p:spPr>
          <a:xfrm>
            <a:off x="877825" y="15087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solvent</a:t>
            </a:r>
            <a:endParaRPr sz="4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41"/>
          <p:cNvSpPr txBox="1"/>
          <p:nvPr/>
        </p:nvSpPr>
        <p:spPr>
          <a:xfrm>
            <a:off x="960125" y="17007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soluble</a:t>
            </a:r>
            <a:endParaRPr sz="4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45"/>
          <p:cNvSpPr txBox="1"/>
          <p:nvPr/>
        </p:nvSpPr>
        <p:spPr>
          <a:xfrm>
            <a:off x="1769375" y="215340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insoluble</a:t>
            </a:r>
            <a:endParaRPr sz="4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49"/>
          <p:cNvSpPr txBox="1"/>
          <p:nvPr/>
        </p:nvSpPr>
        <p:spPr>
          <a:xfrm>
            <a:off x="768100" y="189280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solubility</a:t>
            </a:r>
            <a:endParaRPr sz="4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53"/>
          <p:cNvSpPr txBox="1"/>
          <p:nvPr/>
        </p:nvSpPr>
        <p:spPr>
          <a:xfrm>
            <a:off x="1851650" y="181050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alloy</a:t>
            </a:r>
            <a:endParaRPr sz="4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57"/>
          <p:cNvSpPr txBox="1"/>
          <p:nvPr/>
        </p:nvSpPr>
        <p:spPr>
          <a:xfrm>
            <a:off x="877825" y="20162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pure substance</a:t>
            </a:r>
            <a:endParaRPr sz="48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61"/>
          <p:cNvSpPr txBox="1"/>
          <p:nvPr/>
        </p:nvSpPr>
        <p:spPr>
          <a:xfrm>
            <a:off x="1111000" y="25237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element</a:t>
            </a:r>
            <a:endParaRPr sz="48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65"/>
          <p:cNvSpPr txBox="1"/>
          <p:nvPr/>
        </p:nvSpPr>
        <p:spPr>
          <a:xfrm>
            <a:off x="2180850" y="24688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atom</a:t>
            </a:r>
            <a:endParaRPr sz="48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69"/>
          <p:cNvSpPr txBox="1"/>
          <p:nvPr/>
        </p:nvSpPr>
        <p:spPr>
          <a:xfrm>
            <a:off x="685800" y="22631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chemical symbol</a:t>
            </a:r>
            <a:endParaRPr sz="48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7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7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73"/>
          <p:cNvSpPr txBox="1"/>
          <p:nvPr/>
        </p:nvSpPr>
        <p:spPr>
          <a:xfrm>
            <a:off x="1618500" y="213970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compounds</a:t>
            </a:r>
            <a:endParaRPr sz="48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77"/>
          <p:cNvSpPr txBox="1"/>
          <p:nvPr/>
        </p:nvSpPr>
        <p:spPr>
          <a:xfrm>
            <a:off x="1522475" y="19202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molecule</a:t>
            </a:r>
            <a:endParaRPr sz="48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8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8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81"/>
          <p:cNvSpPr txBox="1"/>
          <p:nvPr/>
        </p:nvSpPr>
        <p:spPr>
          <a:xfrm>
            <a:off x="1906525" y="174192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chemical formula</a:t>
            </a:r>
            <a:endParaRPr sz="48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8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8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85"/>
          <p:cNvSpPr txBox="1"/>
          <p:nvPr/>
        </p:nvSpPr>
        <p:spPr>
          <a:xfrm>
            <a:off x="1961400" y="2523750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subscript</a:t>
            </a:r>
            <a:endParaRPr sz="48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87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88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89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89"/>
          <p:cNvSpPr txBox="1"/>
          <p:nvPr/>
        </p:nvSpPr>
        <p:spPr>
          <a:xfrm>
            <a:off x="1138425" y="21259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chemical equation</a:t>
            </a:r>
            <a:endParaRPr sz="480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90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91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92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93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93"/>
          <p:cNvSpPr txBox="1"/>
          <p:nvPr/>
        </p:nvSpPr>
        <p:spPr>
          <a:xfrm>
            <a:off x="1549900" y="2208275"/>
            <a:ext cx="734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coefficient</a:t>
            </a:r>
            <a:endParaRPr sz="48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94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5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96"/>
          <p:cNvSpPr txBox="1"/>
          <p:nvPr/>
        </p:nvSpPr>
        <p:spPr>
          <a:xfrm>
            <a:off x="1399025" y="2029975"/>
            <a:ext cx="734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On-screen Show (16:9)</PresentationFormat>
  <Paragraphs>27</Paragraphs>
  <Slides>84</Slides>
  <Notes>84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6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Bendele</dc:creator>
  <cp:lastModifiedBy>Mike Bendele</cp:lastModifiedBy>
  <cp:revision>1</cp:revision>
  <dcterms:modified xsi:type="dcterms:W3CDTF">2022-02-28T18:48:08Z</dcterms:modified>
</cp:coreProperties>
</file>