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5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44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6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6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4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78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3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1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1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07F19-1D23-4FB6-8922-4D748AA13D62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ADBE-15AA-4A5E-A530-46254C8B9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5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     </a:t>
            </a:r>
            <a:b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</a:br>
            <a:r>
              <a:rPr lang="en-US" dirty="0">
                <a:latin typeface="Forte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smtClean="0">
                <a:latin typeface="Forte" pitchFamily="66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             </a:t>
            </a: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Winter Wonderland!</a:t>
            </a: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886200"/>
            <a:ext cx="6400800" cy="1752600"/>
          </a:xfrm>
        </p:spPr>
        <p:txBody>
          <a:bodyPr>
            <a:normAutofit fontScale="92500"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          ~Thursday, December 13, 2012 ~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5 p.m.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Connally ES</a:t>
            </a:r>
            <a:endParaRPr lang="en-US" dirty="0"/>
          </a:p>
        </p:txBody>
      </p:sp>
      <p:pic>
        <p:nvPicPr>
          <p:cNvPr id="1026" name="Picture 2" descr="j029958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475"/>
            <a:ext cx="18288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43200" y="1099533"/>
            <a:ext cx="64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prstClr val="black"/>
                </a:solidFill>
                <a:latin typeface="Forte" pitchFamily="66" charset="0"/>
                <a:ea typeface="Times New Roman" pitchFamily="18" charset="0"/>
                <a:cs typeface="Arial" pitchFamily="34" charset="0"/>
              </a:rPr>
              <a:t>The Fine </a:t>
            </a:r>
            <a:r>
              <a:rPr lang="en-US" sz="3200" dirty="0">
                <a:solidFill>
                  <a:prstClr val="black"/>
                </a:solidFill>
                <a:latin typeface="Forte" pitchFamily="66" charset="0"/>
                <a:ea typeface="Times New Roman" pitchFamily="18" charset="0"/>
                <a:cs typeface="Arial" pitchFamily="34" charset="0"/>
              </a:rPr>
              <a:t>&amp; </a:t>
            </a:r>
            <a:r>
              <a:rPr lang="en-US" sz="3200" dirty="0" smtClean="0">
                <a:solidFill>
                  <a:prstClr val="black"/>
                </a:solidFill>
                <a:latin typeface="Forte" pitchFamily="66" charset="0"/>
                <a:ea typeface="Times New Roman" pitchFamily="18" charset="0"/>
                <a:cs typeface="Arial" pitchFamily="34" charset="0"/>
              </a:rPr>
              <a:t>Performing Arts Students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prstClr val="black"/>
                </a:solidFill>
                <a:latin typeface="Forte" pitchFamily="66" charset="0"/>
                <a:ea typeface="Times New Roman" pitchFamily="18" charset="0"/>
                <a:cs typeface="Arial" pitchFamily="34" charset="0"/>
              </a:rPr>
              <a:t>present</a:t>
            </a:r>
            <a:endParaRPr lang="en-US" sz="3200" dirty="0">
              <a:solidFill>
                <a:prstClr val="black"/>
              </a:solidFill>
              <a:latin typeface="Forte" pitchFamily="66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30" name="Picture 6" descr="C:\Temp\Temporary Internet Files\Content.IE5\BHPUH5J0\MP90044421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4" y="0"/>
            <a:ext cx="28752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46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Winter Wonderland!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90600"/>
            <a:ext cx="6781800" cy="5135563"/>
          </a:xfrm>
        </p:spPr>
        <p:txBody>
          <a:bodyPr/>
          <a:lstStyle/>
          <a:p>
            <a:r>
              <a:rPr lang="en-US" dirty="0" smtClean="0"/>
              <a:t>Prelude—Drum Cadences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by CES Drum Line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latin typeface="Brush Script MT" pitchFamily="66" charset="0"/>
              </a:rPr>
              <a:t>Mr. James Howard, Director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Mr. Snow Rap—Pre-K, Kindergarten,  		      1</a:t>
            </a:r>
            <a:r>
              <a:rPr lang="en-US" baseline="30000" dirty="0" smtClean="0"/>
              <a:t>st</a:t>
            </a:r>
            <a:r>
              <a:rPr lang="en-US" dirty="0" smtClean="0"/>
              <a:t> &amp; 2</a:t>
            </a:r>
            <a:r>
              <a:rPr lang="en-US" baseline="30000" dirty="0" smtClean="0"/>
              <a:t>nd</a:t>
            </a:r>
            <a:r>
              <a:rPr lang="en-US" dirty="0" smtClean="0"/>
              <a:t> grade students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rush Script MT" pitchFamily="66" charset="0"/>
              </a:rPr>
              <a:t>Ms. </a:t>
            </a:r>
            <a:r>
              <a:rPr lang="en-US" dirty="0" err="1" smtClean="0">
                <a:latin typeface="Brush Script MT" pitchFamily="66" charset="0"/>
              </a:rPr>
              <a:t>Nadirah</a:t>
            </a:r>
            <a:r>
              <a:rPr lang="en-US" dirty="0" smtClean="0">
                <a:latin typeface="Brush Script MT" pitchFamily="66" charset="0"/>
              </a:rPr>
              <a:t> Simmons, Director</a:t>
            </a: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2" descr="C:\Users\arpaul\AppData\Local\Microsoft\Windows\Temporary Internet Files\Content.IE5\FJNCLXED\MC90025041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77" y="609600"/>
            <a:ext cx="1990253" cy="249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25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Winter Wonderland!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14400"/>
            <a:ext cx="6705600" cy="5211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Five Little Snowmen—Pre-K, Kindergarten, 		                                       1</a:t>
            </a:r>
            <a:r>
              <a:rPr lang="en-US" baseline="30000" dirty="0" smtClean="0"/>
              <a:t>st</a:t>
            </a:r>
            <a:r>
              <a:rPr lang="en-US" dirty="0" smtClean="0"/>
              <a:t> &amp; 2</a:t>
            </a:r>
            <a:r>
              <a:rPr lang="en-US" baseline="30000" dirty="0" smtClean="0"/>
              <a:t>nd</a:t>
            </a:r>
            <a:r>
              <a:rPr lang="en-US" dirty="0" smtClean="0"/>
              <a:t> Grades </a:t>
            </a:r>
          </a:p>
          <a:p>
            <a:pPr marL="0" indent="0">
              <a:buNone/>
            </a:pPr>
            <a:r>
              <a:rPr lang="en-US" dirty="0" smtClean="0">
                <a:latin typeface="Brush Script MT" pitchFamily="66" charset="0"/>
              </a:rPr>
              <a:t>	</a:t>
            </a:r>
            <a:r>
              <a:rPr lang="en-US" b="1" dirty="0" smtClean="0">
                <a:latin typeface="Brush Script MT" pitchFamily="66" charset="0"/>
              </a:rPr>
              <a:t>Ms. </a:t>
            </a:r>
            <a:r>
              <a:rPr lang="en-US" b="1" dirty="0" err="1" smtClean="0">
                <a:latin typeface="Brush Script MT" pitchFamily="66" charset="0"/>
              </a:rPr>
              <a:t>Nadirah</a:t>
            </a:r>
            <a:r>
              <a:rPr lang="en-US" b="1" dirty="0" smtClean="0">
                <a:latin typeface="Brush Script MT" pitchFamily="66" charset="0"/>
              </a:rPr>
              <a:t> Simmons, Director</a:t>
            </a:r>
          </a:p>
          <a:p>
            <a:pPr marL="0" indent="0">
              <a:buNone/>
            </a:pPr>
            <a:endParaRPr lang="en-US" b="1" dirty="0" smtClean="0">
              <a:latin typeface="Brush Script MT" pitchFamily="66" charset="0"/>
            </a:endParaRPr>
          </a:p>
          <a:p>
            <a:r>
              <a:rPr lang="en-US" dirty="0" smtClean="0"/>
              <a:t> </a:t>
            </a:r>
            <a:r>
              <a:rPr lang="en-US" dirty="0" err="1" smtClean="0"/>
              <a:t>Goruyju</a:t>
            </a:r>
            <a:r>
              <a:rPr lang="en-US" dirty="0" smtClean="0"/>
              <a:t> Demonstration (Martial Arts)</a:t>
            </a:r>
          </a:p>
          <a:p>
            <a:pPr marL="0" indent="0">
              <a:buNone/>
            </a:pPr>
            <a:r>
              <a:rPr lang="en-US" dirty="0">
                <a:latin typeface="Brush Script MT" pitchFamily="66" charset="0"/>
              </a:rPr>
              <a:t>	</a:t>
            </a:r>
            <a:r>
              <a:rPr lang="en-US" b="1" dirty="0" smtClean="0">
                <a:latin typeface="Brush Script MT" pitchFamily="66" charset="0"/>
              </a:rPr>
              <a:t>Sensei </a:t>
            </a:r>
            <a:r>
              <a:rPr lang="en-US" b="1" dirty="0" err="1" smtClean="0">
                <a:latin typeface="Brush Script MT" pitchFamily="66" charset="0"/>
              </a:rPr>
              <a:t>Tiga</a:t>
            </a:r>
            <a:r>
              <a:rPr lang="en-US" b="1" dirty="0" smtClean="0">
                <a:latin typeface="Brush Script MT" pitchFamily="66" charset="0"/>
              </a:rPr>
              <a:t> Lee, Instructor</a:t>
            </a:r>
          </a:p>
          <a:p>
            <a:pPr marL="0" indent="0">
              <a:buNone/>
            </a:pPr>
            <a:endParaRPr lang="en-US" b="1" dirty="0" smtClean="0">
              <a:latin typeface="Brush Script MT" pitchFamily="66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My Favorite Things, CES Band</a:t>
            </a:r>
            <a:r>
              <a:rPr lang="en-US" dirty="0" smtClean="0">
                <a:latin typeface="Brush Script MT" pitchFamily="66" charset="0"/>
              </a:rPr>
              <a:t>	</a:t>
            </a:r>
          </a:p>
          <a:p>
            <a:pPr marL="0" lvl="1" indent="0">
              <a:buNone/>
            </a:pPr>
            <a:r>
              <a:rPr lang="en-US" sz="3200" b="1" dirty="0">
                <a:latin typeface="Brush Script MT" pitchFamily="66" charset="0"/>
              </a:rPr>
              <a:t>	</a:t>
            </a:r>
            <a:r>
              <a:rPr lang="en-US" sz="3200" b="1" dirty="0" smtClean="0">
                <a:latin typeface="Brush Script MT" pitchFamily="66" charset="0"/>
              </a:rPr>
              <a:t>Mr. James Howard, Director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Las </a:t>
            </a:r>
            <a:r>
              <a:rPr lang="en-US" dirty="0" err="1" smtClean="0">
                <a:latin typeface="+mj-lt"/>
              </a:rPr>
              <a:t>Velitas</a:t>
            </a:r>
            <a:r>
              <a:rPr lang="en-US" dirty="0" smtClean="0">
                <a:latin typeface="+mj-lt"/>
              </a:rPr>
              <a:t>, 3</a:t>
            </a:r>
            <a:r>
              <a:rPr lang="en-US" baseline="30000" dirty="0" smtClean="0">
                <a:latin typeface="+mj-lt"/>
              </a:rPr>
              <a:t>rd</a:t>
            </a:r>
            <a:r>
              <a:rPr lang="en-US" dirty="0" smtClean="0">
                <a:latin typeface="+mj-lt"/>
              </a:rPr>
              <a:t>, 4</a:t>
            </a:r>
            <a:r>
              <a:rPr lang="en-US" baseline="30000" dirty="0" smtClean="0">
                <a:latin typeface="+mj-lt"/>
              </a:rPr>
              <a:t>th</a:t>
            </a:r>
            <a:r>
              <a:rPr lang="en-US" dirty="0" smtClean="0">
                <a:latin typeface="+mj-lt"/>
              </a:rPr>
              <a:t>, &amp; 5</a:t>
            </a:r>
            <a:r>
              <a:rPr lang="en-US" baseline="30000" dirty="0" smtClean="0">
                <a:latin typeface="+mj-lt"/>
              </a:rPr>
              <a:t>th</a:t>
            </a:r>
            <a:r>
              <a:rPr lang="en-US" dirty="0" smtClean="0">
                <a:latin typeface="+mj-lt"/>
              </a:rPr>
              <a:t> Grade</a:t>
            </a:r>
          </a:p>
          <a:p>
            <a:pPr marL="0" indent="0">
              <a:buNone/>
            </a:pPr>
            <a:r>
              <a:rPr lang="en-US" b="1" dirty="0" smtClean="0">
                <a:latin typeface="Brush Script MT" pitchFamily="66" charset="0"/>
              </a:rPr>
              <a:t>	Ms. </a:t>
            </a:r>
            <a:r>
              <a:rPr lang="en-US" b="1" dirty="0" err="1" smtClean="0">
                <a:latin typeface="Brush Script MT" pitchFamily="66" charset="0"/>
              </a:rPr>
              <a:t>Nadirah</a:t>
            </a:r>
            <a:r>
              <a:rPr lang="en-US" b="1" dirty="0" smtClean="0">
                <a:latin typeface="Brush Script MT" pitchFamily="66" charset="0"/>
              </a:rPr>
              <a:t> Simmons, Director </a:t>
            </a:r>
          </a:p>
          <a:p>
            <a:endParaRPr lang="en-US" dirty="0" smtClean="0">
              <a:latin typeface="+mj-lt"/>
            </a:endParaRPr>
          </a:p>
        </p:txBody>
      </p:sp>
      <p:pic>
        <p:nvPicPr>
          <p:cNvPr id="4" name="Picture 2" descr="C:\Users\arpaul\AppData\Local\Microsoft\Windows\Temporary Internet Files\Content.IE5\NCFE2I71\MC90044028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7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Temp\Temporary Internet Files\Content.IE5\NXZXRD2M\MP90042232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48200"/>
            <a:ext cx="1688358" cy="253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2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219200"/>
            <a:ext cx="5943600" cy="53340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Deck the Halls</a:t>
            </a:r>
          </a:p>
          <a:p>
            <a:r>
              <a:rPr lang="en-US" dirty="0" smtClean="0"/>
              <a:t>Winter Wonderland—                         		3</a:t>
            </a:r>
            <a:r>
              <a:rPr lang="en-US" baseline="30000" dirty="0" smtClean="0"/>
              <a:t>rd</a:t>
            </a:r>
            <a:r>
              <a:rPr lang="en-US" dirty="0" smtClean="0"/>
              <a:t>, 4</a:t>
            </a:r>
            <a:r>
              <a:rPr lang="en-US" baseline="30000" dirty="0" smtClean="0"/>
              <a:t>th</a:t>
            </a:r>
            <a:r>
              <a:rPr lang="en-US" dirty="0" smtClean="0"/>
              <a:t> &amp; 5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</a:p>
          <a:p>
            <a:pPr marL="0" indent="0">
              <a:buNone/>
            </a:pPr>
            <a:r>
              <a:rPr lang="en-US" dirty="0">
                <a:latin typeface="Brush Script MT" pitchFamily="66" charset="0"/>
              </a:rPr>
              <a:t> </a:t>
            </a:r>
            <a:r>
              <a:rPr lang="en-US" dirty="0" smtClean="0">
                <a:latin typeface="Brush Script MT" pitchFamily="66" charset="0"/>
              </a:rPr>
              <a:t>  </a:t>
            </a:r>
            <a:r>
              <a:rPr lang="en-US" b="1" dirty="0" smtClean="0">
                <a:latin typeface="Brush Script MT" pitchFamily="66" charset="0"/>
              </a:rPr>
              <a:t>Ms. </a:t>
            </a:r>
            <a:r>
              <a:rPr lang="en-US" b="1" dirty="0" err="1" smtClean="0">
                <a:latin typeface="Brush Script MT" pitchFamily="66" charset="0"/>
              </a:rPr>
              <a:t>Nadirah</a:t>
            </a:r>
            <a:r>
              <a:rPr lang="en-US" b="1" dirty="0" smtClean="0">
                <a:latin typeface="Brush Script MT" pitchFamily="66" charset="0"/>
              </a:rPr>
              <a:t> Simmons, Director</a:t>
            </a:r>
          </a:p>
          <a:p>
            <a:pPr marL="0" indent="0">
              <a:buNone/>
            </a:pPr>
            <a:endParaRPr lang="en-US" b="1" dirty="0" smtClean="0">
              <a:latin typeface="Brush Script MT" pitchFamily="66" charset="0"/>
            </a:endParaRPr>
          </a:p>
          <a:p>
            <a:r>
              <a:rPr lang="en-US" dirty="0" smtClean="0"/>
              <a:t>Think </a:t>
            </a:r>
            <a:r>
              <a:rPr lang="en-US" dirty="0" err="1" smtClean="0"/>
              <a:t>Aaliyah</a:t>
            </a:r>
            <a:endParaRPr lang="en-US" dirty="0" smtClean="0"/>
          </a:p>
          <a:p>
            <a:r>
              <a:rPr lang="en-US" dirty="0" smtClean="0"/>
              <a:t>Music &amp; Me—CNG Dance Troupe</a:t>
            </a:r>
          </a:p>
          <a:p>
            <a:pPr marL="0" indent="0">
              <a:buNone/>
            </a:pPr>
            <a:r>
              <a:rPr lang="en-US" sz="3000" dirty="0"/>
              <a:t> </a:t>
            </a:r>
            <a:r>
              <a:rPr lang="en-US" sz="3000" dirty="0" smtClean="0"/>
              <a:t>   </a:t>
            </a:r>
            <a:r>
              <a:rPr lang="en-US" sz="3000" b="1" dirty="0" smtClean="0">
                <a:latin typeface="Brush Script MT" pitchFamily="66" charset="0"/>
              </a:rPr>
              <a:t>Ms. LaToya Jackson, Choreographer</a:t>
            </a:r>
            <a:endParaRPr lang="en-US" sz="3000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828800" y="436320"/>
            <a:ext cx="617220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rte" pitchFamily="66" charset="0"/>
                <a:ea typeface="Times New Roman" pitchFamily="18" charset="0"/>
                <a:cs typeface="Arial" pitchFamily="34" charset="0"/>
              </a:rPr>
              <a:t>     Winter Wonderland!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C:\Temp\Temporary Internet Files\Content.IE5\2PVJRI1N\MP90034162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272" y="4724400"/>
            <a:ext cx="125272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Temp\Temporary Internet Files\Content.IE5\BHPUH5J0\MP90044421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4" y="0"/>
            <a:ext cx="23690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55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>
            <a:noAutofit/>
          </a:bodyPr>
          <a:lstStyle/>
          <a:p>
            <a:r>
              <a:rPr lang="en-US" sz="7200" dirty="0" smtClean="0">
                <a:latin typeface="Brush Script MT" pitchFamily="66" charset="0"/>
              </a:rPr>
              <a:t>Winter Wonderland!</a:t>
            </a:r>
            <a:endParaRPr lang="en-US" sz="7200" dirty="0">
              <a:latin typeface="Brush Scrip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858000" cy="44497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6000" i="1" dirty="0" smtClean="0"/>
              <a:t>~The Grand Finale~</a:t>
            </a:r>
          </a:p>
          <a:p>
            <a:pPr marL="0" indent="0" algn="ctr">
              <a:buNone/>
            </a:pPr>
            <a:r>
              <a:rPr lang="en-US" sz="6000" i="1" dirty="0" smtClean="0">
                <a:latin typeface="Brush Script MT" pitchFamily="66" charset="0"/>
              </a:rPr>
              <a:t>Jingle Bells</a:t>
            </a:r>
          </a:p>
          <a:p>
            <a:pPr marL="0" indent="0" algn="ctr">
              <a:buNone/>
            </a:pPr>
            <a:r>
              <a:rPr lang="en-US" sz="6000" i="1" dirty="0" smtClean="0"/>
              <a:t>Audience, Faculty, Staff</a:t>
            </a:r>
          </a:p>
          <a:p>
            <a:pPr marL="0" indent="0" algn="ctr">
              <a:buNone/>
            </a:pPr>
            <a:r>
              <a:rPr lang="en-US" sz="6000" i="1" dirty="0" smtClean="0"/>
              <a:t>&amp;</a:t>
            </a:r>
          </a:p>
          <a:p>
            <a:pPr marL="0" indent="0" algn="ctr">
              <a:buNone/>
            </a:pPr>
            <a:r>
              <a:rPr lang="en-US" sz="6000" i="1" dirty="0" smtClean="0"/>
              <a:t>All CES Singers</a:t>
            </a:r>
            <a:endParaRPr lang="en-US" sz="6000" i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-609600" y="-246221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 descr="C:\Users\arpaul\AppData\Local\Microsoft\Windows\Temporary Internet Files\Content.IE5\YE2YEJ4Z\MM90028372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74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rpaul\AppData\Local\Microsoft\Windows\Temporary Internet Files\Content.IE5\YE2YEJ4Z\MM90028372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2362200" cy="248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05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Brush Script MT" pitchFamily="66" charset="0"/>
              </a:rPr>
              <a:t/>
            </a:r>
            <a:br>
              <a:rPr lang="en-US" b="1" dirty="0" smtClean="0">
                <a:latin typeface="Brush Script MT" pitchFamily="66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752600"/>
            <a:ext cx="4876800" cy="4373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800" i="1" dirty="0" smtClean="0"/>
              <a:t>Please take a gallery walk to see all of the unique art of our CES Artists on the Art Studio Hallway.</a:t>
            </a:r>
          </a:p>
          <a:p>
            <a:pPr marL="0" indent="0">
              <a:buNone/>
            </a:pPr>
            <a:r>
              <a:rPr lang="en-US" sz="4800" dirty="0" smtClean="0">
                <a:latin typeface="Brush Script MT" pitchFamily="66" charset="0"/>
              </a:rPr>
              <a:t>	 Dr. Clarice Bell, </a:t>
            </a:r>
          </a:p>
          <a:p>
            <a:pPr marL="0" indent="0">
              <a:buNone/>
            </a:pPr>
            <a:r>
              <a:rPr lang="en-US" sz="4800" dirty="0">
                <a:latin typeface="Brush Script MT" pitchFamily="66" charset="0"/>
              </a:rPr>
              <a:t>	</a:t>
            </a:r>
            <a:r>
              <a:rPr lang="en-US" sz="4800" dirty="0" smtClean="0">
                <a:latin typeface="Brush Script MT" pitchFamily="66" charset="0"/>
              </a:rPr>
              <a:t>	Art Director</a:t>
            </a:r>
            <a:endParaRPr lang="en-US" sz="4800" dirty="0">
              <a:latin typeface="Brush Script M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1799" y="76200"/>
            <a:ext cx="57911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>
                <a:latin typeface="Brush Script MT" pitchFamily="66" charset="0"/>
              </a:rPr>
              <a:t>Winter Wonderland!</a:t>
            </a:r>
            <a:endParaRPr lang="en-US" sz="6600" dirty="0"/>
          </a:p>
        </p:txBody>
      </p:sp>
      <p:pic>
        <p:nvPicPr>
          <p:cNvPr id="6" name="Picture 2" descr="C:\Temp\Temporary Internet Files\Content.IE5\BHPUH5J0\MP90044421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3581400" cy="476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1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381000"/>
            <a:ext cx="5257800" cy="5791200"/>
          </a:xfrm>
        </p:spPr>
        <p:txBody>
          <a:bodyPr>
            <a:normAutofit/>
          </a:bodyPr>
          <a:lstStyle/>
          <a:p>
            <a:pPr algn="l"/>
            <a:r>
              <a:rPr lang="en-US" sz="7200" dirty="0" smtClean="0">
                <a:latin typeface="Brush Script MT" pitchFamily="66" charset="0"/>
              </a:rPr>
              <a:t>Closing Comments</a:t>
            </a:r>
            <a:br>
              <a:rPr lang="en-US" sz="7200" dirty="0" smtClean="0">
                <a:latin typeface="Brush Script MT" pitchFamily="66" charset="0"/>
              </a:rPr>
            </a:br>
            <a:r>
              <a:rPr lang="en-US" sz="7200" dirty="0" smtClean="0">
                <a:latin typeface="Brush Script MT" pitchFamily="66" charset="0"/>
              </a:rPr>
              <a:t>Ms. Pickett, Principal</a:t>
            </a:r>
            <a:endParaRPr lang="en-US" sz="7200" dirty="0">
              <a:latin typeface="Brush Script MT" pitchFamily="66" charset="0"/>
            </a:endParaRPr>
          </a:p>
        </p:txBody>
      </p:sp>
      <p:pic>
        <p:nvPicPr>
          <p:cNvPr id="7170" name="Picture 2" descr="C:\Temp\Temporary Internet Files\Content.IE5\BHPUH5J0\MP900444212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2875280" cy="575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50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638800" cy="5562600"/>
          </a:xfrm>
        </p:spPr>
        <p:txBody>
          <a:bodyPr/>
          <a:lstStyle/>
          <a:p>
            <a:r>
              <a:rPr lang="en-US" dirty="0" smtClean="0">
                <a:latin typeface="Brush Script MT" pitchFamily="66" charset="0"/>
              </a:rPr>
              <a:t>Thanks to our Mistress of Ceremony—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Ms. Kristen Hall, 5</a:t>
            </a:r>
            <a:r>
              <a:rPr lang="en-US" baseline="30000" dirty="0" smtClean="0">
                <a:latin typeface="Brush Script MT" pitchFamily="66" charset="0"/>
              </a:rPr>
              <a:t>th</a:t>
            </a:r>
            <a:r>
              <a:rPr lang="en-US" dirty="0" smtClean="0">
                <a:latin typeface="Brush Script MT" pitchFamily="66" charset="0"/>
              </a:rPr>
              <a:t> Grade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&amp; 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to all of our 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Parent Volunteers!</a:t>
            </a:r>
            <a:endParaRPr lang="en-US" dirty="0">
              <a:latin typeface="Brush Script MT" pitchFamily="66" charset="0"/>
            </a:endParaRPr>
          </a:p>
        </p:txBody>
      </p:sp>
      <p:pic>
        <p:nvPicPr>
          <p:cNvPr id="8194" name="Picture 2" descr="C:\Temp\Temporary Internet Files\Content.IE5\BHPUH5J0\MP900444212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87528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20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28600"/>
            <a:ext cx="5638800" cy="6096000"/>
          </a:xfrm>
        </p:spPr>
        <p:txBody>
          <a:bodyPr/>
          <a:lstStyle/>
          <a:p>
            <a:r>
              <a:rPr lang="en-US" dirty="0" smtClean="0">
                <a:latin typeface="Brush Script MT" pitchFamily="66" charset="0"/>
              </a:rPr>
              <a:t>Thank you so very much for supporting us in our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Winter Wonderland Evening of the Arts!!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Connally Fine &amp; Performing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Arts Department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&amp; </a:t>
            </a:r>
            <a:br>
              <a:rPr lang="en-US" dirty="0" smtClean="0">
                <a:latin typeface="Brush Script MT" pitchFamily="66" charset="0"/>
              </a:rPr>
            </a:br>
            <a:r>
              <a:rPr lang="en-US" dirty="0" smtClean="0">
                <a:latin typeface="Brush Script MT" pitchFamily="66" charset="0"/>
              </a:rPr>
              <a:t>The CNG Staff</a:t>
            </a:r>
            <a:endParaRPr lang="en-US" dirty="0">
              <a:latin typeface="Brush Script MT" pitchFamily="66" charset="0"/>
            </a:endParaRPr>
          </a:p>
        </p:txBody>
      </p:sp>
      <p:pic>
        <p:nvPicPr>
          <p:cNvPr id="8194" name="Picture 2" descr="C:\Temp\Temporary Internet Files\Content.IE5\BHPUH5J0\MP900444212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388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34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Brush Script MT" pitchFamily="66" charset="0"/>
              </a:rPr>
              <a:t>  Winter Wonderland</a:t>
            </a:r>
            <a:endParaRPr lang="en-US" sz="6600" dirty="0">
              <a:latin typeface="Brush Scrip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219200"/>
            <a:ext cx="5867400" cy="5410200"/>
          </a:xfrm>
        </p:spPr>
        <p:txBody>
          <a:bodyPr/>
          <a:lstStyle/>
          <a:p>
            <a:r>
              <a:rPr lang="en-US" b="1" i="1" dirty="0" smtClean="0"/>
              <a:t>Dr. Clarice Bell, Art</a:t>
            </a:r>
          </a:p>
          <a:p>
            <a:r>
              <a:rPr lang="en-US" b="1" i="1" dirty="0" smtClean="0"/>
              <a:t>Mr. James Howard, Band</a:t>
            </a:r>
          </a:p>
          <a:p>
            <a:r>
              <a:rPr lang="en-US" b="1" i="1" dirty="0" smtClean="0"/>
              <a:t>Ms. </a:t>
            </a:r>
            <a:r>
              <a:rPr lang="en-US" b="1" i="1" dirty="0" err="1" smtClean="0"/>
              <a:t>Nadirah</a:t>
            </a:r>
            <a:r>
              <a:rPr lang="en-US" b="1" i="1" dirty="0" smtClean="0"/>
              <a:t> Simmons, Music</a:t>
            </a:r>
          </a:p>
          <a:p>
            <a:r>
              <a:rPr lang="en-US" b="1" i="1" dirty="0" smtClean="0"/>
              <a:t>Ms. LaToya Jackson, Dance</a:t>
            </a:r>
          </a:p>
          <a:p>
            <a:r>
              <a:rPr lang="en-US" b="1" i="1" dirty="0" smtClean="0"/>
              <a:t>Sensei </a:t>
            </a:r>
            <a:r>
              <a:rPr lang="en-US" b="1" i="1" dirty="0" err="1" smtClean="0"/>
              <a:t>Tiga</a:t>
            </a:r>
            <a:r>
              <a:rPr lang="en-US" b="1" i="1" dirty="0" smtClean="0"/>
              <a:t> Lee, Martial Arts</a:t>
            </a:r>
          </a:p>
          <a:p>
            <a:r>
              <a:rPr lang="en-US" b="1" i="1" dirty="0" smtClean="0"/>
              <a:t>Ms. Jacqueline </a:t>
            </a:r>
            <a:r>
              <a:rPr lang="en-US" b="1" i="1" dirty="0" err="1" smtClean="0"/>
              <a:t>Glaster</a:t>
            </a:r>
            <a:r>
              <a:rPr lang="en-US" b="1" i="1" dirty="0" smtClean="0"/>
              <a:t>, Executive Director, CNG</a:t>
            </a:r>
          </a:p>
          <a:p>
            <a:r>
              <a:rPr lang="en-US" b="1" i="1" dirty="0" smtClean="0"/>
              <a:t>Ms. </a:t>
            </a:r>
            <a:r>
              <a:rPr lang="en-US" b="1" i="1" dirty="0" err="1" smtClean="0"/>
              <a:t>Aukejshia</a:t>
            </a:r>
            <a:r>
              <a:rPr lang="en-US" b="1" i="1" dirty="0" smtClean="0"/>
              <a:t> Boyce-Gaskins, Program Director</a:t>
            </a:r>
          </a:p>
          <a:p>
            <a:endParaRPr lang="en-US" b="1" i="1" dirty="0"/>
          </a:p>
        </p:txBody>
      </p:sp>
      <p:pic>
        <p:nvPicPr>
          <p:cNvPr id="4" name="Picture 2" descr="C:\Temp\Temporary Internet Files\Content.IE5\BHPUH5J0\MP90044421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7528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1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158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                     Winter Wonderland! </vt:lpstr>
      <vt:lpstr>Winter Wonderland! </vt:lpstr>
      <vt:lpstr>Winter Wonderland! </vt:lpstr>
      <vt:lpstr>PowerPoint Presentation</vt:lpstr>
      <vt:lpstr>Winter Wonderland!</vt:lpstr>
      <vt:lpstr> </vt:lpstr>
      <vt:lpstr>Closing Comments Ms. Pickett, Principal</vt:lpstr>
      <vt:lpstr>Thanks to our Mistress of Ceremony— Ms. Kristen Hall, 5th Grade &amp;  to all of our  Parent Volunteers!</vt:lpstr>
      <vt:lpstr>Thank you so very much for supporting us in our Winter Wonderland Evening of the Arts!! Connally Fine &amp; Performing Arts Department &amp;  The CNG Staff</vt:lpstr>
      <vt:lpstr>  Winter Wonderland</vt:lpstr>
    </vt:vector>
  </TitlesOfParts>
  <Company>Atlanta Public Schools-.IT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Wonderland!</dc:title>
  <dc:creator>Windows User</dc:creator>
  <cp:lastModifiedBy>Maintenance</cp:lastModifiedBy>
  <cp:revision>24</cp:revision>
  <dcterms:created xsi:type="dcterms:W3CDTF">2012-12-10T14:40:09Z</dcterms:created>
  <dcterms:modified xsi:type="dcterms:W3CDTF">2012-12-13T14:24:39Z</dcterms:modified>
</cp:coreProperties>
</file>