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2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73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1320" y="40"/>
      </p:cViewPr>
      <p:guideLst>
        <p:guide orient="horz" pos="2160"/>
        <p:guide pos="27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d0b4068c03_7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d0b4068c03_7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gd0b4068c03_7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d0b4068c03_3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gd0b4068c03_3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d0b4068c03_3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gd0b4068c03_3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d0b4068c03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gd0b4068c03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d56d7f2f36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gd56d7f2f36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4" name="Google Shape;31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d0b4068c03_5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d0b4068c03_5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gd0b4068c03_5_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711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1"/>
              <a:buFont typeface="Calibri"/>
              <a:buNone/>
              <a:defRPr sz="270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dt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ft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ldNum" idx="12"/>
          </p:nvPr>
        </p:nvSpPr>
        <p:spPr>
          <a:xfrm>
            <a:off x="6553201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model2">
  <p:cSld name="slidemodel2">
    <p:bg>
      <p:bgPr>
        <a:gradFill>
          <a:gsLst>
            <a:gs pos="0">
              <a:srgbClr val="1181AE"/>
            </a:gs>
            <a:gs pos="55000">
              <a:srgbClr val="1181AE"/>
            </a:gs>
            <a:gs pos="100000">
              <a:srgbClr val="09547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>
            <a:spLocks noGrp="1"/>
          </p:cNvSpPr>
          <p:nvPr>
            <p:ph type="title"/>
          </p:nvPr>
        </p:nvSpPr>
        <p:spPr>
          <a:xfrm>
            <a:off x="2414004" y="2870634"/>
            <a:ext cx="4449167" cy="711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1"/>
              <a:buFont typeface="Calibri"/>
              <a:buNone/>
              <a:defRPr sz="2701" b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dt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ft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6553201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 type="title">
  <p:cSld name="TITL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0" y="3886200"/>
            <a:ext cx="9144000" cy="2971800"/>
          </a:xfrm>
          <a:prstGeom prst="rect">
            <a:avLst/>
          </a:prstGeom>
          <a:gradFill>
            <a:gsLst>
              <a:gs pos="0">
                <a:srgbClr val="F2F2F2"/>
              </a:gs>
              <a:gs pos="100000">
                <a:srgbClr val="A5A5A5">
                  <a:alpha val="52941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4"/>
          <p:cNvSpPr txBox="1">
            <a:spLocks noGrp="1"/>
          </p:cNvSpPr>
          <p:nvPr>
            <p:ph type="ctrTitle"/>
          </p:nvPr>
        </p:nvSpPr>
        <p:spPr>
          <a:xfrm>
            <a:off x="685800" y="3887117"/>
            <a:ext cx="7772400" cy="610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1"/>
              <a:buFont typeface="Calibri"/>
              <a:buNone/>
              <a:defRPr sz="300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ubTitle" idx="1"/>
          </p:nvPr>
        </p:nvSpPr>
        <p:spPr>
          <a:xfrm>
            <a:off x="1371600" y="4399020"/>
            <a:ext cx="6400800" cy="76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>
            <a:lvl1pPr lvl="0" algn="ctr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sz="18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1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5"/>
              </a:spcBef>
              <a:spcAft>
                <a:spcPts val="0"/>
              </a:spcAft>
              <a:buClr>
                <a:srgbClr val="888888"/>
              </a:buClr>
              <a:buSzPts val="2026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5"/>
              </a:spcBef>
              <a:spcAft>
                <a:spcPts val="0"/>
              </a:spcAft>
              <a:buClr>
                <a:srgbClr val="888888"/>
              </a:buClr>
              <a:buSzPts val="2026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5"/>
              </a:spcBef>
              <a:spcAft>
                <a:spcPts val="0"/>
              </a:spcAft>
              <a:buClr>
                <a:srgbClr val="888888"/>
              </a:buClr>
              <a:buSzPts val="2026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5"/>
              </a:spcBef>
              <a:spcAft>
                <a:spcPts val="0"/>
              </a:spcAft>
              <a:buClr>
                <a:srgbClr val="888888"/>
              </a:buClr>
              <a:buSzPts val="2026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dt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ft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sldNum" idx="12"/>
          </p:nvPr>
        </p:nvSpPr>
        <p:spPr>
          <a:xfrm>
            <a:off x="6553201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>
            <a:lvl1pPr lvl="0" algn="ctr">
              <a:spcBef>
                <a:spcPts val="540"/>
              </a:spcBef>
              <a:spcAft>
                <a:spcPts val="0"/>
              </a:spcAft>
              <a:buClr>
                <a:srgbClr val="888888"/>
              </a:buClr>
              <a:buSzPts val="2701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1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5"/>
              </a:spcBef>
              <a:spcAft>
                <a:spcPts val="0"/>
              </a:spcAft>
              <a:buClr>
                <a:srgbClr val="888888"/>
              </a:buClr>
              <a:buSzPts val="2026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5"/>
              </a:spcBef>
              <a:spcAft>
                <a:spcPts val="0"/>
              </a:spcAft>
              <a:buClr>
                <a:srgbClr val="888888"/>
              </a:buClr>
              <a:buSzPts val="2026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5"/>
              </a:spcBef>
              <a:spcAft>
                <a:spcPts val="0"/>
              </a:spcAft>
              <a:buClr>
                <a:srgbClr val="888888"/>
              </a:buClr>
              <a:buSzPts val="2026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5"/>
              </a:spcBef>
              <a:spcAft>
                <a:spcPts val="0"/>
              </a:spcAft>
              <a:buClr>
                <a:srgbClr val="888888"/>
              </a:buClr>
              <a:buSzPts val="2026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dt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ft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ldNum" idx="12"/>
          </p:nvPr>
        </p:nvSpPr>
        <p:spPr>
          <a:xfrm>
            <a:off x="6553201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711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1"/>
          </p:nvPr>
        </p:nvSpPr>
        <p:spPr>
          <a:xfrm>
            <a:off x="457200" y="1138426"/>
            <a:ext cx="8229600" cy="4987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dt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ft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sldNum" idx="12"/>
          </p:nvPr>
        </p:nvSpPr>
        <p:spPr>
          <a:xfrm>
            <a:off x="6553201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76"/>
              <a:buFont typeface="Calibri"/>
              <a:buNone/>
              <a:defRPr sz="3975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b" anchorCtr="0">
            <a:noAutofit/>
          </a:bodyPr>
          <a:lstStyle>
            <a:lvl1pPr marL="457200" lvl="0" indent="-228600" algn="l">
              <a:spcBef>
                <a:spcPts val="405"/>
              </a:spcBef>
              <a:spcAft>
                <a:spcPts val="0"/>
              </a:spcAft>
              <a:buClr>
                <a:srgbClr val="888888"/>
              </a:buClr>
              <a:buSzPts val="2026"/>
              <a:buNone/>
              <a:defRPr sz="2026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15"/>
              </a:spcBef>
              <a:spcAft>
                <a:spcPts val="0"/>
              </a:spcAft>
              <a:buClr>
                <a:srgbClr val="888888"/>
              </a:buClr>
              <a:buSzPts val="1575"/>
              <a:buNone/>
              <a:defRPr sz="1575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5"/>
              </a:spcBef>
              <a:spcAft>
                <a:spcPts val="0"/>
              </a:spcAft>
              <a:buClr>
                <a:srgbClr val="888888"/>
              </a:buClr>
              <a:buSzPts val="1425"/>
              <a:buNone/>
              <a:defRPr sz="1425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5"/>
              </a:spcBef>
              <a:spcAft>
                <a:spcPts val="0"/>
              </a:spcAft>
              <a:buClr>
                <a:srgbClr val="888888"/>
              </a:buClr>
              <a:buSzPts val="1425"/>
              <a:buNone/>
              <a:defRPr sz="1425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5"/>
              </a:spcBef>
              <a:spcAft>
                <a:spcPts val="0"/>
              </a:spcAft>
              <a:buClr>
                <a:srgbClr val="888888"/>
              </a:buClr>
              <a:buSzPts val="1425"/>
              <a:buNone/>
              <a:defRPr sz="1425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5"/>
              </a:spcBef>
              <a:spcAft>
                <a:spcPts val="0"/>
              </a:spcAft>
              <a:buClr>
                <a:srgbClr val="888888"/>
              </a:buClr>
              <a:buSzPts val="1425"/>
              <a:buNone/>
              <a:defRPr sz="1425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5"/>
              </a:spcBef>
              <a:spcAft>
                <a:spcPts val="0"/>
              </a:spcAft>
              <a:buClr>
                <a:srgbClr val="888888"/>
              </a:buClr>
              <a:buSzPts val="1425"/>
              <a:buNone/>
              <a:defRPr sz="1425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5"/>
              </a:spcBef>
              <a:spcAft>
                <a:spcPts val="0"/>
              </a:spcAft>
              <a:buClr>
                <a:srgbClr val="888888"/>
              </a:buClr>
              <a:buSzPts val="1425"/>
              <a:buNone/>
              <a:defRPr sz="1425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6553201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711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body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>
            <a:lvl1pPr marL="457200" lvl="0" indent="-404876" algn="l">
              <a:spcBef>
                <a:spcPts val="555"/>
              </a:spcBef>
              <a:spcAft>
                <a:spcPts val="0"/>
              </a:spcAft>
              <a:buClr>
                <a:schemeClr val="dk1"/>
              </a:buClr>
              <a:buSzPts val="2776"/>
              <a:buChar char="•"/>
              <a:defRPr sz="2776"/>
            </a:lvl1pPr>
            <a:lvl2pPr marL="914400" lvl="1" indent="-381063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1"/>
              <a:buChar char="–"/>
              <a:defRPr sz="2401"/>
            </a:lvl2pPr>
            <a:lvl3pPr marL="1371600" lvl="2" indent="-357250" algn="l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6"/>
              <a:buChar char="•"/>
              <a:defRPr sz="2026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body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>
            <a:lvl1pPr marL="457200" lvl="0" indent="-404876" algn="l">
              <a:spcBef>
                <a:spcPts val="555"/>
              </a:spcBef>
              <a:spcAft>
                <a:spcPts val="0"/>
              </a:spcAft>
              <a:buClr>
                <a:schemeClr val="dk1"/>
              </a:buClr>
              <a:buSzPts val="2776"/>
              <a:buChar char="•"/>
              <a:defRPr sz="2776"/>
            </a:lvl1pPr>
            <a:lvl2pPr marL="914400" lvl="1" indent="-381063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1"/>
              <a:buChar char="–"/>
              <a:defRPr sz="2401"/>
            </a:lvl2pPr>
            <a:lvl3pPr marL="1371600" lvl="2" indent="-357250" algn="l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6"/>
              <a:buChar char="•"/>
              <a:defRPr sz="2026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dt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ft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sldNum" idx="12"/>
          </p:nvPr>
        </p:nvSpPr>
        <p:spPr>
          <a:xfrm>
            <a:off x="6553201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711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1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1"/>
              <a:buNone/>
              <a:defRPr sz="2401" b="1"/>
            </a:lvl1pPr>
            <a:lvl2pPr marL="914400" lvl="1" indent="-228600" algn="l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6"/>
              <a:buNone/>
              <a:defRPr sz="2026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 b="1"/>
            </a:lvl4pPr>
            <a:lvl5pPr marL="2286000" lvl="4" indent="-228600" algn="l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 b="1"/>
            </a:lvl5pPr>
            <a:lvl6pPr marL="2743200" lvl="5" indent="-228600" algn="l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 b="1"/>
            </a:lvl6pPr>
            <a:lvl7pPr marL="3200400" lvl="6" indent="-228600" algn="l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 b="1"/>
            </a:lvl7pPr>
            <a:lvl8pPr marL="3657600" lvl="7" indent="-228600" algn="l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 b="1"/>
            </a:lvl8pPr>
            <a:lvl9pPr marL="4114800" lvl="8" indent="-228600" algn="l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 b="1"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>
            <a:lvl1pPr marL="457200" lvl="0" indent="-381063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1"/>
              <a:buChar char="•"/>
              <a:defRPr sz="2401"/>
            </a:lvl1pPr>
            <a:lvl2pPr marL="914400" lvl="1" indent="-357251" algn="l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6"/>
              <a:buChar char="–"/>
              <a:defRPr sz="2026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8612" algn="l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Char char="–"/>
              <a:defRPr sz="1575"/>
            </a:lvl4pPr>
            <a:lvl5pPr marL="2286000" lvl="4" indent="-328612" algn="l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Char char="»"/>
              <a:defRPr sz="1575"/>
            </a:lvl5pPr>
            <a:lvl6pPr marL="2743200" lvl="5" indent="-328612" algn="l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Char char="•"/>
              <a:defRPr sz="1575"/>
            </a:lvl6pPr>
            <a:lvl7pPr marL="3200400" lvl="6" indent="-328612" algn="l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Char char="•"/>
              <a:defRPr sz="1575"/>
            </a:lvl7pPr>
            <a:lvl8pPr marL="3657600" lvl="7" indent="-328612" algn="l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Char char="•"/>
              <a:defRPr sz="1575"/>
            </a:lvl8pPr>
            <a:lvl9pPr marL="4114800" lvl="8" indent="-328612" algn="l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Char char="•"/>
              <a:defRPr sz="1575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3"/>
          </p:nvPr>
        </p:nvSpPr>
        <p:spPr>
          <a:xfrm>
            <a:off x="4645027" y="1535114"/>
            <a:ext cx="4041775" cy="639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1"/>
              <a:buNone/>
              <a:defRPr sz="2401" b="1"/>
            </a:lvl1pPr>
            <a:lvl2pPr marL="914400" lvl="1" indent="-228600" algn="l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6"/>
              <a:buNone/>
              <a:defRPr sz="2026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 b="1"/>
            </a:lvl4pPr>
            <a:lvl5pPr marL="2286000" lvl="4" indent="-228600" algn="l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 b="1"/>
            </a:lvl5pPr>
            <a:lvl6pPr marL="2743200" lvl="5" indent="-228600" algn="l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 b="1"/>
            </a:lvl6pPr>
            <a:lvl7pPr marL="3200400" lvl="6" indent="-228600" algn="l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 b="1"/>
            </a:lvl7pPr>
            <a:lvl8pPr marL="3657600" lvl="7" indent="-228600" algn="l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 b="1"/>
            </a:lvl8pPr>
            <a:lvl9pPr marL="4114800" lvl="8" indent="-228600" algn="l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 b="1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body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>
            <a:lvl1pPr marL="457200" lvl="0" indent="-381063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1"/>
              <a:buChar char="•"/>
              <a:defRPr sz="2401"/>
            </a:lvl1pPr>
            <a:lvl2pPr marL="914400" lvl="1" indent="-357251" algn="l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6"/>
              <a:buChar char="–"/>
              <a:defRPr sz="2026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8612" algn="l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Char char="–"/>
              <a:defRPr sz="1575"/>
            </a:lvl4pPr>
            <a:lvl5pPr marL="2286000" lvl="4" indent="-328612" algn="l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Char char="»"/>
              <a:defRPr sz="1575"/>
            </a:lvl5pPr>
            <a:lvl6pPr marL="2743200" lvl="5" indent="-328612" algn="l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Char char="•"/>
              <a:defRPr sz="1575"/>
            </a:lvl6pPr>
            <a:lvl7pPr marL="3200400" lvl="6" indent="-328612" algn="l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Char char="•"/>
              <a:defRPr sz="1575"/>
            </a:lvl7pPr>
            <a:lvl8pPr marL="3657600" lvl="7" indent="-328612" algn="l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Char char="•"/>
              <a:defRPr sz="1575"/>
            </a:lvl8pPr>
            <a:lvl9pPr marL="4114800" lvl="8" indent="-328612" algn="l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Char char="•"/>
              <a:defRPr sz="1575"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dt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ft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sldNum" idx="12"/>
          </p:nvPr>
        </p:nvSpPr>
        <p:spPr>
          <a:xfrm>
            <a:off x="6553201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Only">
  <p:cSld name="1_Title Only">
    <p:bg>
      <p:bgPr>
        <a:solidFill>
          <a:srgbClr val="262626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711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1"/>
              <a:buFont typeface="Calibri"/>
              <a:buNone/>
              <a:defRPr sz="270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dt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ft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sldNum" idx="12"/>
          </p:nvPr>
        </p:nvSpPr>
        <p:spPr>
          <a:xfrm>
            <a:off x="6553201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"/>
          <p:cNvSpPr txBox="1">
            <a:spLocks noGrp="1"/>
          </p:cNvSpPr>
          <p:nvPr>
            <p:ph type="dt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ft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sldNum" idx="12"/>
          </p:nvPr>
        </p:nvSpPr>
        <p:spPr>
          <a:xfrm>
            <a:off x="6553201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2"/>
          <p:cNvSpPr txBox="1">
            <a:spLocks noGrp="1"/>
          </p:cNvSpPr>
          <p:nvPr>
            <p:ph type="title"/>
          </p:nvPr>
        </p:nvSpPr>
        <p:spPr>
          <a:xfrm>
            <a:off x="457202" y="273050"/>
            <a:ext cx="3008313" cy="1162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26"/>
              <a:buFont typeface="Calibri"/>
              <a:buNone/>
              <a:defRPr sz="2026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body" idx="1"/>
          </p:nvPr>
        </p:nvSpPr>
        <p:spPr>
          <a:xfrm>
            <a:off x="3575050" y="273053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>
            <a:lvl1pPr marL="457200" lvl="0" indent="-433450" algn="l">
              <a:spcBef>
                <a:spcPts val="645"/>
              </a:spcBef>
              <a:spcAft>
                <a:spcPts val="0"/>
              </a:spcAft>
              <a:buClr>
                <a:schemeClr val="dk1"/>
              </a:buClr>
              <a:buSzPts val="3226"/>
              <a:buChar char="•"/>
              <a:defRPr sz="3225"/>
            </a:lvl1pPr>
            <a:lvl2pPr marL="914400" lvl="1" indent="-404876" algn="l">
              <a:spcBef>
                <a:spcPts val="555"/>
              </a:spcBef>
              <a:spcAft>
                <a:spcPts val="0"/>
              </a:spcAft>
              <a:buClr>
                <a:schemeClr val="dk1"/>
              </a:buClr>
              <a:buSzPts val="2776"/>
              <a:buChar char="–"/>
              <a:defRPr sz="2776"/>
            </a:lvl2pPr>
            <a:lvl3pPr marL="1371600" lvl="2" indent="-381063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1"/>
              <a:buChar char="•"/>
              <a:defRPr sz="2401"/>
            </a:lvl3pPr>
            <a:lvl4pPr marL="1828800" lvl="3" indent="-357250" algn="l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6"/>
              <a:buChar char="–"/>
              <a:defRPr sz="2026"/>
            </a:lvl4pPr>
            <a:lvl5pPr marL="2286000" lvl="4" indent="-357251" algn="l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6"/>
              <a:buChar char="»"/>
              <a:defRPr sz="2026"/>
            </a:lvl5pPr>
            <a:lvl6pPr marL="2743200" lvl="5" indent="-357251" algn="l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6"/>
              <a:buChar char="•"/>
              <a:defRPr sz="2026"/>
            </a:lvl6pPr>
            <a:lvl7pPr marL="3200400" lvl="6" indent="-357251" algn="l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6"/>
              <a:buChar char="•"/>
              <a:defRPr sz="2026"/>
            </a:lvl7pPr>
            <a:lvl8pPr marL="3657600" lvl="7" indent="-357251" algn="l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6"/>
              <a:buChar char="•"/>
              <a:defRPr sz="2026"/>
            </a:lvl8pPr>
            <a:lvl9pPr marL="4114800" lvl="8" indent="-357251" algn="l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6"/>
              <a:buChar char="•"/>
              <a:defRPr sz="2026"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body" idx="2"/>
          </p:nvPr>
        </p:nvSpPr>
        <p:spPr>
          <a:xfrm>
            <a:off x="457202" y="1435103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>
            <a:lvl1pPr marL="457200" lvl="0" indent="-228600" algn="l">
              <a:spcBef>
                <a:spcPts val="285"/>
              </a:spcBef>
              <a:spcAft>
                <a:spcPts val="0"/>
              </a:spcAft>
              <a:buClr>
                <a:schemeClr val="dk1"/>
              </a:buClr>
              <a:buSzPts val="1425"/>
              <a:buNone/>
              <a:defRPr sz="1425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195"/>
              </a:spcBef>
              <a:spcAft>
                <a:spcPts val="0"/>
              </a:spcAft>
              <a:buClr>
                <a:schemeClr val="dk1"/>
              </a:buClr>
              <a:buSzPts val="975"/>
              <a:buNone/>
              <a:defRPr sz="975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dt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ft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sldNum" idx="12"/>
          </p:nvPr>
        </p:nvSpPr>
        <p:spPr>
          <a:xfrm>
            <a:off x="6553201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3"/>
          <p:cNvSpPr txBox="1"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26"/>
              <a:buFont typeface="Calibri"/>
              <a:buNone/>
              <a:defRPr sz="2026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3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>
            <a:lvl1pPr marR="0" lvl="0" algn="l" rtl="0">
              <a:spcBef>
                <a:spcPts val="645"/>
              </a:spcBef>
              <a:spcAft>
                <a:spcPts val="0"/>
              </a:spcAft>
              <a:buClr>
                <a:schemeClr val="dk1"/>
              </a:buClr>
              <a:buSzPts val="3226"/>
              <a:buFont typeface="Arial"/>
              <a:buNone/>
              <a:defRPr sz="32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55"/>
              </a:spcBef>
              <a:spcAft>
                <a:spcPts val="0"/>
              </a:spcAft>
              <a:buClr>
                <a:schemeClr val="dk1"/>
              </a:buClr>
              <a:buSzPts val="2776"/>
              <a:buFont typeface="Arial"/>
              <a:buNone/>
              <a:defRPr sz="277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1"/>
              <a:buFont typeface="Arial"/>
              <a:buNone/>
              <a:defRPr sz="24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6"/>
              <a:buFont typeface="Arial"/>
              <a:buNone/>
              <a:defRPr sz="20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6"/>
              <a:buFont typeface="Arial"/>
              <a:buNone/>
              <a:defRPr sz="20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6"/>
              <a:buFont typeface="Arial"/>
              <a:buNone/>
              <a:defRPr sz="20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6"/>
              <a:buFont typeface="Arial"/>
              <a:buNone/>
              <a:defRPr sz="20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6"/>
              <a:buFont typeface="Arial"/>
              <a:buNone/>
              <a:defRPr sz="20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6"/>
              <a:buFont typeface="Arial"/>
              <a:buNone/>
              <a:defRPr sz="20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body" idx="1"/>
          </p:nvPr>
        </p:nvSpPr>
        <p:spPr>
          <a:xfrm>
            <a:off x="1792288" y="5367339"/>
            <a:ext cx="5486400" cy="804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>
            <a:lvl1pPr marL="457200" lvl="0" indent="-228600" algn="l">
              <a:spcBef>
                <a:spcPts val="285"/>
              </a:spcBef>
              <a:spcAft>
                <a:spcPts val="0"/>
              </a:spcAft>
              <a:buClr>
                <a:schemeClr val="dk1"/>
              </a:buClr>
              <a:buSzPts val="1425"/>
              <a:buNone/>
              <a:defRPr sz="1425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195"/>
              </a:spcBef>
              <a:spcAft>
                <a:spcPts val="0"/>
              </a:spcAft>
              <a:buClr>
                <a:schemeClr val="dk1"/>
              </a:buClr>
              <a:buSzPts val="975"/>
              <a:buNone/>
              <a:defRPr sz="975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dt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ft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sldNum" idx="12"/>
          </p:nvPr>
        </p:nvSpPr>
        <p:spPr>
          <a:xfrm>
            <a:off x="6553201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711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4"/>
          <p:cNvSpPr txBox="1">
            <a:spLocks noGrp="1"/>
          </p:cNvSpPr>
          <p:nvPr>
            <p:ph type="body" idx="1"/>
          </p:nvPr>
        </p:nvSpPr>
        <p:spPr>
          <a:xfrm rot="5400000">
            <a:off x="2078130" y="-482505"/>
            <a:ext cx="4987739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2" name="Google Shape;92;p14"/>
          <p:cNvSpPr txBox="1">
            <a:spLocks noGrp="1"/>
          </p:cNvSpPr>
          <p:nvPr>
            <p:ph type="dt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ft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4"/>
          <p:cNvSpPr txBox="1">
            <a:spLocks noGrp="1"/>
          </p:cNvSpPr>
          <p:nvPr>
            <p:ph type="sldNum" idx="12"/>
          </p:nvPr>
        </p:nvSpPr>
        <p:spPr>
          <a:xfrm>
            <a:off x="6553201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>
            <a:spLocks noGrp="1"/>
          </p:cNvSpPr>
          <p:nvPr>
            <p:ph type="title"/>
          </p:nvPr>
        </p:nvSpPr>
        <p:spPr>
          <a:xfrm rot="5400000">
            <a:off x="4732337" y="2171703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5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3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8" name="Google Shape;98;p15"/>
          <p:cNvSpPr txBox="1">
            <a:spLocks noGrp="1"/>
          </p:cNvSpPr>
          <p:nvPr>
            <p:ph type="dt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ft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5"/>
          <p:cNvSpPr txBox="1">
            <a:spLocks noGrp="1"/>
          </p:cNvSpPr>
          <p:nvPr>
            <p:ph type="sldNum" idx="12"/>
          </p:nvPr>
        </p:nvSpPr>
        <p:spPr>
          <a:xfrm>
            <a:off x="6553201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711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1"/>
              <a:buFont typeface="Calibri"/>
              <a:buNone/>
              <a:defRPr sz="27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138426"/>
            <a:ext cx="8229600" cy="4987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>
            <a:lvl1pPr marL="457200" marR="0" lvl="0" indent="-400113" algn="l" rtl="0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1"/>
              <a:buFont typeface="Arial"/>
              <a:buChar char="•"/>
              <a:defRPr sz="27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63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1"/>
              <a:buFont typeface="Arial"/>
              <a:buChar char="–"/>
              <a:defRPr sz="24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–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»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7251" algn="l" rtl="0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6"/>
              <a:buFont typeface="Arial"/>
              <a:buChar char="•"/>
              <a:defRPr sz="20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7251" algn="l" rtl="0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6"/>
              <a:buFont typeface="Arial"/>
              <a:buChar char="•"/>
              <a:defRPr sz="20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7251" algn="l" rtl="0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6"/>
              <a:buFont typeface="Arial"/>
              <a:buChar char="•"/>
              <a:defRPr sz="20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7251" algn="l" rtl="0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6"/>
              <a:buFont typeface="Arial"/>
              <a:buChar char="•"/>
              <a:defRPr sz="20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553201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olletoncountycougars.com/event-tickets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olletoncountycougars.com/event-tickets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9999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 txBox="1">
            <a:spLocks noGrp="1"/>
          </p:cNvSpPr>
          <p:nvPr>
            <p:ph type="title"/>
          </p:nvPr>
        </p:nvSpPr>
        <p:spPr>
          <a:xfrm>
            <a:off x="0" y="306275"/>
            <a:ext cx="9144000" cy="711000"/>
          </a:xfrm>
          <a:prstGeom prst="rect">
            <a:avLst/>
          </a:prstGeom>
        </p:spPr>
        <p:txBody>
          <a:bodyPr spcFirstLastPara="1" wrap="square" lIns="121875" tIns="60925" rIns="121875" bIns="609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rgbClr val="073763"/>
                </a:solidFill>
              </a:rPr>
              <a:t>Colleton County High School</a:t>
            </a:r>
            <a:r>
              <a:rPr lang="en-US" sz="4800"/>
              <a:t> </a:t>
            </a:r>
            <a:endParaRPr sz="4800"/>
          </a:p>
        </p:txBody>
      </p:sp>
      <p:sp>
        <p:nvSpPr>
          <p:cNvPr id="107" name="Google Shape;107;p16"/>
          <p:cNvSpPr txBox="1"/>
          <p:nvPr/>
        </p:nvSpPr>
        <p:spPr>
          <a:xfrm>
            <a:off x="0" y="1294263"/>
            <a:ext cx="91440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i="1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Public Information Forum </a:t>
            </a:r>
            <a:endParaRPr sz="1900" i="1">
              <a:solidFill>
                <a:srgbClr val="07376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i="1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April 12, 2021</a:t>
            </a:r>
            <a:endParaRPr sz="1900" i="1">
              <a:solidFill>
                <a:srgbClr val="07376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Google Shape;10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526" y="2340750"/>
            <a:ext cx="8437627" cy="3992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7"/>
          <p:cNvSpPr/>
          <p:nvPr/>
        </p:nvSpPr>
        <p:spPr>
          <a:xfrm>
            <a:off x="129438" y="971116"/>
            <a:ext cx="2155800" cy="2429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810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chemeClr val="dk1"/>
                </a:solidFill>
              </a:rPr>
              <a:t>Senior Activities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en-US" sz="1050">
                <a:solidFill>
                  <a:schemeClr val="dk1"/>
                </a:solidFill>
              </a:rPr>
              <a:t>ese activities will be designated for graduating seniors, in order to celebrate our Class of 2021.  </a:t>
            </a:r>
            <a:endParaRPr/>
          </a:p>
        </p:txBody>
      </p:sp>
      <p:sp>
        <p:nvSpPr>
          <p:cNvPr id="114" name="Google Shape;114;p17"/>
          <p:cNvSpPr/>
          <p:nvPr/>
        </p:nvSpPr>
        <p:spPr>
          <a:xfrm>
            <a:off x="2372564" y="973103"/>
            <a:ext cx="2155800" cy="242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810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>
                <a:solidFill>
                  <a:schemeClr val="dk1"/>
                </a:solidFill>
              </a:rPr>
              <a:t>Band Activities </a:t>
            </a:r>
            <a:endParaRPr sz="135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chemeClr val="dk1"/>
                </a:solidFill>
              </a:rPr>
              <a:t>Activities and performances in which the current  members of the CCHS Band of the Blue will participate. </a:t>
            </a:r>
            <a:endParaRPr sz="1050">
              <a:solidFill>
                <a:schemeClr val="dk1"/>
              </a:solidFill>
            </a:endParaRPr>
          </a:p>
        </p:txBody>
      </p:sp>
      <p:sp>
        <p:nvSpPr>
          <p:cNvPr id="115" name="Google Shape;115;p17"/>
          <p:cNvSpPr/>
          <p:nvPr/>
        </p:nvSpPr>
        <p:spPr>
          <a:xfrm>
            <a:off x="4615691" y="973103"/>
            <a:ext cx="2155800" cy="2429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810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chemeClr val="dk1"/>
                </a:solidFill>
              </a:rPr>
              <a:t>Chorus Activities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chemeClr val="dk1"/>
                </a:solidFill>
              </a:rPr>
              <a:t>Activities and performances in which the current members of the CCHS Chorus will participate. 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7"/>
          <p:cNvSpPr/>
          <p:nvPr/>
        </p:nvSpPr>
        <p:spPr>
          <a:xfrm>
            <a:off x="6858817" y="973103"/>
            <a:ext cx="2155800" cy="2429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810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chemeClr val="dk1"/>
                </a:solidFill>
              </a:rPr>
              <a:t>Athletic Activities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/>
              <a:t>Activities and Events in which  our Student Athletes will compete.  </a:t>
            </a:r>
            <a:endParaRPr sz="1050"/>
          </a:p>
        </p:txBody>
      </p:sp>
      <p:sp>
        <p:nvSpPr>
          <p:cNvPr id="117" name="Google Shape;117;p17"/>
          <p:cNvSpPr/>
          <p:nvPr/>
        </p:nvSpPr>
        <p:spPr>
          <a:xfrm>
            <a:off x="129438" y="3457788"/>
            <a:ext cx="2155800" cy="242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810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chemeClr val="dk1"/>
                </a:solidFill>
              </a:rPr>
              <a:t>School-wide Activities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/>
              <a:t>Activities designated for other specified groups of students at CCHS.  </a:t>
            </a:r>
            <a:endParaRPr sz="1050"/>
          </a:p>
        </p:txBody>
      </p:sp>
      <p:sp>
        <p:nvSpPr>
          <p:cNvPr id="118" name="Google Shape;118;p17"/>
          <p:cNvSpPr/>
          <p:nvPr/>
        </p:nvSpPr>
        <p:spPr>
          <a:xfrm>
            <a:off x="2372564" y="3461765"/>
            <a:ext cx="2155800" cy="2429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810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chemeClr val="dk1"/>
                </a:solidFill>
              </a:rPr>
              <a:t>Summer School Programs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chemeClr val="dk1"/>
                </a:solidFill>
              </a:rPr>
              <a:t>Programs that  will be offered to CCHS students over the summer. </a:t>
            </a:r>
            <a:endParaRPr sz="1050">
              <a:solidFill>
                <a:schemeClr val="dk1"/>
              </a:solidFill>
            </a:endParaRPr>
          </a:p>
        </p:txBody>
      </p:sp>
      <p:sp>
        <p:nvSpPr>
          <p:cNvPr id="119" name="Google Shape;119;p17"/>
          <p:cNvSpPr/>
          <p:nvPr/>
        </p:nvSpPr>
        <p:spPr>
          <a:xfrm>
            <a:off x="4615691" y="3461765"/>
            <a:ext cx="2155800" cy="2429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810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Senior Class Shoutout</a:t>
            </a:r>
            <a:endParaRPr b="1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chemeClr val="dk1"/>
                </a:solidFill>
              </a:rPr>
              <a:t>Scholarship total for our Class of 2021. </a:t>
            </a:r>
            <a:endParaRPr/>
          </a:p>
        </p:txBody>
      </p:sp>
      <p:sp>
        <p:nvSpPr>
          <p:cNvPr id="120" name="Google Shape;120;p17"/>
          <p:cNvSpPr/>
          <p:nvPr/>
        </p:nvSpPr>
        <p:spPr>
          <a:xfrm>
            <a:off x="6858817" y="3461765"/>
            <a:ext cx="2155800" cy="2429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810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Thank you for Supporting</a:t>
            </a:r>
            <a:endParaRPr b="1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    CCHS </a:t>
            </a:r>
            <a:endParaRPr b="1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EDUCATE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EXPLORE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EMPOWER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7"/>
          <p:cNvSpPr/>
          <p:nvPr/>
        </p:nvSpPr>
        <p:spPr>
          <a:xfrm>
            <a:off x="694553" y="1623303"/>
            <a:ext cx="1821600" cy="240000"/>
          </a:xfrm>
          <a:prstGeom prst="rightArrow">
            <a:avLst>
              <a:gd name="adj1" fmla="val 50000"/>
              <a:gd name="adj2" fmla="val 42262"/>
            </a:avLst>
          </a:prstGeom>
          <a:solidFill>
            <a:schemeClr val="dk1">
              <a:alpha val="58819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7"/>
          <p:cNvSpPr/>
          <p:nvPr/>
        </p:nvSpPr>
        <p:spPr>
          <a:xfrm>
            <a:off x="2937115" y="1623303"/>
            <a:ext cx="1821600" cy="240000"/>
          </a:xfrm>
          <a:prstGeom prst="rightArrow">
            <a:avLst>
              <a:gd name="adj1" fmla="val 50000"/>
              <a:gd name="adj2" fmla="val 42262"/>
            </a:avLst>
          </a:prstGeom>
          <a:solidFill>
            <a:schemeClr val="dk1">
              <a:alpha val="58819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7"/>
          <p:cNvSpPr/>
          <p:nvPr/>
        </p:nvSpPr>
        <p:spPr>
          <a:xfrm>
            <a:off x="5180808" y="1623303"/>
            <a:ext cx="1821600" cy="240000"/>
          </a:xfrm>
          <a:prstGeom prst="rightArrow">
            <a:avLst>
              <a:gd name="adj1" fmla="val 50000"/>
              <a:gd name="adj2" fmla="val 42262"/>
            </a:avLst>
          </a:prstGeom>
          <a:solidFill>
            <a:schemeClr val="dk1">
              <a:alpha val="58819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7"/>
          <p:cNvSpPr/>
          <p:nvPr/>
        </p:nvSpPr>
        <p:spPr>
          <a:xfrm>
            <a:off x="694553" y="4115927"/>
            <a:ext cx="1821600" cy="240000"/>
          </a:xfrm>
          <a:prstGeom prst="rightArrow">
            <a:avLst>
              <a:gd name="adj1" fmla="val 50000"/>
              <a:gd name="adj2" fmla="val 42262"/>
            </a:avLst>
          </a:prstGeom>
          <a:solidFill>
            <a:schemeClr val="dk1">
              <a:alpha val="58819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7"/>
          <p:cNvSpPr/>
          <p:nvPr/>
        </p:nvSpPr>
        <p:spPr>
          <a:xfrm>
            <a:off x="2937640" y="4115977"/>
            <a:ext cx="1821600" cy="240000"/>
          </a:xfrm>
          <a:prstGeom prst="rightArrow">
            <a:avLst>
              <a:gd name="adj1" fmla="val 50000"/>
              <a:gd name="adj2" fmla="val 42262"/>
            </a:avLst>
          </a:prstGeom>
          <a:solidFill>
            <a:schemeClr val="dk1">
              <a:alpha val="58819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7"/>
          <p:cNvSpPr/>
          <p:nvPr/>
        </p:nvSpPr>
        <p:spPr>
          <a:xfrm>
            <a:off x="5180808" y="4115927"/>
            <a:ext cx="1821600" cy="240000"/>
          </a:xfrm>
          <a:prstGeom prst="rightArrow">
            <a:avLst>
              <a:gd name="adj1" fmla="val 50000"/>
              <a:gd name="adj2" fmla="val 42262"/>
            </a:avLst>
          </a:prstGeom>
          <a:solidFill>
            <a:schemeClr val="dk1">
              <a:alpha val="58819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17"/>
          <p:cNvSpPr/>
          <p:nvPr/>
        </p:nvSpPr>
        <p:spPr>
          <a:xfrm>
            <a:off x="7422861" y="1623303"/>
            <a:ext cx="1549500" cy="240000"/>
          </a:xfrm>
          <a:prstGeom prst="rightArrow">
            <a:avLst>
              <a:gd name="adj1" fmla="val 50000"/>
              <a:gd name="adj2" fmla="val 42262"/>
            </a:avLst>
          </a:prstGeom>
          <a:solidFill>
            <a:schemeClr val="dk1">
              <a:alpha val="58819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8" name="Google Shape;128;p17"/>
          <p:cNvGrpSpPr/>
          <p:nvPr/>
        </p:nvGrpSpPr>
        <p:grpSpPr>
          <a:xfrm>
            <a:off x="231975" y="4024096"/>
            <a:ext cx="407258" cy="423386"/>
            <a:chOff x="-3249613" y="4041776"/>
            <a:chExt cx="801688" cy="833438"/>
          </a:xfrm>
        </p:grpSpPr>
        <p:sp>
          <p:nvSpPr>
            <p:cNvPr id="129" name="Google Shape;129;p17"/>
            <p:cNvSpPr/>
            <p:nvPr/>
          </p:nvSpPr>
          <p:spPr>
            <a:xfrm>
              <a:off x="-2536825" y="4606926"/>
              <a:ext cx="79375" cy="79375"/>
            </a:xfrm>
            <a:custGeom>
              <a:avLst/>
              <a:gdLst/>
              <a:ahLst/>
              <a:cxnLst/>
              <a:rect l="l" t="t" r="r" b="b"/>
              <a:pathLst>
                <a:path w="150" h="150" extrusionOk="0">
                  <a:moveTo>
                    <a:pt x="75" y="0"/>
                  </a:moveTo>
                  <a:lnTo>
                    <a:pt x="91" y="1"/>
                  </a:lnTo>
                  <a:lnTo>
                    <a:pt x="118" y="13"/>
                  </a:lnTo>
                  <a:lnTo>
                    <a:pt x="138" y="33"/>
                  </a:lnTo>
                  <a:lnTo>
                    <a:pt x="150" y="59"/>
                  </a:lnTo>
                  <a:lnTo>
                    <a:pt x="150" y="75"/>
                  </a:lnTo>
                  <a:lnTo>
                    <a:pt x="150" y="90"/>
                  </a:lnTo>
                  <a:lnTo>
                    <a:pt x="138" y="116"/>
                  </a:lnTo>
                  <a:lnTo>
                    <a:pt x="118" y="137"/>
                  </a:lnTo>
                  <a:lnTo>
                    <a:pt x="91" y="148"/>
                  </a:lnTo>
                  <a:lnTo>
                    <a:pt x="75" y="150"/>
                  </a:lnTo>
                  <a:lnTo>
                    <a:pt x="61" y="148"/>
                  </a:lnTo>
                  <a:lnTo>
                    <a:pt x="33" y="137"/>
                  </a:lnTo>
                  <a:lnTo>
                    <a:pt x="13" y="116"/>
                  </a:lnTo>
                  <a:lnTo>
                    <a:pt x="2" y="90"/>
                  </a:lnTo>
                  <a:lnTo>
                    <a:pt x="0" y="75"/>
                  </a:lnTo>
                  <a:lnTo>
                    <a:pt x="2" y="59"/>
                  </a:lnTo>
                  <a:lnTo>
                    <a:pt x="13" y="33"/>
                  </a:lnTo>
                  <a:lnTo>
                    <a:pt x="33" y="13"/>
                  </a:lnTo>
                  <a:lnTo>
                    <a:pt x="61" y="1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3C4352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17"/>
            <p:cNvSpPr/>
            <p:nvPr/>
          </p:nvSpPr>
          <p:spPr>
            <a:xfrm>
              <a:off x="-2854325" y="4424363"/>
              <a:ext cx="223837" cy="295275"/>
            </a:xfrm>
            <a:custGeom>
              <a:avLst/>
              <a:gdLst/>
              <a:ahLst/>
              <a:cxnLst/>
              <a:rect l="l" t="t" r="r" b="b"/>
              <a:pathLst>
                <a:path w="422" h="560" extrusionOk="0">
                  <a:moveTo>
                    <a:pt x="422" y="0"/>
                  </a:moveTo>
                  <a:lnTo>
                    <a:pt x="422" y="306"/>
                  </a:lnTo>
                  <a:lnTo>
                    <a:pt x="0" y="560"/>
                  </a:lnTo>
                  <a:lnTo>
                    <a:pt x="0" y="260"/>
                  </a:lnTo>
                  <a:lnTo>
                    <a:pt x="422" y="0"/>
                  </a:lnTo>
                  <a:close/>
                </a:path>
              </a:pathLst>
            </a:custGeom>
            <a:solidFill>
              <a:srgbClr val="3C4352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17"/>
            <p:cNvSpPr/>
            <p:nvPr/>
          </p:nvSpPr>
          <p:spPr>
            <a:xfrm>
              <a:off x="-3076575" y="4424363"/>
              <a:ext cx="222250" cy="295275"/>
            </a:xfrm>
            <a:custGeom>
              <a:avLst/>
              <a:gdLst/>
              <a:ahLst/>
              <a:cxnLst/>
              <a:rect l="l" t="t" r="r" b="b"/>
              <a:pathLst>
                <a:path w="421" h="560" extrusionOk="0">
                  <a:moveTo>
                    <a:pt x="421" y="260"/>
                  </a:moveTo>
                  <a:lnTo>
                    <a:pt x="421" y="560"/>
                  </a:lnTo>
                  <a:lnTo>
                    <a:pt x="0" y="306"/>
                  </a:lnTo>
                  <a:lnTo>
                    <a:pt x="0" y="0"/>
                  </a:lnTo>
                  <a:lnTo>
                    <a:pt x="421" y="260"/>
                  </a:lnTo>
                  <a:close/>
                </a:path>
              </a:pathLst>
            </a:custGeom>
            <a:solidFill>
              <a:srgbClr val="3C4352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17"/>
            <p:cNvSpPr/>
            <p:nvPr/>
          </p:nvSpPr>
          <p:spPr>
            <a:xfrm>
              <a:off x="-3209925" y="4119563"/>
              <a:ext cx="712785" cy="441326"/>
            </a:xfrm>
            <a:custGeom>
              <a:avLst/>
              <a:gdLst/>
              <a:ahLst/>
              <a:cxnLst/>
              <a:rect l="l" t="t" r="r" b="b"/>
              <a:pathLst>
                <a:path w="1348" h="834" extrusionOk="0">
                  <a:moveTo>
                    <a:pt x="1348" y="418"/>
                  </a:moveTo>
                  <a:lnTo>
                    <a:pt x="1096" y="574"/>
                  </a:lnTo>
                  <a:lnTo>
                    <a:pt x="674" y="834"/>
                  </a:lnTo>
                  <a:lnTo>
                    <a:pt x="253" y="574"/>
                  </a:lnTo>
                  <a:lnTo>
                    <a:pt x="0" y="418"/>
                  </a:lnTo>
                  <a:lnTo>
                    <a:pt x="674" y="0"/>
                  </a:lnTo>
                  <a:lnTo>
                    <a:pt x="1348" y="418"/>
                  </a:lnTo>
                  <a:close/>
                </a:path>
              </a:pathLst>
            </a:custGeom>
            <a:solidFill>
              <a:srgbClr val="50596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17"/>
            <p:cNvSpPr/>
            <p:nvPr/>
          </p:nvSpPr>
          <p:spPr>
            <a:xfrm>
              <a:off x="-2655888" y="4052888"/>
              <a:ext cx="79375" cy="79375"/>
            </a:xfrm>
            <a:custGeom>
              <a:avLst/>
              <a:gdLst/>
              <a:ahLst/>
              <a:cxnLst/>
              <a:rect l="l" t="t" r="r" b="b"/>
              <a:pathLst>
                <a:path w="150" h="150" extrusionOk="0">
                  <a:moveTo>
                    <a:pt x="75" y="0"/>
                  </a:moveTo>
                  <a:lnTo>
                    <a:pt x="91" y="1"/>
                  </a:lnTo>
                  <a:lnTo>
                    <a:pt x="118" y="13"/>
                  </a:lnTo>
                  <a:lnTo>
                    <a:pt x="139" y="33"/>
                  </a:lnTo>
                  <a:lnTo>
                    <a:pt x="150" y="59"/>
                  </a:lnTo>
                  <a:lnTo>
                    <a:pt x="150" y="75"/>
                  </a:lnTo>
                  <a:lnTo>
                    <a:pt x="150" y="91"/>
                  </a:lnTo>
                  <a:lnTo>
                    <a:pt x="139" y="117"/>
                  </a:lnTo>
                  <a:lnTo>
                    <a:pt x="118" y="137"/>
                  </a:lnTo>
                  <a:lnTo>
                    <a:pt x="91" y="148"/>
                  </a:lnTo>
                  <a:lnTo>
                    <a:pt x="75" y="150"/>
                  </a:lnTo>
                  <a:lnTo>
                    <a:pt x="61" y="148"/>
                  </a:lnTo>
                  <a:lnTo>
                    <a:pt x="33" y="137"/>
                  </a:lnTo>
                  <a:lnTo>
                    <a:pt x="13" y="117"/>
                  </a:lnTo>
                  <a:lnTo>
                    <a:pt x="2" y="91"/>
                  </a:lnTo>
                  <a:lnTo>
                    <a:pt x="0" y="75"/>
                  </a:lnTo>
                  <a:lnTo>
                    <a:pt x="2" y="59"/>
                  </a:lnTo>
                  <a:lnTo>
                    <a:pt x="13" y="33"/>
                  </a:lnTo>
                  <a:lnTo>
                    <a:pt x="33" y="13"/>
                  </a:lnTo>
                  <a:lnTo>
                    <a:pt x="61" y="1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DBE0F0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17"/>
            <p:cNvSpPr/>
            <p:nvPr/>
          </p:nvSpPr>
          <p:spPr>
            <a:xfrm>
              <a:off x="-2595563" y="4765676"/>
              <a:ext cx="98425" cy="100013"/>
            </a:xfrm>
            <a:custGeom>
              <a:avLst/>
              <a:gdLst/>
              <a:ahLst/>
              <a:cxnLst/>
              <a:rect l="l" t="t" r="r" b="b"/>
              <a:pathLst>
                <a:path w="187" h="188" extrusionOk="0">
                  <a:moveTo>
                    <a:pt x="93" y="0"/>
                  </a:moveTo>
                  <a:lnTo>
                    <a:pt x="114" y="2"/>
                  </a:lnTo>
                  <a:lnTo>
                    <a:pt x="147" y="16"/>
                  </a:lnTo>
                  <a:lnTo>
                    <a:pt x="173" y="42"/>
                  </a:lnTo>
                  <a:lnTo>
                    <a:pt x="187" y="75"/>
                  </a:lnTo>
                  <a:lnTo>
                    <a:pt x="187" y="94"/>
                  </a:lnTo>
                  <a:lnTo>
                    <a:pt x="187" y="113"/>
                  </a:lnTo>
                  <a:lnTo>
                    <a:pt x="173" y="147"/>
                  </a:lnTo>
                  <a:lnTo>
                    <a:pt x="147" y="172"/>
                  </a:lnTo>
                  <a:lnTo>
                    <a:pt x="114" y="186"/>
                  </a:lnTo>
                  <a:lnTo>
                    <a:pt x="93" y="188"/>
                  </a:lnTo>
                  <a:lnTo>
                    <a:pt x="75" y="186"/>
                  </a:lnTo>
                  <a:lnTo>
                    <a:pt x="42" y="172"/>
                  </a:lnTo>
                  <a:lnTo>
                    <a:pt x="16" y="147"/>
                  </a:lnTo>
                  <a:lnTo>
                    <a:pt x="1" y="113"/>
                  </a:lnTo>
                  <a:lnTo>
                    <a:pt x="0" y="94"/>
                  </a:lnTo>
                  <a:lnTo>
                    <a:pt x="1" y="75"/>
                  </a:lnTo>
                  <a:lnTo>
                    <a:pt x="16" y="42"/>
                  </a:lnTo>
                  <a:lnTo>
                    <a:pt x="42" y="16"/>
                  </a:lnTo>
                  <a:lnTo>
                    <a:pt x="75" y="2"/>
                  </a:lnTo>
                  <a:lnTo>
                    <a:pt x="93" y="0"/>
                  </a:lnTo>
                  <a:close/>
                </a:path>
              </a:pathLst>
            </a:custGeom>
            <a:solidFill>
              <a:srgbClr val="DBE0F0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17"/>
            <p:cNvSpPr/>
            <p:nvPr/>
          </p:nvSpPr>
          <p:spPr>
            <a:xfrm>
              <a:off x="-3230563" y="4725988"/>
              <a:ext cx="79375" cy="79375"/>
            </a:xfrm>
            <a:custGeom>
              <a:avLst/>
              <a:gdLst/>
              <a:ahLst/>
              <a:cxnLst/>
              <a:rect l="l" t="t" r="r" b="b"/>
              <a:pathLst>
                <a:path w="150" h="150" extrusionOk="0">
                  <a:moveTo>
                    <a:pt x="75" y="0"/>
                  </a:moveTo>
                  <a:lnTo>
                    <a:pt x="91" y="2"/>
                  </a:lnTo>
                  <a:lnTo>
                    <a:pt x="118" y="13"/>
                  </a:lnTo>
                  <a:lnTo>
                    <a:pt x="138" y="34"/>
                  </a:lnTo>
                  <a:lnTo>
                    <a:pt x="150" y="60"/>
                  </a:lnTo>
                  <a:lnTo>
                    <a:pt x="150" y="75"/>
                  </a:lnTo>
                  <a:lnTo>
                    <a:pt x="150" y="91"/>
                  </a:lnTo>
                  <a:lnTo>
                    <a:pt x="138" y="117"/>
                  </a:lnTo>
                  <a:lnTo>
                    <a:pt x="118" y="137"/>
                  </a:lnTo>
                  <a:lnTo>
                    <a:pt x="91" y="149"/>
                  </a:lnTo>
                  <a:lnTo>
                    <a:pt x="75" y="150"/>
                  </a:lnTo>
                  <a:lnTo>
                    <a:pt x="61" y="149"/>
                  </a:lnTo>
                  <a:lnTo>
                    <a:pt x="33" y="137"/>
                  </a:lnTo>
                  <a:lnTo>
                    <a:pt x="13" y="117"/>
                  </a:lnTo>
                  <a:lnTo>
                    <a:pt x="2" y="91"/>
                  </a:lnTo>
                  <a:lnTo>
                    <a:pt x="0" y="75"/>
                  </a:lnTo>
                  <a:lnTo>
                    <a:pt x="2" y="60"/>
                  </a:lnTo>
                  <a:lnTo>
                    <a:pt x="13" y="34"/>
                  </a:lnTo>
                  <a:lnTo>
                    <a:pt x="33" y="13"/>
                  </a:lnTo>
                  <a:lnTo>
                    <a:pt x="61" y="2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DBE0F0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17"/>
            <p:cNvSpPr/>
            <p:nvPr/>
          </p:nvSpPr>
          <p:spPr>
            <a:xfrm>
              <a:off x="-2497138" y="4171951"/>
              <a:ext cx="39687" cy="39688"/>
            </a:xfrm>
            <a:custGeom>
              <a:avLst/>
              <a:gdLst/>
              <a:ahLst/>
              <a:cxnLst/>
              <a:rect l="l" t="t" r="r" b="b"/>
              <a:pathLst>
                <a:path w="75" h="75" extrusionOk="0">
                  <a:moveTo>
                    <a:pt x="37" y="0"/>
                  </a:moveTo>
                  <a:lnTo>
                    <a:pt x="53" y="1"/>
                  </a:lnTo>
                  <a:lnTo>
                    <a:pt x="73" y="23"/>
                  </a:lnTo>
                  <a:lnTo>
                    <a:pt x="75" y="37"/>
                  </a:lnTo>
                  <a:lnTo>
                    <a:pt x="73" y="52"/>
                  </a:lnTo>
                  <a:lnTo>
                    <a:pt x="53" y="73"/>
                  </a:lnTo>
                  <a:lnTo>
                    <a:pt x="37" y="75"/>
                  </a:lnTo>
                  <a:lnTo>
                    <a:pt x="23" y="73"/>
                  </a:lnTo>
                  <a:lnTo>
                    <a:pt x="3" y="52"/>
                  </a:lnTo>
                  <a:lnTo>
                    <a:pt x="0" y="37"/>
                  </a:lnTo>
                  <a:lnTo>
                    <a:pt x="3" y="23"/>
                  </a:lnTo>
                  <a:lnTo>
                    <a:pt x="23" y="1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17"/>
            <p:cNvSpPr/>
            <p:nvPr/>
          </p:nvSpPr>
          <p:spPr>
            <a:xfrm>
              <a:off x="-2674938" y="4765676"/>
              <a:ext cx="39687" cy="39688"/>
            </a:xfrm>
            <a:custGeom>
              <a:avLst/>
              <a:gdLst/>
              <a:ahLst/>
              <a:cxnLst/>
              <a:rect l="l" t="t" r="r" b="b"/>
              <a:pathLst>
                <a:path w="75" h="75" extrusionOk="0">
                  <a:moveTo>
                    <a:pt x="37" y="0"/>
                  </a:moveTo>
                  <a:lnTo>
                    <a:pt x="53" y="3"/>
                  </a:lnTo>
                  <a:lnTo>
                    <a:pt x="73" y="23"/>
                  </a:lnTo>
                  <a:lnTo>
                    <a:pt x="75" y="38"/>
                  </a:lnTo>
                  <a:lnTo>
                    <a:pt x="73" y="54"/>
                  </a:lnTo>
                  <a:lnTo>
                    <a:pt x="53" y="74"/>
                  </a:lnTo>
                  <a:lnTo>
                    <a:pt x="37" y="75"/>
                  </a:lnTo>
                  <a:lnTo>
                    <a:pt x="23" y="74"/>
                  </a:lnTo>
                  <a:lnTo>
                    <a:pt x="3" y="54"/>
                  </a:lnTo>
                  <a:lnTo>
                    <a:pt x="0" y="38"/>
                  </a:lnTo>
                  <a:lnTo>
                    <a:pt x="3" y="23"/>
                  </a:lnTo>
                  <a:lnTo>
                    <a:pt x="23" y="3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17"/>
            <p:cNvSpPr/>
            <p:nvPr/>
          </p:nvSpPr>
          <p:spPr>
            <a:xfrm>
              <a:off x="-3071813" y="4071938"/>
              <a:ext cx="39687" cy="39688"/>
            </a:xfrm>
            <a:custGeom>
              <a:avLst/>
              <a:gdLst/>
              <a:ahLst/>
              <a:cxnLst/>
              <a:rect l="l" t="t" r="r" b="b"/>
              <a:pathLst>
                <a:path w="75" h="75" extrusionOk="0">
                  <a:moveTo>
                    <a:pt x="37" y="0"/>
                  </a:moveTo>
                  <a:lnTo>
                    <a:pt x="53" y="2"/>
                  </a:lnTo>
                  <a:lnTo>
                    <a:pt x="73" y="23"/>
                  </a:lnTo>
                  <a:lnTo>
                    <a:pt x="75" y="38"/>
                  </a:lnTo>
                  <a:lnTo>
                    <a:pt x="73" y="52"/>
                  </a:lnTo>
                  <a:lnTo>
                    <a:pt x="53" y="74"/>
                  </a:lnTo>
                  <a:lnTo>
                    <a:pt x="37" y="75"/>
                  </a:lnTo>
                  <a:lnTo>
                    <a:pt x="23" y="74"/>
                  </a:lnTo>
                  <a:lnTo>
                    <a:pt x="3" y="52"/>
                  </a:lnTo>
                  <a:lnTo>
                    <a:pt x="0" y="38"/>
                  </a:lnTo>
                  <a:lnTo>
                    <a:pt x="3" y="23"/>
                  </a:lnTo>
                  <a:lnTo>
                    <a:pt x="23" y="2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17"/>
            <p:cNvSpPr/>
            <p:nvPr/>
          </p:nvSpPr>
          <p:spPr>
            <a:xfrm>
              <a:off x="-3190875" y="4567238"/>
              <a:ext cx="39687" cy="39688"/>
            </a:xfrm>
            <a:custGeom>
              <a:avLst/>
              <a:gdLst/>
              <a:ahLst/>
              <a:cxnLst/>
              <a:rect l="l" t="t" r="r" b="b"/>
              <a:pathLst>
                <a:path w="75" h="75" extrusionOk="0">
                  <a:moveTo>
                    <a:pt x="38" y="0"/>
                  </a:moveTo>
                  <a:lnTo>
                    <a:pt x="53" y="3"/>
                  </a:lnTo>
                  <a:lnTo>
                    <a:pt x="74" y="23"/>
                  </a:lnTo>
                  <a:lnTo>
                    <a:pt x="75" y="37"/>
                  </a:lnTo>
                  <a:lnTo>
                    <a:pt x="74" y="53"/>
                  </a:lnTo>
                  <a:lnTo>
                    <a:pt x="53" y="73"/>
                  </a:lnTo>
                  <a:lnTo>
                    <a:pt x="38" y="75"/>
                  </a:lnTo>
                  <a:lnTo>
                    <a:pt x="23" y="73"/>
                  </a:lnTo>
                  <a:lnTo>
                    <a:pt x="3" y="53"/>
                  </a:lnTo>
                  <a:lnTo>
                    <a:pt x="0" y="37"/>
                  </a:lnTo>
                  <a:lnTo>
                    <a:pt x="3" y="23"/>
                  </a:lnTo>
                  <a:lnTo>
                    <a:pt x="23" y="3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17"/>
            <p:cNvSpPr/>
            <p:nvPr/>
          </p:nvSpPr>
          <p:spPr>
            <a:xfrm>
              <a:off x="-3249613" y="4191001"/>
              <a:ext cx="39687" cy="39688"/>
            </a:xfrm>
            <a:custGeom>
              <a:avLst/>
              <a:gdLst/>
              <a:ahLst/>
              <a:cxnLst/>
              <a:rect l="l" t="t" r="r" b="b"/>
              <a:pathLst>
                <a:path w="75" h="75" extrusionOk="0">
                  <a:moveTo>
                    <a:pt x="37" y="0"/>
                  </a:moveTo>
                  <a:lnTo>
                    <a:pt x="53" y="2"/>
                  </a:lnTo>
                  <a:lnTo>
                    <a:pt x="73" y="23"/>
                  </a:lnTo>
                  <a:lnTo>
                    <a:pt x="75" y="38"/>
                  </a:lnTo>
                  <a:lnTo>
                    <a:pt x="73" y="52"/>
                  </a:lnTo>
                  <a:lnTo>
                    <a:pt x="53" y="74"/>
                  </a:lnTo>
                  <a:lnTo>
                    <a:pt x="37" y="75"/>
                  </a:lnTo>
                  <a:lnTo>
                    <a:pt x="23" y="74"/>
                  </a:lnTo>
                  <a:lnTo>
                    <a:pt x="3" y="52"/>
                  </a:lnTo>
                  <a:lnTo>
                    <a:pt x="0" y="38"/>
                  </a:lnTo>
                  <a:lnTo>
                    <a:pt x="3" y="23"/>
                  </a:lnTo>
                  <a:lnTo>
                    <a:pt x="23" y="2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17"/>
            <p:cNvSpPr/>
            <p:nvPr/>
          </p:nvSpPr>
          <p:spPr>
            <a:xfrm>
              <a:off x="-3086100" y="4413251"/>
              <a:ext cx="242887" cy="317501"/>
            </a:xfrm>
            <a:custGeom>
              <a:avLst/>
              <a:gdLst/>
              <a:ahLst/>
              <a:cxnLst/>
              <a:rect l="l" t="t" r="r" b="b"/>
              <a:pathLst>
                <a:path w="460" h="598" extrusionOk="0">
                  <a:moveTo>
                    <a:pt x="440" y="598"/>
                  </a:moveTo>
                  <a:lnTo>
                    <a:pt x="435" y="598"/>
                  </a:lnTo>
                  <a:lnTo>
                    <a:pt x="431" y="595"/>
                  </a:lnTo>
                  <a:lnTo>
                    <a:pt x="9" y="341"/>
                  </a:lnTo>
                  <a:lnTo>
                    <a:pt x="2" y="335"/>
                  </a:lnTo>
                  <a:lnTo>
                    <a:pt x="0" y="325"/>
                  </a:lnTo>
                  <a:lnTo>
                    <a:pt x="0" y="19"/>
                  </a:lnTo>
                  <a:lnTo>
                    <a:pt x="2" y="11"/>
                  </a:lnTo>
                  <a:lnTo>
                    <a:pt x="12" y="1"/>
                  </a:lnTo>
                  <a:lnTo>
                    <a:pt x="19" y="0"/>
                  </a:lnTo>
                  <a:lnTo>
                    <a:pt x="26" y="1"/>
                  </a:lnTo>
                  <a:lnTo>
                    <a:pt x="36" y="11"/>
                  </a:lnTo>
                  <a:lnTo>
                    <a:pt x="38" y="19"/>
                  </a:lnTo>
                  <a:lnTo>
                    <a:pt x="38" y="315"/>
                  </a:lnTo>
                  <a:lnTo>
                    <a:pt x="450" y="563"/>
                  </a:lnTo>
                  <a:lnTo>
                    <a:pt x="456" y="567"/>
                  </a:lnTo>
                  <a:lnTo>
                    <a:pt x="460" y="582"/>
                  </a:lnTo>
                  <a:lnTo>
                    <a:pt x="457" y="589"/>
                  </a:lnTo>
                  <a:lnTo>
                    <a:pt x="450" y="596"/>
                  </a:lnTo>
                  <a:lnTo>
                    <a:pt x="440" y="598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17"/>
            <p:cNvSpPr/>
            <p:nvPr/>
          </p:nvSpPr>
          <p:spPr>
            <a:xfrm>
              <a:off x="-2863850" y="4413251"/>
              <a:ext cx="242887" cy="317501"/>
            </a:xfrm>
            <a:custGeom>
              <a:avLst/>
              <a:gdLst/>
              <a:ahLst/>
              <a:cxnLst/>
              <a:rect l="l" t="t" r="r" b="b"/>
              <a:pathLst>
                <a:path w="460" h="598" extrusionOk="0">
                  <a:moveTo>
                    <a:pt x="19" y="598"/>
                  </a:moveTo>
                  <a:lnTo>
                    <a:pt x="14" y="598"/>
                  </a:lnTo>
                  <a:lnTo>
                    <a:pt x="10" y="595"/>
                  </a:lnTo>
                  <a:lnTo>
                    <a:pt x="3" y="589"/>
                  </a:lnTo>
                  <a:lnTo>
                    <a:pt x="0" y="579"/>
                  </a:lnTo>
                  <a:lnTo>
                    <a:pt x="0" y="279"/>
                  </a:lnTo>
                  <a:lnTo>
                    <a:pt x="2" y="272"/>
                  </a:lnTo>
                  <a:lnTo>
                    <a:pt x="12" y="262"/>
                  </a:lnTo>
                  <a:lnTo>
                    <a:pt x="19" y="261"/>
                  </a:lnTo>
                  <a:lnTo>
                    <a:pt x="27" y="262"/>
                  </a:lnTo>
                  <a:lnTo>
                    <a:pt x="38" y="272"/>
                  </a:lnTo>
                  <a:lnTo>
                    <a:pt x="38" y="279"/>
                  </a:lnTo>
                  <a:lnTo>
                    <a:pt x="38" y="546"/>
                  </a:lnTo>
                  <a:lnTo>
                    <a:pt x="422" y="315"/>
                  </a:lnTo>
                  <a:lnTo>
                    <a:pt x="422" y="19"/>
                  </a:lnTo>
                  <a:lnTo>
                    <a:pt x="424" y="11"/>
                  </a:lnTo>
                  <a:lnTo>
                    <a:pt x="434" y="1"/>
                  </a:lnTo>
                  <a:lnTo>
                    <a:pt x="441" y="0"/>
                  </a:lnTo>
                  <a:lnTo>
                    <a:pt x="448" y="1"/>
                  </a:lnTo>
                  <a:lnTo>
                    <a:pt x="458" y="11"/>
                  </a:lnTo>
                  <a:lnTo>
                    <a:pt x="460" y="19"/>
                  </a:lnTo>
                  <a:lnTo>
                    <a:pt x="460" y="325"/>
                  </a:lnTo>
                  <a:lnTo>
                    <a:pt x="458" y="335"/>
                  </a:lnTo>
                  <a:lnTo>
                    <a:pt x="451" y="341"/>
                  </a:lnTo>
                  <a:lnTo>
                    <a:pt x="29" y="595"/>
                  </a:lnTo>
                  <a:lnTo>
                    <a:pt x="25" y="596"/>
                  </a:lnTo>
                  <a:lnTo>
                    <a:pt x="19" y="598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17"/>
            <p:cNvSpPr/>
            <p:nvPr/>
          </p:nvSpPr>
          <p:spPr>
            <a:xfrm>
              <a:off x="-2863850" y="4330701"/>
              <a:ext cx="376237" cy="285750"/>
            </a:xfrm>
            <a:custGeom>
              <a:avLst/>
              <a:gdLst/>
              <a:ahLst/>
              <a:cxnLst/>
              <a:rect l="l" t="t" r="r" b="b"/>
              <a:pathLst>
                <a:path w="712" h="540" extrusionOk="0">
                  <a:moveTo>
                    <a:pt x="693" y="540"/>
                  </a:moveTo>
                  <a:lnTo>
                    <a:pt x="686" y="539"/>
                  </a:lnTo>
                  <a:lnTo>
                    <a:pt x="676" y="529"/>
                  </a:lnTo>
                  <a:lnTo>
                    <a:pt x="674" y="522"/>
                  </a:lnTo>
                  <a:lnTo>
                    <a:pt x="674" y="36"/>
                  </a:lnTo>
                  <a:lnTo>
                    <a:pt x="19" y="36"/>
                  </a:lnTo>
                  <a:lnTo>
                    <a:pt x="12" y="36"/>
                  </a:lnTo>
                  <a:lnTo>
                    <a:pt x="2" y="26"/>
                  </a:lnTo>
                  <a:lnTo>
                    <a:pt x="0" y="19"/>
                  </a:lnTo>
                  <a:lnTo>
                    <a:pt x="2" y="10"/>
                  </a:lnTo>
                  <a:lnTo>
                    <a:pt x="12" y="0"/>
                  </a:lnTo>
                  <a:lnTo>
                    <a:pt x="19" y="0"/>
                  </a:lnTo>
                  <a:lnTo>
                    <a:pt x="693" y="0"/>
                  </a:lnTo>
                  <a:lnTo>
                    <a:pt x="702" y="0"/>
                  </a:lnTo>
                  <a:lnTo>
                    <a:pt x="712" y="10"/>
                  </a:lnTo>
                  <a:lnTo>
                    <a:pt x="712" y="19"/>
                  </a:lnTo>
                  <a:lnTo>
                    <a:pt x="712" y="522"/>
                  </a:lnTo>
                  <a:lnTo>
                    <a:pt x="712" y="529"/>
                  </a:lnTo>
                  <a:lnTo>
                    <a:pt x="702" y="539"/>
                  </a:lnTo>
                  <a:lnTo>
                    <a:pt x="693" y="540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17"/>
            <p:cNvSpPr/>
            <p:nvPr/>
          </p:nvSpPr>
          <p:spPr>
            <a:xfrm>
              <a:off x="-2546350" y="4597401"/>
              <a:ext cx="98425" cy="98425"/>
            </a:xfrm>
            <a:custGeom>
              <a:avLst/>
              <a:gdLst/>
              <a:ahLst/>
              <a:cxnLst/>
              <a:rect l="l" t="t" r="r" b="b"/>
              <a:pathLst>
                <a:path w="188" h="187" extrusionOk="0">
                  <a:moveTo>
                    <a:pt x="94" y="37"/>
                  </a:moveTo>
                  <a:lnTo>
                    <a:pt x="84" y="39"/>
                  </a:lnTo>
                  <a:lnTo>
                    <a:pt x="64" y="48"/>
                  </a:lnTo>
                  <a:lnTo>
                    <a:pt x="48" y="62"/>
                  </a:lnTo>
                  <a:lnTo>
                    <a:pt x="39" y="82"/>
                  </a:lnTo>
                  <a:lnTo>
                    <a:pt x="38" y="94"/>
                  </a:lnTo>
                  <a:lnTo>
                    <a:pt x="39" y="105"/>
                  </a:lnTo>
                  <a:lnTo>
                    <a:pt x="48" y="125"/>
                  </a:lnTo>
                  <a:lnTo>
                    <a:pt x="64" y="141"/>
                  </a:lnTo>
                  <a:lnTo>
                    <a:pt x="84" y="150"/>
                  </a:lnTo>
                  <a:lnTo>
                    <a:pt x="94" y="150"/>
                  </a:lnTo>
                  <a:lnTo>
                    <a:pt x="106" y="150"/>
                  </a:lnTo>
                  <a:lnTo>
                    <a:pt x="126" y="141"/>
                  </a:lnTo>
                  <a:lnTo>
                    <a:pt x="142" y="125"/>
                  </a:lnTo>
                  <a:lnTo>
                    <a:pt x="150" y="105"/>
                  </a:lnTo>
                  <a:lnTo>
                    <a:pt x="150" y="94"/>
                  </a:lnTo>
                  <a:lnTo>
                    <a:pt x="150" y="82"/>
                  </a:lnTo>
                  <a:lnTo>
                    <a:pt x="142" y="62"/>
                  </a:lnTo>
                  <a:lnTo>
                    <a:pt x="126" y="48"/>
                  </a:lnTo>
                  <a:lnTo>
                    <a:pt x="106" y="39"/>
                  </a:lnTo>
                  <a:lnTo>
                    <a:pt x="94" y="37"/>
                  </a:lnTo>
                  <a:close/>
                  <a:moveTo>
                    <a:pt x="94" y="187"/>
                  </a:moveTo>
                  <a:lnTo>
                    <a:pt x="75" y="186"/>
                  </a:lnTo>
                  <a:lnTo>
                    <a:pt x="42" y="171"/>
                  </a:lnTo>
                  <a:lnTo>
                    <a:pt x="16" y="147"/>
                  </a:lnTo>
                  <a:lnTo>
                    <a:pt x="2" y="112"/>
                  </a:lnTo>
                  <a:lnTo>
                    <a:pt x="0" y="94"/>
                  </a:lnTo>
                  <a:lnTo>
                    <a:pt x="2" y="75"/>
                  </a:lnTo>
                  <a:lnTo>
                    <a:pt x="16" y="42"/>
                  </a:lnTo>
                  <a:lnTo>
                    <a:pt x="42" y="16"/>
                  </a:lnTo>
                  <a:lnTo>
                    <a:pt x="75" y="1"/>
                  </a:lnTo>
                  <a:lnTo>
                    <a:pt x="94" y="0"/>
                  </a:lnTo>
                  <a:lnTo>
                    <a:pt x="114" y="1"/>
                  </a:lnTo>
                  <a:lnTo>
                    <a:pt x="147" y="16"/>
                  </a:lnTo>
                  <a:lnTo>
                    <a:pt x="173" y="42"/>
                  </a:lnTo>
                  <a:lnTo>
                    <a:pt x="188" y="75"/>
                  </a:lnTo>
                  <a:lnTo>
                    <a:pt x="188" y="94"/>
                  </a:lnTo>
                  <a:lnTo>
                    <a:pt x="188" y="112"/>
                  </a:lnTo>
                  <a:lnTo>
                    <a:pt x="173" y="147"/>
                  </a:lnTo>
                  <a:lnTo>
                    <a:pt x="147" y="171"/>
                  </a:lnTo>
                  <a:lnTo>
                    <a:pt x="114" y="186"/>
                  </a:lnTo>
                  <a:lnTo>
                    <a:pt x="94" y="187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17"/>
            <p:cNvSpPr/>
            <p:nvPr/>
          </p:nvSpPr>
          <p:spPr>
            <a:xfrm>
              <a:off x="-3240088" y="4716463"/>
              <a:ext cx="98425" cy="98425"/>
            </a:xfrm>
            <a:custGeom>
              <a:avLst/>
              <a:gdLst/>
              <a:ahLst/>
              <a:cxnLst/>
              <a:rect l="l" t="t" r="r" b="b"/>
              <a:pathLst>
                <a:path w="188" h="187" extrusionOk="0">
                  <a:moveTo>
                    <a:pt x="94" y="37"/>
                  </a:moveTo>
                  <a:lnTo>
                    <a:pt x="83" y="39"/>
                  </a:lnTo>
                  <a:lnTo>
                    <a:pt x="62" y="47"/>
                  </a:lnTo>
                  <a:lnTo>
                    <a:pt x="48" y="62"/>
                  </a:lnTo>
                  <a:lnTo>
                    <a:pt x="39" y="82"/>
                  </a:lnTo>
                  <a:lnTo>
                    <a:pt x="38" y="93"/>
                  </a:lnTo>
                  <a:lnTo>
                    <a:pt x="39" y="105"/>
                  </a:lnTo>
                  <a:lnTo>
                    <a:pt x="48" y="125"/>
                  </a:lnTo>
                  <a:lnTo>
                    <a:pt x="62" y="141"/>
                  </a:lnTo>
                  <a:lnTo>
                    <a:pt x="83" y="150"/>
                  </a:lnTo>
                  <a:lnTo>
                    <a:pt x="94" y="150"/>
                  </a:lnTo>
                  <a:lnTo>
                    <a:pt x="106" y="150"/>
                  </a:lnTo>
                  <a:lnTo>
                    <a:pt x="126" y="141"/>
                  </a:lnTo>
                  <a:lnTo>
                    <a:pt x="142" y="125"/>
                  </a:lnTo>
                  <a:lnTo>
                    <a:pt x="150" y="105"/>
                  </a:lnTo>
                  <a:lnTo>
                    <a:pt x="150" y="93"/>
                  </a:lnTo>
                  <a:lnTo>
                    <a:pt x="150" y="82"/>
                  </a:lnTo>
                  <a:lnTo>
                    <a:pt x="142" y="62"/>
                  </a:lnTo>
                  <a:lnTo>
                    <a:pt x="126" y="47"/>
                  </a:lnTo>
                  <a:lnTo>
                    <a:pt x="106" y="39"/>
                  </a:lnTo>
                  <a:lnTo>
                    <a:pt x="94" y="37"/>
                  </a:lnTo>
                  <a:close/>
                  <a:moveTo>
                    <a:pt x="94" y="187"/>
                  </a:moveTo>
                  <a:lnTo>
                    <a:pt x="75" y="186"/>
                  </a:lnTo>
                  <a:lnTo>
                    <a:pt x="42" y="171"/>
                  </a:lnTo>
                  <a:lnTo>
                    <a:pt x="16" y="147"/>
                  </a:lnTo>
                  <a:lnTo>
                    <a:pt x="2" y="112"/>
                  </a:lnTo>
                  <a:lnTo>
                    <a:pt x="0" y="93"/>
                  </a:lnTo>
                  <a:lnTo>
                    <a:pt x="2" y="75"/>
                  </a:lnTo>
                  <a:lnTo>
                    <a:pt x="16" y="41"/>
                  </a:lnTo>
                  <a:lnTo>
                    <a:pt x="42" y="16"/>
                  </a:lnTo>
                  <a:lnTo>
                    <a:pt x="75" y="1"/>
                  </a:lnTo>
                  <a:lnTo>
                    <a:pt x="94" y="0"/>
                  </a:lnTo>
                  <a:lnTo>
                    <a:pt x="114" y="1"/>
                  </a:lnTo>
                  <a:lnTo>
                    <a:pt x="147" y="16"/>
                  </a:lnTo>
                  <a:lnTo>
                    <a:pt x="173" y="41"/>
                  </a:lnTo>
                  <a:lnTo>
                    <a:pt x="186" y="75"/>
                  </a:lnTo>
                  <a:lnTo>
                    <a:pt x="188" y="93"/>
                  </a:lnTo>
                  <a:lnTo>
                    <a:pt x="186" y="112"/>
                  </a:lnTo>
                  <a:lnTo>
                    <a:pt x="173" y="147"/>
                  </a:lnTo>
                  <a:lnTo>
                    <a:pt x="147" y="171"/>
                  </a:lnTo>
                  <a:lnTo>
                    <a:pt x="114" y="186"/>
                  </a:lnTo>
                  <a:lnTo>
                    <a:pt x="94" y="187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17"/>
            <p:cNvSpPr/>
            <p:nvPr/>
          </p:nvSpPr>
          <p:spPr>
            <a:xfrm>
              <a:off x="-2665413" y="4041776"/>
              <a:ext cx="98425" cy="100013"/>
            </a:xfrm>
            <a:custGeom>
              <a:avLst/>
              <a:gdLst/>
              <a:ahLst/>
              <a:cxnLst/>
              <a:rect l="l" t="t" r="r" b="b"/>
              <a:pathLst>
                <a:path w="187" h="188" extrusionOk="0">
                  <a:moveTo>
                    <a:pt x="93" y="38"/>
                  </a:moveTo>
                  <a:lnTo>
                    <a:pt x="83" y="39"/>
                  </a:lnTo>
                  <a:lnTo>
                    <a:pt x="63" y="46"/>
                  </a:lnTo>
                  <a:lnTo>
                    <a:pt x="47" y="62"/>
                  </a:lnTo>
                  <a:lnTo>
                    <a:pt x="39" y="82"/>
                  </a:lnTo>
                  <a:lnTo>
                    <a:pt x="37" y="94"/>
                  </a:lnTo>
                  <a:lnTo>
                    <a:pt x="39" y="105"/>
                  </a:lnTo>
                  <a:lnTo>
                    <a:pt x="47" y="126"/>
                  </a:lnTo>
                  <a:lnTo>
                    <a:pt x="63" y="141"/>
                  </a:lnTo>
                  <a:lnTo>
                    <a:pt x="83" y="149"/>
                  </a:lnTo>
                  <a:lnTo>
                    <a:pt x="93" y="150"/>
                  </a:lnTo>
                  <a:lnTo>
                    <a:pt x="105" y="149"/>
                  </a:lnTo>
                  <a:lnTo>
                    <a:pt x="125" y="141"/>
                  </a:lnTo>
                  <a:lnTo>
                    <a:pt x="141" y="126"/>
                  </a:lnTo>
                  <a:lnTo>
                    <a:pt x="149" y="105"/>
                  </a:lnTo>
                  <a:lnTo>
                    <a:pt x="149" y="94"/>
                  </a:lnTo>
                  <a:lnTo>
                    <a:pt x="149" y="82"/>
                  </a:lnTo>
                  <a:lnTo>
                    <a:pt x="141" y="62"/>
                  </a:lnTo>
                  <a:lnTo>
                    <a:pt x="125" y="46"/>
                  </a:lnTo>
                  <a:lnTo>
                    <a:pt x="105" y="39"/>
                  </a:lnTo>
                  <a:lnTo>
                    <a:pt x="93" y="38"/>
                  </a:lnTo>
                  <a:close/>
                  <a:moveTo>
                    <a:pt x="93" y="188"/>
                  </a:moveTo>
                  <a:lnTo>
                    <a:pt x="75" y="186"/>
                  </a:lnTo>
                  <a:lnTo>
                    <a:pt x="41" y="172"/>
                  </a:lnTo>
                  <a:lnTo>
                    <a:pt x="15" y="147"/>
                  </a:lnTo>
                  <a:lnTo>
                    <a:pt x="1" y="113"/>
                  </a:lnTo>
                  <a:lnTo>
                    <a:pt x="0" y="94"/>
                  </a:lnTo>
                  <a:lnTo>
                    <a:pt x="1" y="75"/>
                  </a:lnTo>
                  <a:lnTo>
                    <a:pt x="15" y="41"/>
                  </a:lnTo>
                  <a:lnTo>
                    <a:pt x="41" y="16"/>
                  </a:lnTo>
                  <a:lnTo>
                    <a:pt x="75" y="2"/>
                  </a:lnTo>
                  <a:lnTo>
                    <a:pt x="93" y="0"/>
                  </a:lnTo>
                  <a:lnTo>
                    <a:pt x="113" y="2"/>
                  </a:lnTo>
                  <a:lnTo>
                    <a:pt x="147" y="16"/>
                  </a:lnTo>
                  <a:lnTo>
                    <a:pt x="173" y="41"/>
                  </a:lnTo>
                  <a:lnTo>
                    <a:pt x="187" y="75"/>
                  </a:lnTo>
                  <a:lnTo>
                    <a:pt x="187" y="94"/>
                  </a:lnTo>
                  <a:lnTo>
                    <a:pt x="187" y="113"/>
                  </a:lnTo>
                  <a:lnTo>
                    <a:pt x="173" y="147"/>
                  </a:lnTo>
                  <a:lnTo>
                    <a:pt x="147" y="172"/>
                  </a:lnTo>
                  <a:lnTo>
                    <a:pt x="113" y="186"/>
                  </a:lnTo>
                  <a:lnTo>
                    <a:pt x="93" y="188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17"/>
            <p:cNvSpPr/>
            <p:nvPr/>
          </p:nvSpPr>
          <p:spPr>
            <a:xfrm>
              <a:off x="-2606675" y="4756151"/>
              <a:ext cx="119062" cy="119063"/>
            </a:xfrm>
            <a:custGeom>
              <a:avLst/>
              <a:gdLst/>
              <a:ahLst/>
              <a:cxnLst/>
              <a:rect l="l" t="t" r="r" b="b"/>
              <a:pathLst>
                <a:path w="225" h="224" extrusionOk="0">
                  <a:moveTo>
                    <a:pt x="112" y="37"/>
                  </a:moveTo>
                  <a:lnTo>
                    <a:pt x="98" y="39"/>
                  </a:lnTo>
                  <a:lnTo>
                    <a:pt x="71" y="50"/>
                  </a:lnTo>
                  <a:lnTo>
                    <a:pt x="50" y="70"/>
                  </a:lnTo>
                  <a:lnTo>
                    <a:pt x="39" y="98"/>
                  </a:lnTo>
                  <a:lnTo>
                    <a:pt x="37" y="112"/>
                  </a:lnTo>
                  <a:lnTo>
                    <a:pt x="39" y="128"/>
                  </a:lnTo>
                  <a:lnTo>
                    <a:pt x="50" y="154"/>
                  </a:lnTo>
                  <a:lnTo>
                    <a:pt x="71" y="174"/>
                  </a:lnTo>
                  <a:lnTo>
                    <a:pt x="98" y="185"/>
                  </a:lnTo>
                  <a:lnTo>
                    <a:pt x="112" y="187"/>
                  </a:lnTo>
                  <a:lnTo>
                    <a:pt x="128" y="185"/>
                  </a:lnTo>
                  <a:lnTo>
                    <a:pt x="156" y="174"/>
                  </a:lnTo>
                  <a:lnTo>
                    <a:pt x="176" y="154"/>
                  </a:lnTo>
                  <a:lnTo>
                    <a:pt x="187" y="128"/>
                  </a:lnTo>
                  <a:lnTo>
                    <a:pt x="187" y="112"/>
                  </a:lnTo>
                  <a:lnTo>
                    <a:pt x="187" y="98"/>
                  </a:lnTo>
                  <a:lnTo>
                    <a:pt x="176" y="70"/>
                  </a:lnTo>
                  <a:lnTo>
                    <a:pt x="156" y="50"/>
                  </a:lnTo>
                  <a:lnTo>
                    <a:pt x="128" y="39"/>
                  </a:lnTo>
                  <a:lnTo>
                    <a:pt x="112" y="37"/>
                  </a:lnTo>
                  <a:close/>
                  <a:moveTo>
                    <a:pt x="112" y="224"/>
                  </a:moveTo>
                  <a:lnTo>
                    <a:pt x="91" y="223"/>
                  </a:lnTo>
                  <a:lnTo>
                    <a:pt x="50" y="206"/>
                  </a:lnTo>
                  <a:lnTo>
                    <a:pt x="19" y="175"/>
                  </a:lnTo>
                  <a:lnTo>
                    <a:pt x="3" y="135"/>
                  </a:lnTo>
                  <a:lnTo>
                    <a:pt x="0" y="112"/>
                  </a:lnTo>
                  <a:lnTo>
                    <a:pt x="3" y="89"/>
                  </a:lnTo>
                  <a:lnTo>
                    <a:pt x="19" y="49"/>
                  </a:lnTo>
                  <a:lnTo>
                    <a:pt x="50" y="18"/>
                  </a:lnTo>
                  <a:lnTo>
                    <a:pt x="91" y="1"/>
                  </a:lnTo>
                  <a:lnTo>
                    <a:pt x="112" y="0"/>
                  </a:lnTo>
                  <a:lnTo>
                    <a:pt x="135" y="1"/>
                  </a:lnTo>
                  <a:lnTo>
                    <a:pt x="176" y="18"/>
                  </a:lnTo>
                  <a:lnTo>
                    <a:pt x="207" y="49"/>
                  </a:lnTo>
                  <a:lnTo>
                    <a:pt x="223" y="89"/>
                  </a:lnTo>
                  <a:lnTo>
                    <a:pt x="225" y="112"/>
                  </a:lnTo>
                  <a:lnTo>
                    <a:pt x="223" y="135"/>
                  </a:lnTo>
                  <a:lnTo>
                    <a:pt x="207" y="175"/>
                  </a:lnTo>
                  <a:lnTo>
                    <a:pt x="176" y="206"/>
                  </a:lnTo>
                  <a:lnTo>
                    <a:pt x="135" y="223"/>
                  </a:lnTo>
                  <a:lnTo>
                    <a:pt x="112" y="224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17"/>
            <p:cNvSpPr/>
            <p:nvPr/>
          </p:nvSpPr>
          <p:spPr>
            <a:xfrm>
              <a:off x="-3190875" y="4132263"/>
              <a:ext cx="674687" cy="417514"/>
            </a:xfrm>
            <a:custGeom>
              <a:avLst/>
              <a:gdLst/>
              <a:ahLst/>
              <a:cxnLst/>
              <a:rect l="l" t="t" r="r" b="b"/>
              <a:pathLst>
                <a:path w="1277" h="791" extrusionOk="0">
                  <a:moveTo>
                    <a:pt x="0" y="396"/>
                  </a:moveTo>
                  <a:lnTo>
                    <a:pt x="638" y="791"/>
                  </a:lnTo>
                  <a:lnTo>
                    <a:pt x="1277" y="396"/>
                  </a:lnTo>
                  <a:lnTo>
                    <a:pt x="638" y="0"/>
                  </a:lnTo>
                  <a:lnTo>
                    <a:pt x="0" y="396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17"/>
            <p:cNvSpPr/>
            <p:nvPr/>
          </p:nvSpPr>
          <p:spPr>
            <a:xfrm>
              <a:off x="-3221038" y="4110038"/>
              <a:ext cx="733426" cy="461963"/>
            </a:xfrm>
            <a:custGeom>
              <a:avLst/>
              <a:gdLst/>
              <a:ahLst/>
              <a:cxnLst/>
              <a:rect l="l" t="t" r="r" b="b"/>
              <a:pathLst>
                <a:path w="1386" h="873" extrusionOk="0">
                  <a:moveTo>
                    <a:pt x="693" y="873"/>
                  </a:moveTo>
                  <a:lnTo>
                    <a:pt x="688" y="873"/>
                  </a:lnTo>
                  <a:lnTo>
                    <a:pt x="684" y="870"/>
                  </a:lnTo>
                  <a:lnTo>
                    <a:pt x="262" y="609"/>
                  </a:lnTo>
                  <a:lnTo>
                    <a:pt x="10" y="454"/>
                  </a:lnTo>
                  <a:lnTo>
                    <a:pt x="3" y="447"/>
                  </a:lnTo>
                  <a:lnTo>
                    <a:pt x="0" y="438"/>
                  </a:lnTo>
                  <a:lnTo>
                    <a:pt x="3" y="428"/>
                  </a:lnTo>
                  <a:lnTo>
                    <a:pt x="10" y="421"/>
                  </a:lnTo>
                  <a:lnTo>
                    <a:pt x="684" y="4"/>
                  </a:lnTo>
                  <a:lnTo>
                    <a:pt x="693" y="0"/>
                  </a:lnTo>
                  <a:lnTo>
                    <a:pt x="703" y="4"/>
                  </a:lnTo>
                  <a:lnTo>
                    <a:pt x="1377" y="421"/>
                  </a:lnTo>
                  <a:lnTo>
                    <a:pt x="1384" y="428"/>
                  </a:lnTo>
                  <a:lnTo>
                    <a:pt x="1386" y="438"/>
                  </a:lnTo>
                  <a:lnTo>
                    <a:pt x="1384" y="447"/>
                  </a:lnTo>
                  <a:lnTo>
                    <a:pt x="1377" y="454"/>
                  </a:lnTo>
                  <a:lnTo>
                    <a:pt x="1125" y="609"/>
                  </a:lnTo>
                  <a:lnTo>
                    <a:pt x="703" y="870"/>
                  </a:lnTo>
                  <a:lnTo>
                    <a:pt x="699" y="873"/>
                  </a:lnTo>
                  <a:lnTo>
                    <a:pt x="693" y="87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0" name="Google Shape;150;p17"/>
          <p:cNvGrpSpPr/>
          <p:nvPr/>
        </p:nvGrpSpPr>
        <p:grpSpPr>
          <a:xfrm>
            <a:off x="4803408" y="4053039"/>
            <a:ext cx="315250" cy="337558"/>
            <a:chOff x="-3275013" y="5272088"/>
            <a:chExt cx="852487" cy="912812"/>
          </a:xfrm>
        </p:grpSpPr>
        <p:sp>
          <p:nvSpPr>
            <p:cNvPr id="151" name="Google Shape;151;p17"/>
            <p:cNvSpPr/>
            <p:nvPr/>
          </p:nvSpPr>
          <p:spPr>
            <a:xfrm>
              <a:off x="-3265488" y="6075363"/>
              <a:ext cx="515938" cy="100012"/>
            </a:xfrm>
            <a:custGeom>
              <a:avLst/>
              <a:gdLst/>
              <a:ahLst/>
              <a:cxnLst/>
              <a:rect l="l" t="t" r="r" b="b"/>
              <a:pathLst>
                <a:path w="974" h="188" extrusionOk="0">
                  <a:moveTo>
                    <a:pt x="881" y="0"/>
                  </a:moveTo>
                  <a:lnTo>
                    <a:pt x="899" y="2"/>
                  </a:lnTo>
                  <a:lnTo>
                    <a:pt x="934" y="16"/>
                  </a:lnTo>
                  <a:lnTo>
                    <a:pt x="958" y="41"/>
                  </a:lnTo>
                  <a:lnTo>
                    <a:pt x="973" y="75"/>
                  </a:lnTo>
                  <a:lnTo>
                    <a:pt x="974" y="94"/>
                  </a:lnTo>
                  <a:lnTo>
                    <a:pt x="973" y="113"/>
                  </a:lnTo>
                  <a:lnTo>
                    <a:pt x="958" y="147"/>
                  </a:lnTo>
                  <a:lnTo>
                    <a:pt x="947" y="160"/>
                  </a:lnTo>
                  <a:lnTo>
                    <a:pt x="934" y="172"/>
                  </a:lnTo>
                  <a:lnTo>
                    <a:pt x="899" y="186"/>
                  </a:lnTo>
                  <a:lnTo>
                    <a:pt x="881" y="188"/>
                  </a:lnTo>
                  <a:lnTo>
                    <a:pt x="94" y="188"/>
                  </a:lnTo>
                  <a:lnTo>
                    <a:pt x="75" y="186"/>
                  </a:lnTo>
                  <a:lnTo>
                    <a:pt x="41" y="172"/>
                  </a:lnTo>
                  <a:lnTo>
                    <a:pt x="16" y="147"/>
                  </a:lnTo>
                  <a:lnTo>
                    <a:pt x="2" y="113"/>
                  </a:lnTo>
                  <a:lnTo>
                    <a:pt x="0" y="94"/>
                  </a:lnTo>
                  <a:lnTo>
                    <a:pt x="2" y="75"/>
                  </a:lnTo>
                  <a:lnTo>
                    <a:pt x="16" y="41"/>
                  </a:lnTo>
                  <a:lnTo>
                    <a:pt x="28" y="28"/>
                  </a:lnTo>
                  <a:lnTo>
                    <a:pt x="41" y="16"/>
                  </a:lnTo>
                  <a:lnTo>
                    <a:pt x="75" y="2"/>
                  </a:lnTo>
                  <a:lnTo>
                    <a:pt x="94" y="0"/>
                  </a:lnTo>
                  <a:lnTo>
                    <a:pt x="300" y="0"/>
                  </a:lnTo>
                  <a:lnTo>
                    <a:pt x="675" y="0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788A8A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17"/>
            <p:cNvSpPr/>
            <p:nvPr/>
          </p:nvSpPr>
          <p:spPr>
            <a:xfrm>
              <a:off x="-3146425" y="5995988"/>
              <a:ext cx="277812" cy="79375"/>
            </a:xfrm>
            <a:custGeom>
              <a:avLst/>
              <a:gdLst/>
              <a:ahLst/>
              <a:cxnLst/>
              <a:rect l="l" t="t" r="r" b="b"/>
              <a:pathLst>
                <a:path w="524" h="150" extrusionOk="0">
                  <a:moveTo>
                    <a:pt x="450" y="0"/>
                  </a:moveTo>
                  <a:lnTo>
                    <a:pt x="465" y="2"/>
                  </a:lnTo>
                  <a:lnTo>
                    <a:pt x="491" y="13"/>
                  </a:lnTo>
                  <a:lnTo>
                    <a:pt x="511" y="34"/>
                  </a:lnTo>
                  <a:lnTo>
                    <a:pt x="523" y="60"/>
                  </a:lnTo>
                  <a:lnTo>
                    <a:pt x="524" y="75"/>
                  </a:lnTo>
                  <a:lnTo>
                    <a:pt x="523" y="91"/>
                  </a:lnTo>
                  <a:lnTo>
                    <a:pt x="511" y="117"/>
                  </a:lnTo>
                  <a:lnTo>
                    <a:pt x="503" y="129"/>
                  </a:lnTo>
                  <a:lnTo>
                    <a:pt x="491" y="137"/>
                  </a:lnTo>
                  <a:lnTo>
                    <a:pt x="465" y="149"/>
                  </a:lnTo>
                  <a:lnTo>
                    <a:pt x="450" y="150"/>
                  </a:lnTo>
                  <a:lnTo>
                    <a:pt x="75" y="150"/>
                  </a:lnTo>
                  <a:lnTo>
                    <a:pt x="59" y="149"/>
                  </a:lnTo>
                  <a:lnTo>
                    <a:pt x="33" y="137"/>
                  </a:lnTo>
                  <a:lnTo>
                    <a:pt x="13" y="117"/>
                  </a:lnTo>
                  <a:lnTo>
                    <a:pt x="1" y="91"/>
                  </a:lnTo>
                  <a:lnTo>
                    <a:pt x="0" y="75"/>
                  </a:lnTo>
                  <a:lnTo>
                    <a:pt x="1" y="60"/>
                  </a:lnTo>
                  <a:lnTo>
                    <a:pt x="13" y="34"/>
                  </a:lnTo>
                  <a:lnTo>
                    <a:pt x="22" y="22"/>
                  </a:lnTo>
                  <a:lnTo>
                    <a:pt x="33" y="13"/>
                  </a:lnTo>
                  <a:lnTo>
                    <a:pt x="59" y="2"/>
                  </a:lnTo>
                  <a:lnTo>
                    <a:pt x="75" y="0"/>
                  </a:lnTo>
                  <a:lnTo>
                    <a:pt x="262" y="0"/>
                  </a:lnTo>
                  <a:lnTo>
                    <a:pt x="375" y="0"/>
                  </a:lnTo>
                  <a:lnTo>
                    <a:pt x="450" y="0"/>
                  </a:lnTo>
                  <a:close/>
                </a:path>
              </a:pathLst>
            </a:custGeom>
            <a:solidFill>
              <a:srgbClr val="91A4A0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17"/>
            <p:cNvSpPr/>
            <p:nvPr/>
          </p:nvSpPr>
          <p:spPr>
            <a:xfrm>
              <a:off x="-2789238" y="5402263"/>
              <a:ext cx="357186" cy="177800"/>
            </a:xfrm>
            <a:custGeom>
              <a:avLst/>
              <a:gdLst/>
              <a:ahLst/>
              <a:cxnLst/>
              <a:rect l="l" t="t" r="r" b="b"/>
              <a:pathLst>
                <a:path w="674" h="337" extrusionOk="0">
                  <a:moveTo>
                    <a:pt x="674" y="337"/>
                  </a:moveTo>
                  <a:lnTo>
                    <a:pt x="0" y="337"/>
                  </a:lnTo>
                  <a:lnTo>
                    <a:pt x="2" y="302"/>
                  </a:lnTo>
                  <a:lnTo>
                    <a:pt x="15" y="236"/>
                  </a:lnTo>
                  <a:lnTo>
                    <a:pt x="41" y="176"/>
                  </a:lnTo>
                  <a:lnTo>
                    <a:pt x="77" y="122"/>
                  </a:lnTo>
                  <a:lnTo>
                    <a:pt x="123" y="76"/>
                  </a:lnTo>
                  <a:lnTo>
                    <a:pt x="176" y="40"/>
                  </a:lnTo>
                  <a:lnTo>
                    <a:pt x="237" y="14"/>
                  </a:lnTo>
                  <a:lnTo>
                    <a:pt x="303" y="1"/>
                  </a:lnTo>
                  <a:lnTo>
                    <a:pt x="337" y="0"/>
                  </a:lnTo>
                  <a:lnTo>
                    <a:pt x="372" y="1"/>
                  </a:lnTo>
                  <a:lnTo>
                    <a:pt x="438" y="14"/>
                  </a:lnTo>
                  <a:lnTo>
                    <a:pt x="499" y="40"/>
                  </a:lnTo>
                  <a:lnTo>
                    <a:pt x="552" y="76"/>
                  </a:lnTo>
                  <a:lnTo>
                    <a:pt x="598" y="122"/>
                  </a:lnTo>
                  <a:lnTo>
                    <a:pt x="634" y="176"/>
                  </a:lnTo>
                  <a:lnTo>
                    <a:pt x="660" y="236"/>
                  </a:lnTo>
                  <a:lnTo>
                    <a:pt x="673" y="302"/>
                  </a:lnTo>
                  <a:lnTo>
                    <a:pt x="674" y="337"/>
                  </a:lnTo>
                  <a:close/>
                </a:path>
              </a:pathLst>
            </a:custGeom>
            <a:solidFill>
              <a:srgbClr val="91A4A0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17"/>
            <p:cNvSpPr/>
            <p:nvPr/>
          </p:nvSpPr>
          <p:spPr>
            <a:xfrm>
              <a:off x="-3205163" y="5402263"/>
              <a:ext cx="79375" cy="79375"/>
            </a:xfrm>
            <a:custGeom>
              <a:avLst/>
              <a:gdLst/>
              <a:ahLst/>
              <a:cxnLst/>
              <a:rect l="l" t="t" r="r" b="b"/>
              <a:pathLst>
                <a:path w="150" h="150" extrusionOk="0">
                  <a:moveTo>
                    <a:pt x="75" y="0"/>
                  </a:moveTo>
                  <a:lnTo>
                    <a:pt x="90" y="1"/>
                  </a:lnTo>
                  <a:lnTo>
                    <a:pt x="116" y="13"/>
                  </a:lnTo>
                  <a:lnTo>
                    <a:pt x="137" y="33"/>
                  </a:lnTo>
                  <a:lnTo>
                    <a:pt x="148" y="59"/>
                  </a:lnTo>
                  <a:lnTo>
                    <a:pt x="150" y="75"/>
                  </a:lnTo>
                  <a:lnTo>
                    <a:pt x="148" y="91"/>
                  </a:lnTo>
                  <a:lnTo>
                    <a:pt x="137" y="117"/>
                  </a:lnTo>
                  <a:lnTo>
                    <a:pt x="116" y="137"/>
                  </a:lnTo>
                  <a:lnTo>
                    <a:pt x="90" y="148"/>
                  </a:lnTo>
                  <a:lnTo>
                    <a:pt x="75" y="150"/>
                  </a:lnTo>
                  <a:lnTo>
                    <a:pt x="59" y="148"/>
                  </a:lnTo>
                  <a:lnTo>
                    <a:pt x="33" y="137"/>
                  </a:lnTo>
                  <a:lnTo>
                    <a:pt x="13" y="117"/>
                  </a:lnTo>
                  <a:lnTo>
                    <a:pt x="1" y="91"/>
                  </a:lnTo>
                  <a:lnTo>
                    <a:pt x="0" y="75"/>
                  </a:lnTo>
                  <a:lnTo>
                    <a:pt x="1" y="59"/>
                  </a:lnTo>
                  <a:lnTo>
                    <a:pt x="13" y="33"/>
                  </a:lnTo>
                  <a:lnTo>
                    <a:pt x="33" y="13"/>
                  </a:lnTo>
                  <a:lnTo>
                    <a:pt x="59" y="1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DBE0F0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17"/>
            <p:cNvSpPr/>
            <p:nvPr/>
          </p:nvSpPr>
          <p:spPr>
            <a:xfrm>
              <a:off x="-2532063" y="5956300"/>
              <a:ext cx="100012" cy="100012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4" y="0"/>
                  </a:moveTo>
                  <a:lnTo>
                    <a:pt x="113" y="1"/>
                  </a:lnTo>
                  <a:lnTo>
                    <a:pt x="147" y="15"/>
                  </a:lnTo>
                  <a:lnTo>
                    <a:pt x="172" y="40"/>
                  </a:lnTo>
                  <a:lnTo>
                    <a:pt x="186" y="74"/>
                  </a:lnTo>
                  <a:lnTo>
                    <a:pt x="187" y="93"/>
                  </a:lnTo>
                  <a:lnTo>
                    <a:pt x="186" y="112"/>
                  </a:lnTo>
                  <a:lnTo>
                    <a:pt x="172" y="147"/>
                  </a:lnTo>
                  <a:lnTo>
                    <a:pt x="147" y="171"/>
                  </a:lnTo>
                  <a:lnTo>
                    <a:pt x="113" y="185"/>
                  </a:lnTo>
                  <a:lnTo>
                    <a:pt x="94" y="187"/>
                  </a:lnTo>
                  <a:lnTo>
                    <a:pt x="75" y="185"/>
                  </a:lnTo>
                  <a:lnTo>
                    <a:pt x="41" y="171"/>
                  </a:lnTo>
                  <a:lnTo>
                    <a:pt x="16" y="147"/>
                  </a:lnTo>
                  <a:lnTo>
                    <a:pt x="2" y="112"/>
                  </a:lnTo>
                  <a:lnTo>
                    <a:pt x="0" y="93"/>
                  </a:lnTo>
                  <a:lnTo>
                    <a:pt x="2" y="74"/>
                  </a:lnTo>
                  <a:lnTo>
                    <a:pt x="16" y="40"/>
                  </a:lnTo>
                  <a:lnTo>
                    <a:pt x="41" y="15"/>
                  </a:lnTo>
                  <a:lnTo>
                    <a:pt x="75" y="1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DBE0F0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17"/>
            <p:cNvSpPr/>
            <p:nvPr/>
          </p:nvSpPr>
          <p:spPr>
            <a:xfrm>
              <a:off x="-2828925" y="5797550"/>
              <a:ext cx="79375" cy="79375"/>
            </a:xfrm>
            <a:custGeom>
              <a:avLst/>
              <a:gdLst/>
              <a:ahLst/>
              <a:cxnLst/>
              <a:rect l="l" t="t" r="r" b="b"/>
              <a:pathLst>
                <a:path w="150" h="150" extrusionOk="0">
                  <a:moveTo>
                    <a:pt x="75" y="0"/>
                  </a:moveTo>
                  <a:lnTo>
                    <a:pt x="91" y="1"/>
                  </a:lnTo>
                  <a:lnTo>
                    <a:pt x="117" y="13"/>
                  </a:lnTo>
                  <a:lnTo>
                    <a:pt x="137" y="33"/>
                  </a:lnTo>
                  <a:lnTo>
                    <a:pt x="149" y="59"/>
                  </a:lnTo>
                  <a:lnTo>
                    <a:pt x="150" y="75"/>
                  </a:lnTo>
                  <a:lnTo>
                    <a:pt x="149" y="91"/>
                  </a:lnTo>
                  <a:lnTo>
                    <a:pt x="137" y="117"/>
                  </a:lnTo>
                  <a:lnTo>
                    <a:pt x="117" y="137"/>
                  </a:lnTo>
                  <a:lnTo>
                    <a:pt x="91" y="148"/>
                  </a:lnTo>
                  <a:lnTo>
                    <a:pt x="75" y="150"/>
                  </a:lnTo>
                  <a:lnTo>
                    <a:pt x="59" y="148"/>
                  </a:lnTo>
                  <a:lnTo>
                    <a:pt x="33" y="137"/>
                  </a:lnTo>
                  <a:lnTo>
                    <a:pt x="13" y="117"/>
                  </a:lnTo>
                  <a:lnTo>
                    <a:pt x="2" y="91"/>
                  </a:lnTo>
                  <a:lnTo>
                    <a:pt x="0" y="75"/>
                  </a:lnTo>
                  <a:lnTo>
                    <a:pt x="2" y="59"/>
                  </a:lnTo>
                  <a:lnTo>
                    <a:pt x="13" y="33"/>
                  </a:lnTo>
                  <a:lnTo>
                    <a:pt x="33" y="13"/>
                  </a:lnTo>
                  <a:lnTo>
                    <a:pt x="59" y="1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DBE0F0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17"/>
            <p:cNvSpPr/>
            <p:nvPr/>
          </p:nvSpPr>
          <p:spPr>
            <a:xfrm>
              <a:off x="-2689225" y="5580063"/>
              <a:ext cx="157162" cy="79375"/>
            </a:xfrm>
            <a:custGeom>
              <a:avLst/>
              <a:gdLst/>
              <a:ahLst/>
              <a:cxnLst/>
              <a:rect l="l" t="t" r="r" b="b"/>
              <a:pathLst>
                <a:path w="299" h="150" extrusionOk="0">
                  <a:moveTo>
                    <a:pt x="0" y="0"/>
                  </a:moveTo>
                  <a:lnTo>
                    <a:pt x="299" y="0"/>
                  </a:lnTo>
                  <a:lnTo>
                    <a:pt x="298" y="30"/>
                  </a:lnTo>
                  <a:lnTo>
                    <a:pt x="275" y="83"/>
                  </a:lnTo>
                  <a:lnTo>
                    <a:pt x="256" y="105"/>
                  </a:lnTo>
                  <a:lnTo>
                    <a:pt x="234" y="125"/>
                  </a:lnTo>
                  <a:lnTo>
                    <a:pt x="180" y="148"/>
                  </a:lnTo>
                  <a:lnTo>
                    <a:pt x="149" y="150"/>
                  </a:lnTo>
                  <a:lnTo>
                    <a:pt x="119" y="148"/>
                  </a:lnTo>
                  <a:lnTo>
                    <a:pt x="64" y="125"/>
                  </a:lnTo>
                  <a:lnTo>
                    <a:pt x="24" y="83"/>
                  </a:lnTo>
                  <a:lnTo>
                    <a:pt x="1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D66A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17"/>
            <p:cNvSpPr/>
            <p:nvPr/>
          </p:nvSpPr>
          <p:spPr>
            <a:xfrm>
              <a:off x="-2471738" y="5322888"/>
              <a:ext cx="39687" cy="39687"/>
            </a:xfrm>
            <a:custGeom>
              <a:avLst/>
              <a:gdLst/>
              <a:ahLst/>
              <a:cxnLst/>
              <a:rect l="l" t="t" r="r" b="b"/>
              <a:pathLst>
                <a:path w="74" h="75" extrusionOk="0">
                  <a:moveTo>
                    <a:pt x="37" y="0"/>
                  </a:moveTo>
                  <a:lnTo>
                    <a:pt x="51" y="1"/>
                  </a:lnTo>
                  <a:lnTo>
                    <a:pt x="73" y="22"/>
                  </a:lnTo>
                  <a:lnTo>
                    <a:pt x="74" y="37"/>
                  </a:lnTo>
                  <a:lnTo>
                    <a:pt x="73" y="52"/>
                  </a:lnTo>
                  <a:lnTo>
                    <a:pt x="51" y="72"/>
                  </a:lnTo>
                  <a:lnTo>
                    <a:pt x="37" y="75"/>
                  </a:lnTo>
                  <a:lnTo>
                    <a:pt x="23" y="72"/>
                  </a:lnTo>
                  <a:lnTo>
                    <a:pt x="1" y="52"/>
                  </a:lnTo>
                  <a:lnTo>
                    <a:pt x="0" y="37"/>
                  </a:lnTo>
                  <a:lnTo>
                    <a:pt x="1" y="22"/>
                  </a:lnTo>
                  <a:lnTo>
                    <a:pt x="23" y="1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17"/>
            <p:cNvSpPr/>
            <p:nvPr/>
          </p:nvSpPr>
          <p:spPr>
            <a:xfrm>
              <a:off x="-2492375" y="5818188"/>
              <a:ext cx="39687" cy="39687"/>
            </a:xfrm>
            <a:custGeom>
              <a:avLst/>
              <a:gdLst/>
              <a:ahLst/>
              <a:cxnLst/>
              <a:rect l="l" t="t" r="r" b="b"/>
              <a:pathLst>
                <a:path w="75" h="75" extrusionOk="0">
                  <a:moveTo>
                    <a:pt x="38" y="0"/>
                  </a:moveTo>
                  <a:lnTo>
                    <a:pt x="52" y="2"/>
                  </a:lnTo>
                  <a:lnTo>
                    <a:pt x="74" y="23"/>
                  </a:lnTo>
                  <a:lnTo>
                    <a:pt x="75" y="38"/>
                  </a:lnTo>
                  <a:lnTo>
                    <a:pt x="74" y="52"/>
                  </a:lnTo>
                  <a:lnTo>
                    <a:pt x="52" y="74"/>
                  </a:lnTo>
                  <a:lnTo>
                    <a:pt x="38" y="75"/>
                  </a:lnTo>
                  <a:lnTo>
                    <a:pt x="23" y="74"/>
                  </a:lnTo>
                  <a:lnTo>
                    <a:pt x="2" y="52"/>
                  </a:lnTo>
                  <a:lnTo>
                    <a:pt x="0" y="38"/>
                  </a:lnTo>
                  <a:lnTo>
                    <a:pt x="2" y="23"/>
                  </a:lnTo>
                  <a:lnTo>
                    <a:pt x="23" y="2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17"/>
            <p:cNvSpPr/>
            <p:nvPr/>
          </p:nvSpPr>
          <p:spPr>
            <a:xfrm>
              <a:off x="-2651125" y="6075363"/>
              <a:ext cx="39687" cy="39687"/>
            </a:xfrm>
            <a:custGeom>
              <a:avLst/>
              <a:gdLst/>
              <a:ahLst/>
              <a:cxnLst/>
              <a:rect l="l" t="t" r="r" b="b"/>
              <a:pathLst>
                <a:path w="75" h="75" extrusionOk="0">
                  <a:moveTo>
                    <a:pt x="38" y="0"/>
                  </a:moveTo>
                  <a:lnTo>
                    <a:pt x="52" y="2"/>
                  </a:lnTo>
                  <a:lnTo>
                    <a:pt x="74" y="23"/>
                  </a:lnTo>
                  <a:lnTo>
                    <a:pt x="75" y="38"/>
                  </a:lnTo>
                  <a:lnTo>
                    <a:pt x="74" y="52"/>
                  </a:lnTo>
                  <a:lnTo>
                    <a:pt x="52" y="74"/>
                  </a:lnTo>
                  <a:lnTo>
                    <a:pt x="38" y="75"/>
                  </a:lnTo>
                  <a:lnTo>
                    <a:pt x="23" y="74"/>
                  </a:lnTo>
                  <a:lnTo>
                    <a:pt x="2" y="52"/>
                  </a:lnTo>
                  <a:lnTo>
                    <a:pt x="0" y="38"/>
                  </a:lnTo>
                  <a:lnTo>
                    <a:pt x="2" y="23"/>
                  </a:lnTo>
                  <a:lnTo>
                    <a:pt x="23" y="2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17"/>
            <p:cNvSpPr/>
            <p:nvPr/>
          </p:nvSpPr>
          <p:spPr>
            <a:xfrm>
              <a:off x="-2967038" y="5699125"/>
              <a:ext cx="39687" cy="39687"/>
            </a:xfrm>
            <a:custGeom>
              <a:avLst/>
              <a:gdLst/>
              <a:ahLst/>
              <a:cxnLst/>
              <a:rect l="l" t="t" r="r" b="b"/>
              <a:pathLst>
                <a:path w="75" h="75" extrusionOk="0">
                  <a:moveTo>
                    <a:pt x="38" y="0"/>
                  </a:moveTo>
                  <a:lnTo>
                    <a:pt x="52" y="1"/>
                  </a:lnTo>
                  <a:lnTo>
                    <a:pt x="72" y="23"/>
                  </a:lnTo>
                  <a:lnTo>
                    <a:pt x="75" y="37"/>
                  </a:lnTo>
                  <a:lnTo>
                    <a:pt x="72" y="52"/>
                  </a:lnTo>
                  <a:lnTo>
                    <a:pt x="52" y="73"/>
                  </a:lnTo>
                  <a:lnTo>
                    <a:pt x="38" y="75"/>
                  </a:lnTo>
                  <a:lnTo>
                    <a:pt x="22" y="73"/>
                  </a:lnTo>
                  <a:lnTo>
                    <a:pt x="2" y="52"/>
                  </a:lnTo>
                  <a:lnTo>
                    <a:pt x="0" y="37"/>
                  </a:lnTo>
                  <a:lnTo>
                    <a:pt x="2" y="23"/>
                  </a:lnTo>
                  <a:lnTo>
                    <a:pt x="22" y="1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17"/>
            <p:cNvSpPr/>
            <p:nvPr/>
          </p:nvSpPr>
          <p:spPr>
            <a:xfrm>
              <a:off x="-3027363" y="5322888"/>
              <a:ext cx="39687" cy="39687"/>
            </a:xfrm>
            <a:custGeom>
              <a:avLst/>
              <a:gdLst/>
              <a:ahLst/>
              <a:cxnLst/>
              <a:rect l="l" t="t" r="r" b="b"/>
              <a:pathLst>
                <a:path w="75" h="75" extrusionOk="0">
                  <a:moveTo>
                    <a:pt x="37" y="0"/>
                  </a:moveTo>
                  <a:lnTo>
                    <a:pt x="52" y="1"/>
                  </a:lnTo>
                  <a:lnTo>
                    <a:pt x="72" y="22"/>
                  </a:lnTo>
                  <a:lnTo>
                    <a:pt x="75" y="37"/>
                  </a:lnTo>
                  <a:lnTo>
                    <a:pt x="72" y="52"/>
                  </a:lnTo>
                  <a:lnTo>
                    <a:pt x="52" y="72"/>
                  </a:lnTo>
                  <a:lnTo>
                    <a:pt x="37" y="75"/>
                  </a:lnTo>
                  <a:lnTo>
                    <a:pt x="21" y="72"/>
                  </a:lnTo>
                  <a:lnTo>
                    <a:pt x="1" y="52"/>
                  </a:lnTo>
                  <a:lnTo>
                    <a:pt x="0" y="37"/>
                  </a:lnTo>
                  <a:lnTo>
                    <a:pt x="1" y="22"/>
                  </a:lnTo>
                  <a:lnTo>
                    <a:pt x="21" y="1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17"/>
            <p:cNvSpPr/>
            <p:nvPr/>
          </p:nvSpPr>
          <p:spPr>
            <a:xfrm>
              <a:off x="-3186113" y="5659438"/>
              <a:ext cx="39687" cy="39687"/>
            </a:xfrm>
            <a:custGeom>
              <a:avLst/>
              <a:gdLst/>
              <a:ahLst/>
              <a:cxnLst/>
              <a:rect l="l" t="t" r="r" b="b"/>
              <a:pathLst>
                <a:path w="75" h="75" extrusionOk="0">
                  <a:moveTo>
                    <a:pt x="38" y="0"/>
                  </a:moveTo>
                  <a:lnTo>
                    <a:pt x="52" y="1"/>
                  </a:lnTo>
                  <a:lnTo>
                    <a:pt x="72" y="23"/>
                  </a:lnTo>
                  <a:lnTo>
                    <a:pt x="75" y="37"/>
                  </a:lnTo>
                  <a:lnTo>
                    <a:pt x="72" y="52"/>
                  </a:lnTo>
                  <a:lnTo>
                    <a:pt x="52" y="73"/>
                  </a:lnTo>
                  <a:lnTo>
                    <a:pt x="38" y="75"/>
                  </a:lnTo>
                  <a:lnTo>
                    <a:pt x="22" y="73"/>
                  </a:lnTo>
                  <a:lnTo>
                    <a:pt x="2" y="52"/>
                  </a:lnTo>
                  <a:lnTo>
                    <a:pt x="0" y="37"/>
                  </a:lnTo>
                  <a:lnTo>
                    <a:pt x="2" y="23"/>
                  </a:lnTo>
                  <a:lnTo>
                    <a:pt x="22" y="1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17"/>
            <p:cNvSpPr/>
            <p:nvPr/>
          </p:nvSpPr>
          <p:spPr>
            <a:xfrm>
              <a:off x="-3275013" y="6065838"/>
              <a:ext cx="534986" cy="119062"/>
            </a:xfrm>
            <a:custGeom>
              <a:avLst/>
              <a:gdLst/>
              <a:ahLst/>
              <a:cxnLst/>
              <a:rect l="l" t="t" r="r" b="b"/>
              <a:pathLst>
                <a:path w="1011" h="224" extrusionOk="0">
                  <a:moveTo>
                    <a:pt x="899" y="224"/>
                  </a:moveTo>
                  <a:lnTo>
                    <a:pt x="112" y="224"/>
                  </a:lnTo>
                  <a:lnTo>
                    <a:pt x="89" y="223"/>
                  </a:lnTo>
                  <a:lnTo>
                    <a:pt x="49" y="206"/>
                  </a:lnTo>
                  <a:lnTo>
                    <a:pt x="18" y="175"/>
                  </a:lnTo>
                  <a:lnTo>
                    <a:pt x="1" y="135"/>
                  </a:lnTo>
                  <a:lnTo>
                    <a:pt x="0" y="112"/>
                  </a:lnTo>
                  <a:lnTo>
                    <a:pt x="1" y="90"/>
                  </a:lnTo>
                  <a:lnTo>
                    <a:pt x="17" y="50"/>
                  </a:lnTo>
                  <a:lnTo>
                    <a:pt x="33" y="33"/>
                  </a:lnTo>
                  <a:lnTo>
                    <a:pt x="49" y="18"/>
                  </a:lnTo>
                  <a:lnTo>
                    <a:pt x="89" y="1"/>
                  </a:lnTo>
                  <a:lnTo>
                    <a:pt x="112" y="0"/>
                  </a:lnTo>
                  <a:lnTo>
                    <a:pt x="318" y="0"/>
                  </a:lnTo>
                  <a:lnTo>
                    <a:pt x="325" y="1"/>
                  </a:lnTo>
                  <a:lnTo>
                    <a:pt x="335" y="11"/>
                  </a:lnTo>
                  <a:lnTo>
                    <a:pt x="337" y="18"/>
                  </a:lnTo>
                  <a:lnTo>
                    <a:pt x="335" y="26"/>
                  </a:lnTo>
                  <a:lnTo>
                    <a:pt x="325" y="36"/>
                  </a:lnTo>
                  <a:lnTo>
                    <a:pt x="318" y="37"/>
                  </a:lnTo>
                  <a:lnTo>
                    <a:pt x="112" y="37"/>
                  </a:lnTo>
                  <a:lnTo>
                    <a:pt x="98" y="38"/>
                  </a:lnTo>
                  <a:lnTo>
                    <a:pt x="70" y="49"/>
                  </a:lnTo>
                  <a:lnTo>
                    <a:pt x="59" y="59"/>
                  </a:lnTo>
                  <a:lnTo>
                    <a:pt x="49" y="70"/>
                  </a:lnTo>
                  <a:lnTo>
                    <a:pt x="38" y="98"/>
                  </a:lnTo>
                  <a:lnTo>
                    <a:pt x="37" y="112"/>
                  </a:lnTo>
                  <a:lnTo>
                    <a:pt x="38" y="128"/>
                  </a:lnTo>
                  <a:lnTo>
                    <a:pt x="50" y="154"/>
                  </a:lnTo>
                  <a:lnTo>
                    <a:pt x="70" y="174"/>
                  </a:lnTo>
                  <a:lnTo>
                    <a:pt x="96" y="185"/>
                  </a:lnTo>
                  <a:lnTo>
                    <a:pt x="112" y="187"/>
                  </a:lnTo>
                  <a:lnTo>
                    <a:pt x="899" y="187"/>
                  </a:lnTo>
                  <a:lnTo>
                    <a:pt x="913" y="185"/>
                  </a:lnTo>
                  <a:lnTo>
                    <a:pt x="940" y="175"/>
                  </a:lnTo>
                  <a:lnTo>
                    <a:pt x="952" y="165"/>
                  </a:lnTo>
                  <a:lnTo>
                    <a:pt x="962" y="154"/>
                  </a:lnTo>
                  <a:lnTo>
                    <a:pt x="972" y="126"/>
                  </a:lnTo>
                  <a:lnTo>
                    <a:pt x="973" y="112"/>
                  </a:lnTo>
                  <a:lnTo>
                    <a:pt x="972" y="96"/>
                  </a:lnTo>
                  <a:lnTo>
                    <a:pt x="960" y="70"/>
                  </a:lnTo>
                  <a:lnTo>
                    <a:pt x="940" y="50"/>
                  </a:lnTo>
                  <a:lnTo>
                    <a:pt x="914" y="38"/>
                  </a:lnTo>
                  <a:lnTo>
                    <a:pt x="899" y="37"/>
                  </a:lnTo>
                  <a:lnTo>
                    <a:pt x="693" y="37"/>
                  </a:lnTo>
                  <a:lnTo>
                    <a:pt x="685" y="36"/>
                  </a:lnTo>
                  <a:lnTo>
                    <a:pt x="675" y="26"/>
                  </a:lnTo>
                  <a:lnTo>
                    <a:pt x="674" y="18"/>
                  </a:lnTo>
                  <a:lnTo>
                    <a:pt x="675" y="11"/>
                  </a:lnTo>
                  <a:lnTo>
                    <a:pt x="685" y="1"/>
                  </a:lnTo>
                  <a:lnTo>
                    <a:pt x="693" y="0"/>
                  </a:lnTo>
                  <a:lnTo>
                    <a:pt x="899" y="0"/>
                  </a:lnTo>
                  <a:lnTo>
                    <a:pt x="922" y="1"/>
                  </a:lnTo>
                  <a:lnTo>
                    <a:pt x="962" y="18"/>
                  </a:lnTo>
                  <a:lnTo>
                    <a:pt x="992" y="49"/>
                  </a:lnTo>
                  <a:lnTo>
                    <a:pt x="1009" y="89"/>
                  </a:lnTo>
                  <a:lnTo>
                    <a:pt x="1011" y="112"/>
                  </a:lnTo>
                  <a:lnTo>
                    <a:pt x="1009" y="134"/>
                  </a:lnTo>
                  <a:lnTo>
                    <a:pt x="992" y="175"/>
                  </a:lnTo>
                  <a:lnTo>
                    <a:pt x="978" y="191"/>
                  </a:lnTo>
                  <a:lnTo>
                    <a:pt x="960" y="206"/>
                  </a:lnTo>
                  <a:lnTo>
                    <a:pt x="920" y="223"/>
                  </a:lnTo>
                  <a:lnTo>
                    <a:pt x="899" y="224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p17"/>
            <p:cNvSpPr/>
            <p:nvPr/>
          </p:nvSpPr>
          <p:spPr>
            <a:xfrm>
              <a:off x="-3155950" y="5986463"/>
              <a:ext cx="296862" cy="98425"/>
            </a:xfrm>
            <a:custGeom>
              <a:avLst/>
              <a:gdLst/>
              <a:ahLst/>
              <a:cxnLst/>
              <a:rect l="l" t="t" r="r" b="b"/>
              <a:pathLst>
                <a:path w="562" h="187" extrusionOk="0">
                  <a:moveTo>
                    <a:pt x="94" y="37"/>
                  </a:moveTo>
                  <a:lnTo>
                    <a:pt x="82" y="39"/>
                  </a:lnTo>
                  <a:lnTo>
                    <a:pt x="62" y="46"/>
                  </a:lnTo>
                  <a:lnTo>
                    <a:pt x="54" y="53"/>
                  </a:lnTo>
                  <a:lnTo>
                    <a:pt x="46" y="62"/>
                  </a:lnTo>
                  <a:lnTo>
                    <a:pt x="38" y="82"/>
                  </a:lnTo>
                  <a:lnTo>
                    <a:pt x="38" y="93"/>
                  </a:lnTo>
                  <a:lnTo>
                    <a:pt x="38" y="105"/>
                  </a:lnTo>
                  <a:lnTo>
                    <a:pt x="46" y="125"/>
                  </a:lnTo>
                  <a:lnTo>
                    <a:pt x="62" y="141"/>
                  </a:lnTo>
                  <a:lnTo>
                    <a:pt x="82" y="148"/>
                  </a:lnTo>
                  <a:lnTo>
                    <a:pt x="94" y="150"/>
                  </a:lnTo>
                  <a:lnTo>
                    <a:pt x="469" y="150"/>
                  </a:lnTo>
                  <a:lnTo>
                    <a:pt x="480" y="150"/>
                  </a:lnTo>
                  <a:lnTo>
                    <a:pt x="500" y="141"/>
                  </a:lnTo>
                  <a:lnTo>
                    <a:pt x="507" y="134"/>
                  </a:lnTo>
                  <a:lnTo>
                    <a:pt x="516" y="125"/>
                  </a:lnTo>
                  <a:lnTo>
                    <a:pt x="523" y="105"/>
                  </a:lnTo>
                  <a:lnTo>
                    <a:pt x="525" y="93"/>
                  </a:lnTo>
                  <a:lnTo>
                    <a:pt x="523" y="82"/>
                  </a:lnTo>
                  <a:lnTo>
                    <a:pt x="515" y="62"/>
                  </a:lnTo>
                  <a:lnTo>
                    <a:pt x="500" y="46"/>
                  </a:lnTo>
                  <a:lnTo>
                    <a:pt x="480" y="39"/>
                  </a:lnTo>
                  <a:lnTo>
                    <a:pt x="469" y="37"/>
                  </a:lnTo>
                  <a:lnTo>
                    <a:pt x="94" y="37"/>
                  </a:lnTo>
                  <a:close/>
                  <a:moveTo>
                    <a:pt x="469" y="187"/>
                  </a:moveTo>
                  <a:lnTo>
                    <a:pt x="94" y="187"/>
                  </a:lnTo>
                  <a:lnTo>
                    <a:pt x="75" y="186"/>
                  </a:lnTo>
                  <a:lnTo>
                    <a:pt x="41" y="171"/>
                  </a:lnTo>
                  <a:lnTo>
                    <a:pt x="16" y="147"/>
                  </a:lnTo>
                  <a:lnTo>
                    <a:pt x="2" y="112"/>
                  </a:lnTo>
                  <a:lnTo>
                    <a:pt x="0" y="93"/>
                  </a:lnTo>
                  <a:lnTo>
                    <a:pt x="2" y="75"/>
                  </a:lnTo>
                  <a:lnTo>
                    <a:pt x="15" y="42"/>
                  </a:lnTo>
                  <a:lnTo>
                    <a:pt x="28" y="27"/>
                  </a:lnTo>
                  <a:lnTo>
                    <a:pt x="42" y="16"/>
                  </a:lnTo>
                  <a:lnTo>
                    <a:pt x="75" y="1"/>
                  </a:lnTo>
                  <a:lnTo>
                    <a:pt x="94" y="0"/>
                  </a:lnTo>
                  <a:lnTo>
                    <a:pt x="469" y="0"/>
                  </a:lnTo>
                  <a:lnTo>
                    <a:pt x="487" y="1"/>
                  </a:lnTo>
                  <a:lnTo>
                    <a:pt x="520" y="16"/>
                  </a:lnTo>
                  <a:lnTo>
                    <a:pt x="546" y="40"/>
                  </a:lnTo>
                  <a:lnTo>
                    <a:pt x="561" y="75"/>
                  </a:lnTo>
                  <a:lnTo>
                    <a:pt x="562" y="93"/>
                  </a:lnTo>
                  <a:lnTo>
                    <a:pt x="561" y="112"/>
                  </a:lnTo>
                  <a:lnTo>
                    <a:pt x="546" y="145"/>
                  </a:lnTo>
                  <a:lnTo>
                    <a:pt x="535" y="160"/>
                  </a:lnTo>
                  <a:lnTo>
                    <a:pt x="520" y="173"/>
                  </a:lnTo>
                  <a:lnTo>
                    <a:pt x="487" y="186"/>
                  </a:lnTo>
                  <a:lnTo>
                    <a:pt x="469" y="187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p17"/>
            <p:cNvSpPr/>
            <p:nvPr/>
          </p:nvSpPr>
          <p:spPr>
            <a:xfrm>
              <a:off x="-2798763" y="5391150"/>
              <a:ext cx="376236" cy="198437"/>
            </a:xfrm>
            <a:custGeom>
              <a:avLst/>
              <a:gdLst/>
              <a:ahLst/>
              <a:cxnLst/>
              <a:rect l="l" t="t" r="r" b="b"/>
              <a:pathLst>
                <a:path w="711" h="375" extrusionOk="0">
                  <a:moveTo>
                    <a:pt x="692" y="375"/>
                  </a:moveTo>
                  <a:lnTo>
                    <a:pt x="505" y="375"/>
                  </a:lnTo>
                  <a:lnTo>
                    <a:pt x="498" y="373"/>
                  </a:lnTo>
                  <a:lnTo>
                    <a:pt x="488" y="363"/>
                  </a:lnTo>
                  <a:lnTo>
                    <a:pt x="486" y="356"/>
                  </a:lnTo>
                  <a:lnTo>
                    <a:pt x="488" y="349"/>
                  </a:lnTo>
                  <a:lnTo>
                    <a:pt x="498" y="339"/>
                  </a:lnTo>
                  <a:lnTo>
                    <a:pt x="505" y="337"/>
                  </a:lnTo>
                  <a:lnTo>
                    <a:pt x="674" y="337"/>
                  </a:lnTo>
                  <a:lnTo>
                    <a:pt x="671" y="305"/>
                  </a:lnTo>
                  <a:lnTo>
                    <a:pt x="655" y="248"/>
                  </a:lnTo>
                  <a:lnTo>
                    <a:pt x="629" y="193"/>
                  </a:lnTo>
                  <a:lnTo>
                    <a:pt x="594" y="146"/>
                  </a:lnTo>
                  <a:lnTo>
                    <a:pt x="553" y="105"/>
                  </a:lnTo>
                  <a:lnTo>
                    <a:pt x="502" y="74"/>
                  </a:lnTo>
                  <a:lnTo>
                    <a:pt x="448" y="51"/>
                  </a:lnTo>
                  <a:lnTo>
                    <a:pt x="387" y="39"/>
                  </a:lnTo>
                  <a:lnTo>
                    <a:pt x="355" y="38"/>
                  </a:lnTo>
                  <a:lnTo>
                    <a:pt x="324" y="39"/>
                  </a:lnTo>
                  <a:lnTo>
                    <a:pt x="263" y="51"/>
                  </a:lnTo>
                  <a:lnTo>
                    <a:pt x="208" y="74"/>
                  </a:lnTo>
                  <a:lnTo>
                    <a:pt x="158" y="105"/>
                  </a:lnTo>
                  <a:lnTo>
                    <a:pt x="116" y="146"/>
                  </a:lnTo>
                  <a:lnTo>
                    <a:pt x="82" y="193"/>
                  </a:lnTo>
                  <a:lnTo>
                    <a:pt x="56" y="248"/>
                  </a:lnTo>
                  <a:lnTo>
                    <a:pt x="40" y="305"/>
                  </a:lnTo>
                  <a:lnTo>
                    <a:pt x="37" y="337"/>
                  </a:lnTo>
                  <a:lnTo>
                    <a:pt x="206" y="337"/>
                  </a:lnTo>
                  <a:lnTo>
                    <a:pt x="213" y="339"/>
                  </a:lnTo>
                  <a:lnTo>
                    <a:pt x="223" y="349"/>
                  </a:lnTo>
                  <a:lnTo>
                    <a:pt x="224" y="356"/>
                  </a:lnTo>
                  <a:lnTo>
                    <a:pt x="223" y="363"/>
                  </a:lnTo>
                  <a:lnTo>
                    <a:pt x="213" y="373"/>
                  </a:lnTo>
                  <a:lnTo>
                    <a:pt x="206" y="375"/>
                  </a:lnTo>
                  <a:lnTo>
                    <a:pt x="18" y="375"/>
                  </a:lnTo>
                  <a:lnTo>
                    <a:pt x="11" y="373"/>
                  </a:lnTo>
                  <a:lnTo>
                    <a:pt x="1" y="363"/>
                  </a:lnTo>
                  <a:lnTo>
                    <a:pt x="0" y="356"/>
                  </a:lnTo>
                  <a:lnTo>
                    <a:pt x="1" y="320"/>
                  </a:lnTo>
                  <a:lnTo>
                    <a:pt x="15" y="249"/>
                  </a:lnTo>
                  <a:lnTo>
                    <a:pt x="41" y="186"/>
                  </a:lnTo>
                  <a:lnTo>
                    <a:pt x="80" y="130"/>
                  </a:lnTo>
                  <a:lnTo>
                    <a:pt x="129" y="81"/>
                  </a:lnTo>
                  <a:lnTo>
                    <a:pt x="185" y="42"/>
                  </a:lnTo>
                  <a:lnTo>
                    <a:pt x="249" y="16"/>
                  </a:lnTo>
                  <a:lnTo>
                    <a:pt x="319" y="2"/>
                  </a:lnTo>
                  <a:lnTo>
                    <a:pt x="355" y="0"/>
                  </a:lnTo>
                  <a:lnTo>
                    <a:pt x="391" y="2"/>
                  </a:lnTo>
                  <a:lnTo>
                    <a:pt x="462" y="16"/>
                  </a:lnTo>
                  <a:lnTo>
                    <a:pt x="525" y="42"/>
                  </a:lnTo>
                  <a:lnTo>
                    <a:pt x="582" y="81"/>
                  </a:lnTo>
                  <a:lnTo>
                    <a:pt x="631" y="130"/>
                  </a:lnTo>
                  <a:lnTo>
                    <a:pt x="668" y="186"/>
                  </a:lnTo>
                  <a:lnTo>
                    <a:pt x="695" y="249"/>
                  </a:lnTo>
                  <a:lnTo>
                    <a:pt x="710" y="320"/>
                  </a:lnTo>
                  <a:lnTo>
                    <a:pt x="711" y="356"/>
                  </a:lnTo>
                  <a:lnTo>
                    <a:pt x="710" y="363"/>
                  </a:lnTo>
                  <a:lnTo>
                    <a:pt x="700" y="373"/>
                  </a:lnTo>
                  <a:lnTo>
                    <a:pt x="692" y="375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17"/>
            <p:cNvSpPr/>
            <p:nvPr/>
          </p:nvSpPr>
          <p:spPr>
            <a:xfrm>
              <a:off x="-2700338" y="5570538"/>
              <a:ext cx="179387" cy="98425"/>
            </a:xfrm>
            <a:custGeom>
              <a:avLst/>
              <a:gdLst/>
              <a:ahLst/>
              <a:cxnLst/>
              <a:rect l="l" t="t" r="r" b="b"/>
              <a:pathLst>
                <a:path w="337" h="187" extrusionOk="0">
                  <a:moveTo>
                    <a:pt x="39" y="38"/>
                  </a:moveTo>
                  <a:lnTo>
                    <a:pt x="43" y="61"/>
                  </a:lnTo>
                  <a:lnTo>
                    <a:pt x="66" y="101"/>
                  </a:lnTo>
                  <a:lnTo>
                    <a:pt x="101" y="131"/>
                  </a:lnTo>
                  <a:lnTo>
                    <a:pt x="144" y="149"/>
                  </a:lnTo>
                  <a:lnTo>
                    <a:pt x="168" y="150"/>
                  </a:lnTo>
                  <a:lnTo>
                    <a:pt x="194" y="149"/>
                  </a:lnTo>
                  <a:lnTo>
                    <a:pt x="242" y="128"/>
                  </a:lnTo>
                  <a:lnTo>
                    <a:pt x="261" y="111"/>
                  </a:lnTo>
                  <a:lnTo>
                    <a:pt x="275" y="95"/>
                  </a:lnTo>
                  <a:lnTo>
                    <a:pt x="294" y="58"/>
                  </a:lnTo>
                  <a:lnTo>
                    <a:pt x="298" y="38"/>
                  </a:lnTo>
                  <a:lnTo>
                    <a:pt x="39" y="38"/>
                  </a:lnTo>
                  <a:close/>
                  <a:moveTo>
                    <a:pt x="168" y="187"/>
                  </a:moveTo>
                  <a:lnTo>
                    <a:pt x="134" y="185"/>
                  </a:lnTo>
                  <a:lnTo>
                    <a:pt x="73" y="160"/>
                  </a:lnTo>
                  <a:lnTo>
                    <a:pt x="27" y="114"/>
                  </a:lnTo>
                  <a:lnTo>
                    <a:pt x="3" y="53"/>
                  </a:lnTo>
                  <a:lnTo>
                    <a:pt x="0" y="19"/>
                  </a:lnTo>
                  <a:lnTo>
                    <a:pt x="1" y="12"/>
                  </a:lnTo>
                  <a:lnTo>
                    <a:pt x="11" y="2"/>
                  </a:lnTo>
                  <a:lnTo>
                    <a:pt x="19" y="0"/>
                  </a:lnTo>
                  <a:lnTo>
                    <a:pt x="318" y="0"/>
                  </a:lnTo>
                  <a:lnTo>
                    <a:pt x="325" y="2"/>
                  </a:lnTo>
                  <a:lnTo>
                    <a:pt x="335" y="12"/>
                  </a:lnTo>
                  <a:lnTo>
                    <a:pt x="337" y="19"/>
                  </a:lnTo>
                  <a:lnTo>
                    <a:pt x="334" y="52"/>
                  </a:lnTo>
                  <a:lnTo>
                    <a:pt x="310" y="113"/>
                  </a:lnTo>
                  <a:lnTo>
                    <a:pt x="288" y="138"/>
                  </a:lnTo>
                  <a:lnTo>
                    <a:pt x="262" y="160"/>
                  </a:lnTo>
                  <a:lnTo>
                    <a:pt x="201" y="185"/>
                  </a:lnTo>
                  <a:lnTo>
                    <a:pt x="168" y="187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p17"/>
            <p:cNvSpPr/>
            <p:nvPr/>
          </p:nvSpPr>
          <p:spPr>
            <a:xfrm>
              <a:off x="-2700338" y="5510213"/>
              <a:ext cx="179387" cy="20637"/>
            </a:xfrm>
            <a:custGeom>
              <a:avLst/>
              <a:gdLst/>
              <a:ahLst/>
              <a:cxnLst/>
              <a:rect l="l" t="t" r="r" b="b"/>
              <a:pathLst>
                <a:path w="337" h="37" extrusionOk="0">
                  <a:moveTo>
                    <a:pt x="318" y="37"/>
                  </a:moveTo>
                  <a:lnTo>
                    <a:pt x="19" y="37"/>
                  </a:lnTo>
                  <a:lnTo>
                    <a:pt x="11" y="36"/>
                  </a:lnTo>
                  <a:lnTo>
                    <a:pt x="1" y="26"/>
                  </a:lnTo>
                  <a:lnTo>
                    <a:pt x="0" y="19"/>
                  </a:lnTo>
                  <a:lnTo>
                    <a:pt x="1" y="11"/>
                  </a:lnTo>
                  <a:lnTo>
                    <a:pt x="11" y="1"/>
                  </a:lnTo>
                  <a:lnTo>
                    <a:pt x="19" y="0"/>
                  </a:lnTo>
                  <a:lnTo>
                    <a:pt x="318" y="0"/>
                  </a:lnTo>
                  <a:lnTo>
                    <a:pt x="325" y="1"/>
                  </a:lnTo>
                  <a:lnTo>
                    <a:pt x="335" y="11"/>
                  </a:lnTo>
                  <a:lnTo>
                    <a:pt x="337" y="19"/>
                  </a:lnTo>
                  <a:lnTo>
                    <a:pt x="335" y="26"/>
                  </a:lnTo>
                  <a:lnTo>
                    <a:pt x="325" y="36"/>
                  </a:lnTo>
                  <a:lnTo>
                    <a:pt x="318" y="37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169;p17"/>
            <p:cNvSpPr/>
            <p:nvPr/>
          </p:nvSpPr>
          <p:spPr>
            <a:xfrm>
              <a:off x="-3016250" y="5272088"/>
              <a:ext cx="415926" cy="733426"/>
            </a:xfrm>
            <a:custGeom>
              <a:avLst/>
              <a:gdLst/>
              <a:ahLst/>
              <a:cxnLst/>
              <a:rect l="l" t="t" r="r" b="b"/>
              <a:pathLst>
                <a:path w="786" h="1386" extrusionOk="0">
                  <a:moveTo>
                    <a:pt x="18" y="1386"/>
                  </a:moveTo>
                  <a:lnTo>
                    <a:pt x="11" y="1385"/>
                  </a:lnTo>
                  <a:lnTo>
                    <a:pt x="1" y="1375"/>
                  </a:lnTo>
                  <a:lnTo>
                    <a:pt x="0" y="1367"/>
                  </a:lnTo>
                  <a:lnTo>
                    <a:pt x="0" y="543"/>
                  </a:lnTo>
                  <a:lnTo>
                    <a:pt x="1" y="536"/>
                  </a:lnTo>
                  <a:lnTo>
                    <a:pt x="5" y="530"/>
                  </a:lnTo>
                  <a:lnTo>
                    <a:pt x="482" y="52"/>
                  </a:lnTo>
                  <a:lnTo>
                    <a:pt x="495" y="41"/>
                  </a:lnTo>
                  <a:lnTo>
                    <a:pt x="524" y="21"/>
                  </a:lnTo>
                  <a:lnTo>
                    <a:pt x="540" y="13"/>
                  </a:lnTo>
                  <a:lnTo>
                    <a:pt x="557" y="8"/>
                  </a:lnTo>
                  <a:lnTo>
                    <a:pt x="590" y="0"/>
                  </a:lnTo>
                  <a:lnTo>
                    <a:pt x="609" y="0"/>
                  </a:lnTo>
                  <a:lnTo>
                    <a:pt x="626" y="0"/>
                  </a:lnTo>
                  <a:lnTo>
                    <a:pt x="661" y="8"/>
                  </a:lnTo>
                  <a:lnTo>
                    <a:pt x="708" y="29"/>
                  </a:lnTo>
                  <a:lnTo>
                    <a:pt x="757" y="78"/>
                  </a:lnTo>
                  <a:lnTo>
                    <a:pt x="779" y="126"/>
                  </a:lnTo>
                  <a:lnTo>
                    <a:pt x="786" y="160"/>
                  </a:lnTo>
                  <a:lnTo>
                    <a:pt x="786" y="178"/>
                  </a:lnTo>
                  <a:lnTo>
                    <a:pt x="786" y="244"/>
                  </a:lnTo>
                  <a:lnTo>
                    <a:pt x="785" y="251"/>
                  </a:lnTo>
                  <a:lnTo>
                    <a:pt x="775" y="261"/>
                  </a:lnTo>
                  <a:lnTo>
                    <a:pt x="767" y="263"/>
                  </a:lnTo>
                  <a:lnTo>
                    <a:pt x="760" y="261"/>
                  </a:lnTo>
                  <a:lnTo>
                    <a:pt x="750" y="251"/>
                  </a:lnTo>
                  <a:lnTo>
                    <a:pt x="749" y="244"/>
                  </a:lnTo>
                  <a:lnTo>
                    <a:pt x="749" y="178"/>
                  </a:lnTo>
                  <a:lnTo>
                    <a:pt x="747" y="149"/>
                  </a:lnTo>
                  <a:lnTo>
                    <a:pt x="726" y="98"/>
                  </a:lnTo>
                  <a:lnTo>
                    <a:pt x="687" y="61"/>
                  </a:lnTo>
                  <a:lnTo>
                    <a:pt x="636" y="39"/>
                  </a:lnTo>
                  <a:lnTo>
                    <a:pt x="609" y="38"/>
                  </a:lnTo>
                  <a:lnTo>
                    <a:pt x="582" y="39"/>
                  </a:lnTo>
                  <a:lnTo>
                    <a:pt x="554" y="48"/>
                  </a:lnTo>
                  <a:lnTo>
                    <a:pt x="530" y="61"/>
                  </a:lnTo>
                  <a:lnTo>
                    <a:pt x="509" y="78"/>
                  </a:lnTo>
                  <a:lnTo>
                    <a:pt x="37" y="551"/>
                  </a:lnTo>
                  <a:lnTo>
                    <a:pt x="37" y="1367"/>
                  </a:lnTo>
                  <a:lnTo>
                    <a:pt x="36" y="1375"/>
                  </a:lnTo>
                  <a:lnTo>
                    <a:pt x="25" y="1385"/>
                  </a:lnTo>
                  <a:lnTo>
                    <a:pt x="18" y="1386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p17"/>
            <p:cNvSpPr/>
            <p:nvPr/>
          </p:nvSpPr>
          <p:spPr>
            <a:xfrm>
              <a:off x="-3076575" y="5649913"/>
              <a:ext cx="20637" cy="236537"/>
            </a:xfrm>
            <a:custGeom>
              <a:avLst/>
              <a:gdLst/>
              <a:ahLst/>
              <a:cxnLst/>
              <a:rect l="l" t="t" r="r" b="b"/>
              <a:pathLst>
                <a:path w="38" h="449" extrusionOk="0">
                  <a:moveTo>
                    <a:pt x="19" y="449"/>
                  </a:moveTo>
                  <a:lnTo>
                    <a:pt x="12" y="448"/>
                  </a:lnTo>
                  <a:lnTo>
                    <a:pt x="2" y="438"/>
                  </a:lnTo>
                  <a:lnTo>
                    <a:pt x="0" y="431"/>
                  </a:lnTo>
                  <a:lnTo>
                    <a:pt x="0" y="19"/>
                  </a:lnTo>
                  <a:lnTo>
                    <a:pt x="2" y="12"/>
                  </a:lnTo>
                  <a:lnTo>
                    <a:pt x="12" y="1"/>
                  </a:lnTo>
                  <a:lnTo>
                    <a:pt x="19" y="0"/>
                  </a:lnTo>
                  <a:lnTo>
                    <a:pt x="26" y="1"/>
                  </a:lnTo>
                  <a:lnTo>
                    <a:pt x="36" y="12"/>
                  </a:lnTo>
                  <a:lnTo>
                    <a:pt x="38" y="19"/>
                  </a:lnTo>
                  <a:lnTo>
                    <a:pt x="38" y="431"/>
                  </a:lnTo>
                  <a:lnTo>
                    <a:pt x="36" y="438"/>
                  </a:lnTo>
                  <a:lnTo>
                    <a:pt x="26" y="448"/>
                  </a:lnTo>
                  <a:lnTo>
                    <a:pt x="19" y="449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17"/>
            <p:cNvSpPr/>
            <p:nvPr/>
          </p:nvSpPr>
          <p:spPr>
            <a:xfrm>
              <a:off x="-2957513" y="5768975"/>
              <a:ext cx="19050" cy="236537"/>
            </a:xfrm>
            <a:custGeom>
              <a:avLst/>
              <a:gdLst/>
              <a:ahLst/>
              <a:cxnLst/>
              <a:rect l="l" t="t" r="r" b="b"/>
              <a:pathLst>
                <a:path w="37" h="449" extrusionOk="0">
                  <a:moveTo>
                    <a:pt x="19" y="449"/>
                  </a:moveTo>
                  <a:lnTo>
                    <a:pt x="11" y="44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11" y="1"/>
                  </a:lnTo>
                  <a:lnTo>
                    <a:pt x="19" y="0"/>
                  </a:lnTo>
                  <a:lnTo>
                    <a:pt x="26" y="1"/>
                  </a:lnTo>
                  <a:lnTo>
                    <a:pt x="36" y="11"/>
                  </a:lnTo>
                  <a:lnTo>
                    <a:pt x="37" y="18"/>
                  </a:lnTo>
                  <a:lnTo>
                    <a:pt x="37" y="430"/>
                  </a:lnTo>
                  <a:lnTo>
                    <a:pt x="36" y="438"/>
                  </a:lnTo>
                  <a:lnTo>
                    <a:pt x="26" y="448"/>
                  </a:lnTo>
                  <a:lnTo>
                    <a:pt x="19" y="449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p17"/>
            <p:cNvSpPr/>
            <p:nvPr/>
          </p:nvSpPr>
          <p:spPr>
            <a:xfrm>
              <a:off x="-3214688" y="5391150"/>
              <a:ext cx="98425" cy="100012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4" y="38"/>
                  </a:moveTo>
                  <a:lnTo>
                    <a:pt x="82" y="38"/>
                  </a:lnTo>
                  <a:lnTo>
                    <a:pt x="62" y="46"/>
                  </a:lnTo>
                  <a:lnTo>
                    <a:pt x="46" y="62"/>
                  </a:lnTo>
                  <a:lnTo>
                    <a:pt x="37" y="82"/>
                  </a:lnTo>
                  <a:lnTo>
                    <a:pt x="37" y="94"/>
                  </a:lnTo>
                  <a:lnTo>
                    <a:pt x="37" y="105"/>
                  </a:lnTo>
                  <a:lnTo>
                    <a:pt x="46" y="125"/>
                  </a:lnTo>
                  <a:lnTo>
                    <a:pt x="62" y="140"/>
                  </a:lnTo>
                  <a:lnTo>
                    <a:pt x="82" y="148"/>
                  </a:lnTo>
                  <a:lnTo>
                    <a:pt x="94" y="150"/>
                  </a:lnTo>
                  <a:lnTo>
                    <a:pt x="105" y="148"/>
                  </a:lnTo>
                  <a:lnTo>
                    <a:pt x="125" y="140"/>
                  </a:lnTo>
                  <a:lnTo>
                    <a:pt x="140" y="125"/>
                  </a:lnTo>
                  <a:lnTo>
                    <a:pt x="148" y="105"/>
                  </a:lnTo>
                  <a:lnTo>
                    <a:pt x="150" y="94"/>
                  </a:lnTo>
                  <a:lnTo>
                    <a:pt x="148" y="82"/>
                  </a:lnTo>
                  <a:lnTo>
                    <a:pt x="140" y="62"/>
                  </a:lnTo>
                  <a:lnTo>
                    <a:pt x="125" y="46"/>
                  </a:lnTo>
                  <a:lnTo>
                    <a:pt x="105" y="38"/>
                  </a:lnTo>
                  <a:lnTo>
                    <a:pt x="94" y="38"/>
                  </a:lnTo>
                  <a:close/>
                  <a:moveTo>
                    <a:pt x="94" y="187"/>
                  </a:moveTo>
                  <a:lnTo>
                    <a:pt x="75" y="186"/>
                  </a:lnTo>
                  <a:lnTo>
                    <a:pt x="40" y="172"/>
                  </a:lnTo>
                  <a:lnTo>
                    <a:pt x="16" y="146"/>
                  </a:lnTo>
                  <a:lnTo>
                    <a:pt x="1" y="112"/>
                  </a:lnTo>
                  <a:lnTo>
                    <a:pt x="0" y="94"/>
                  </a:lnTo>
                  <a:lnTo>
                    <a:pt x="1" y="75"/>
                  </a:lnTo>
                  <a:lnTo>
                    <a:pt x="16" y="40"/>
                  </a:lnTo>
                  <a:lnTo>
                    <a:pt x="40" y="16"/>
                  </a:lnTo>
                  <a:lnTo>
                    <a:pt x="75" y="2"/>
                  </a:lnTo>
                  <a:lnTo>
                    <a:pt x="94" y="0"/>
                  </a:lnTo>
                  <a:lnTo>
                    <a:pt x="112" y="2"/>
                  </a:lnTo>
                  <a:lnTo>
                    <a:pt x="145" y="16"/>
                  </a:lnTo>
                  <a:lnTo>
                    <a:pt x="171" y="40"/>
                  </a:lnTo>
                  <a:lnTo>
                    <a:pt x="186" y="75"/>
                  </a:lnTo>
                  <a:lnTo>
                    <a:pt x="187" y="94"/>
                  </a:lnTo>
                  <a:lnTo>
                    <a:pt x="186" y="112"/>
                  </a:lnTo>
                  <a:lnTo>
                    <a:pt x="171" y="146"/>
                  </a:lnTo>
                  <a:lnTo>
                    <a:pt x="145" y="172"/>
                  </a:lnTo>
                  <a:lnTo>
                    <a:pt x="112" y="186"/>
                  </a:lnTo>
                  <a:lnTo>
                    <a:pt x="94" y="187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17"/>
            <p:cNvSpPr/>
            <p:nvPr/>
          </p:nvSpPr>
          <p:spPr>
            <a:xfrm>
              <a:off x="-2541588" y="5946775"/>
              <a:ext cx="119062" cy="119062"/>
            </a:xfrm>
            <a:custGeom>
              <a:avLst/>
              <a:gdLst/>
              <a:ahLst/>
              <a:cxnLst/>
              <a:rect l="l" t="t" r="r" b="b"/>
              <a:pathLst>
                <a:path w="225" h="225" extrusionOk="0">
                  <a:moveTo>
                    <a:pt x="113" y="37"/>
                  </a:moveTo>
                  <a:lnTo>
                    <a:pt x="97" y="39"/>
                  </a:lnTo>
                  <a:lnTo>
                    <a:pt x="71" y="50"/>
                  </a:lnTo>
                  <a:lnTo>
                    <a:pt x="51" y="70"/>
                  </a:lnTo>
                  <a:lnTo>
                    <a:pt x="39" y="96"/>
                  </a:lnTo>
                  <a:lnTo>
                    <a:pt x="38" y="112"/>
                  </a:lnTo>
                  <a:lnTo>
                    <a:pt x="39" y="128"/>
                  </a:lnTo>
                  <a:lnTo>
                    <a:pt x="51" y="154"/>
                  </a:lnTo>
                  <a:lnTo>
                    <a:pt x="71" y="174"/>
                  </a:lnTo>
                  <a:lnTo>
                    <a:pt x="97" y="186"/>
                  </a:lnTo>
                  <a:lnTo>
                    <a:pt x="113" y="187"/>
                  </a:lnTo>
                  <a:lnTo>
                    <a:pt x="129" y="186"/>
                  </a:lnTo>
                  <a:lnTo>
                    <a:pt x="155" y="174"/>
                  </a:lnTo>
                  <a:lnTo>
                    <a:pt x="175" y="154"/>
                  </a:lnTo>
                  <a:lnTo>
                    <a:pt x="186" y="128"/>
                  </a:lnTo>
                  <a:lnTo>
                    <a:pt x="188" y="112"/>
                  </a:lnTo>
                  <a:lnTo>
                    <a:pt x="186" y="96"/>
                  </a:lnTo>
                  <a:lnTo>
                    <a:pt x="175" y="70"/>
                  </a:lnTo>
                  <a:lnTo>
                    <a:pt x="155" y="50"/>
                  </a:lnTo>
                  <a:lnTo>
                    <a:pt x="129" y="39"/>
                  </a:lnTo>
                  <a:lnTo>
                    <a:pt x="113" y="37"/>
                  </a:lnTo>
                  <a:close/>
                  <a:moveTo>
                    <a:pt x="113" y="225"/>
                  </a:moveTo>
                  <a:lnTo>
                    <a:pt x="90" y="223"/>
                  </a:lnTo>
                  <a:lnTo>
                    <a:pt x="49" y="206"/>
                  </a:lnTo>
                  <a:lnTo>
                    <a:pt x="19" y="176"/>
                  </a:lnTo>
                  <a:lnTo>
                    <a:pt x="2" y="135"/>
                  </a:lnTo>
                  <a:lnTo>
                    <a:pt x="0" y="112"/>
                  </a:lnTo>
                  <a:lnTo>
                    <a:pt x="2" y="89"/>
                  </a:lnTo>
                  <a:lnTo>
                    <a:pt x="19" y="49"/>
                  </a:lnTo>
                  <a:lnTo>
                    <a:pt x="49" y="19"/>
                  </a:lnTo>
                  <a:lnTo>
                    <a:pt x="90" y="1"/>
                  </a:lnTo>
                  <a:lnTo>
                    <a:pt x="113" y="0"/>
                  </a:lnTo>
                  <a:lnTo>
                    <a:pt x="136" y="1"/>
                  </a:lnTo>
                  <a:lnTo>
                    <a:pt x="176" y="19"/>
                  </a:lnTo>
                  <a:lnTo>
                    <a:pt x="206" y="49"/>
                  </a:lnTo>
                  <a:lnTo>
                    <a:pt x="224" y="89"/>
                  </a:lnTo>
                  <a:lnTo>
                    <a:pt x="225" y="112"/>
                  </a:lnTo>
                  <a:lnTo>
                    <a:pt x="224" y="135"/>
                  </a:lnTo>
                  <a:lnTo>
                    <a:pt x="206" y="176"/>
                  </a:lnTo>
                  <a:lnTo>
                    <a:pt x="176" y="206"/>
                  </a:lnTo>
                  <a:lnTo>
                    <a:pt x="136" y="223"/>
                  </a:lnTo>
                  <a:lnTo>
                    <a:pt x="113" y="225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17"/>
            <p:cNvSpPr/>
            <p:nvPr/>
          </p:nvSpPr>
          <p:spPr>
            <a:xfrm>
              <a:off x="-2838450" y="5788025"/>
              <a:ext cx="98425" cy="98425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3" y="38"/>
                  </a:moveTo>
                  <a:lnTo>
                    <a:pt x="82" y="39"/>
                  </a:lnTo>
                  <a:lnTo>
                    <a:pt x="62" y="46"/>
                  </a:lnTo>
                  <a:lnTo>
                    <a:pt x="46" y="62"/>
                  </a:lnTo>
                  <a:lnTo>
                    <a:pt x="37" y="82"/>
                  </a:lnTo>
                  <a:lnTo>
                    <a:pt x="37" y="94"/>
                  </a:lnTo>
                  <a:lnTo>
                    <a:pt x="37" y="105"/>
                  </a:lnTo>
                  <a:lnTo>
                    <a:pt x="46" y="126"/>
                  </a:lnTo>
                  <a:lnTo>
                    <a:pt x="62" y="140"/>
                  </a:lnTo>
                  <a:lnTo>
                    <a:pt x="82" y="149"/>
                  </a:lnTo>
                  <a:lnTo>
                    <a:pt x="93" y="150"/>
                  </a:lnTo>
                  <a:lnTo>
                    <a:pt x="105" y="149"/>
                  </a:lnTo>
                  <a:lnTo>
                    <a:pt x="125" y="140"/>
                  </a:lnTo>
                  <a:lnTo>
                    <a:pt x="139" y="126"/>
                  </a:lnTo>
                  <a:lnTo>
                    <a:pt x="148" y="105"/>
                  </a:lnTo>
                  <a:lnTo>
                    <a:pt x="149" y="94"/>
                  </a:lnTo>
                  <a:lnTo>
                    <a:pt x="148" y="82"/>
                  </a:lnTo>
                  <a:lnTo>
                    <a:pt x="139" y="62"/>
                  </a:lnTo>
                  <a:lnTo>
                    <a:pt x="125" y="46"/>
                  </a:lnTo>
                  <a:lnTo>
                    <a:pt x="105" y="39"/>
                  </a:lnTo>
                  <a:lnTo>
                    <a:pt x="93" y="38"/>
                  </a:lnTo>
                  <a:close/>
                  <a:moveTo>
                    <a:pt x="93" y="187"/>
                  </a:moveTo>
                  <a:lnTo>
                    <a:pt x="75" y="186"/>
                  </a:lnTo>
                  <a:lnTo>
                    <a:pt x="40" y="172"/>
                  </a:lnTo>
                  <a:lnTo>
                    <a:pt x="15" y="147"/>
                  </a:lnTo>
                  <a:lnTo>
                    <a:pt x="1" y="113"/>
                  </a:lnTo>
                  <a:lnTo>
                    <a:pt x="0" y="94"/>
                  </a:lnTo>
                  <a:lnTo>
                    <a:pt x="1" y="75"/>
                  </a:lnTo>
                  <a:lnTo>
                    <a:pt x="15" y="41"/>
                  </a:lnTo>
                  <a:lnTo>
                    <a:pt x="40" y="16"/>
                  </a:lnTo>
                  <a:lnTo>
                    <a:pt x="75" y="2"/>
                  </a:lnTo>
                  <a:lnTo>
                    <a:pt x="93" y="0"/>
                  </a:lnTo>
                  <a:lnTo>
                    <a:pt x="112" y="2"/>
                  </a:lnTo>
                  <a:lnTo>
                    <a:pt x="147" y="16"/>
                  </a:lnTo>
                  <a:lnTo>
                    <a:pt x="171" y="41"/>
                  </a:lnTo>
                  <a:lnTo>
                    <a:pt x="185" y="75"/>
                  </a:lnTo>
                  <a:lnTo>
                    <a:pt x="187" y="94"/>
                  </a:lnTo>
                  <a:lnTo>
                    <a:pt x="185" y="113"/>
                  </a:lnTo>
                  <a:lnTo>
                    <a:pt x="171" y="147"/>
                  </a:lnTo>
                  <a:lnTo>
                    <a:pt x="147" y="172"/>
                  </a:lnTo>
                  <a:lnTo>
                    <a:pt x="112" y="186"/>
                  </a:lnTo>
                  <a:lnTo>
                    <a:pt x="93" y="187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17"/>
            <p:cNvSpPr/>
            <p:nvPr/>
          </p:nvSpPr>
          <p:spPr>
            <a:xfrm>
              <a:off x="-2611438" y="5721350"/>
              <a:ext cx="20637" cy="66675"/>
            </a:xfrm>
            <a:custGeom>
              <a:avLst/>
              <a:gdLst/>
              <a:ahLst/>
              <a:cxnLst/>
              <a:rect l="l" t="t" r="r" b="b"/>
              <a:pathLst>
                <a:path w="38" h="125" extrusionOk="0">
                  <a:moveTo>
                    <a:pt x="19" y="125"/>
                  </a:moveTo>
                  <a:lnTo>
                    <a:pt x="10" y="124"/>
                  </a:lnTo>
                  <a:lnTo>
                    <a:pt x="0" y="114"/>
                  </a:lnTo>
                  <a:lnTo>
                    <a:pt x="0" y="106"/>
                  </a:lnTo>
                  <a:lnTo>
                    <a:pt x="0" y="19"/>
                  </a:lnTo>
                  <a:lnTo>
                    <a:pt x="0" y="11"/>
                  </a:lnTo>
                  <a:lnTo>
                    <a:pt x="10" y="1"/>
                  </a:lnTo>
                  <a:lnTo>
                    <a:pt x="19" y="0"/>
                  </a:lnTo>
                  <a:lnTo>
                    <a:pt x="26" y="1"/>
                  </a:lnTo>
                  <a:lnTo>
                    <a:pt x="36" y="11"/>
                  </a:lnTo>
                  <a:lnTo>
                    <a:pt x="38" y="19"/>
                  </a:lnTo>
                  <a:lnTo>
                    <a:pt x="38" y="106"/>
                  </a:lnTo>
                  <a:lnTo>
                    <a:pt x="36" y="114"/>
                  </a:lnTo>
                  <a:lnTo>
                    <a:pt x="26" y="124"/>
                  </a:lnTo>
                  <a:lnTo>
                    <a:pt x="19" y="125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17"/>
            <p:cNvSpPr/>
            <p:nvPr/>
          </p:nvSpPr>
          <p:spPr>
            <a:xfrm>
              <a:off x="-2700338" y="5694363"/>
              <a:ext cx="34925" cy="44450"/>
            </a:xfrm>
            <a:custGeom>
              <a:avLst/>
              <a:gdLst/>
              <a:ahLst/>
              <a:cxnLst/>
              <a:rect l="l" t="t" r="r" b="b"/>
              <a:pathLst>
                <a:path w="65" h="84" extrusionOk="0">
                  <a:moveTo>
                    <a:pt x="19" y="84"/>
                  </a:moveTo>
                  <a:lnTo>
                    <a:pt x="14" y="84"/>
                  </a:lnTo>
                  <a:lnTo>
                    <a:pt x="8" y="82"/>
                  </a:lnTo>
                  <a:lnTo>
                    <a:pt x="3" y="76"/>
                  </a:lnTo>
                  <a:lnTo>
                    <a:pt x="0" y="63"/>
                  </a:lnTo>
                  <a:lnTo>
                    <a:pt x="3" y="56"/>
                  </a:lnTo>
                  <a:lnTo>
                    <a:pt x="29" y="10"/>
                  </a:lnTo>
                  <a:lnTo>
                    <a:pt x="34" y="4"/>
                  </a:lnTo>
                  <a:lnTo>
                    <a:pt x="47" y="0"/>
                  </a:lnTo>
                  <a:lnTo>
                    <a:pt x="55" y="3"/>
                  </a:lnTo>
                  <a:lnTo>
                    <a:pt x="60" y="9"/>
                  </a:lnTo>
                  <a:lnTo>
                    <a:pt x="65" y="22"/>
                  </a:lnTo>
                  <a:lnTo>
                    <a:pt x="62" y="29"/>
                  </a:lnTo>
                  <a:lnTo>
                    <a:pt x="34" y="75"/>
                  </a:lnTo>
                  <a:lnTo>
                    <a:pt x="29" y="82"/>
                  </a:lnTo>
                  <a:lnTo>
                    <a:pt x="19" y="84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17"/>
            <p:cNvSpPr/>
            <p:nvPr/>
          </p:nvSpPr>
          <p:spPr>
            <a:xfrm>
              <a:off x="-2536825" y="5694363"/>
              <a:ext cx="34925" cy="44450"/>
            </a:xfrm>
            <a:custGeom>
              <a:avLst/>
              <a:gdLst/>
              <a:ahLst/>
              <a:cxnLst/>
              <a:rect l="l" t="t" r="r" b="b"/>
              <a:pathLst>
                <a:path w="65" h="84" extrusionOk="0">
                  <a:moveTo>
                    <a:pt x="45" y="84"/>
                  </a:moveTo>
                  <a:lnTo>
                    <a:pt x="36" y="82"/>
                  </a:lnTo>
                  <a:lnTo>
                    <a:pt x="29" y="75"/>
                  </a:lnTo>
                  <a:lnTo>
                    <a:pt x="3" y="29"/>
                  </a:lnTo>
                  <a:lnTo>
                    <a:pt x="0" y="22"/>
                  </a:lnTo>
                  <a:lnTo>
                    <a:pt x="3" y="9"/>
                  </a:lnTo>
                  <a:lnTo>
                    <a:pt x="9" y="3"/>
                  </a:lnTo>
                  <a:lnTo>
                    <a:pt x="16" y="0"/>
                  </a:lnTo>
                  <a:lnTo>
                    <a:pt x="30" y="4"/>
                  </a:lnTo>
                  <a:lnTo>
                    <a:pt x="35" y="10"/>
                  </a:lnTo>
                  <a:lnTo>
                    <a:pt x="62" y="56"/>
                  </a:lnTo>
                  <a:lnTo>
                    <a:pt x="65" y="63"/>
                  </a:lnTo>
                  <a:lnTo>
                    <a:pt x="61" y="76"/>
                  </a:lnTo>
                  <a:lnTo>
                    <a:pt x="55" y="82"/>
                  </a:lnTo>
                  <a:lnTo>
                    <a:pt x="51" y="84"/>
                  </a:lnTo>
                  <a:lnTo>
                    <a:pt x="45" y="84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78" name="Google Shape;17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9450" y="1572675"/>
            <a:ext cx="572312" cy="37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7"/>
          <p:cNvPicPr preferRelativeResize="0"/>
          <p:nvPr/>
        </p:nvPicPr>
        <p:blipFill rotWithShape="1">
          <a:blip r:embed="rId4">
            <a:alphaModFix/>
          </a:blip>
          <a:srcRect r="5775"/>
          <a:stretch/>
        </p:blipFill>
        <p:spPr>
          <a:xfrm>
            <a:off x="2535000" y="1552725"/>
            <a:ext cx="383275" cy="415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31473" y="1532325"/>
            <a:ext cx="572300" cy="384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7"/>
          <p:cNvPicPr preferRelativeResize="0"/>
          <p:nvPr/>
        </p:nvPicPr>
        <p:blipFill rotWithShape="1">
          <a:blip r:embed="rId6">
            <a:alphaModFix/>
          </a:blip>
          <a:srcRect l="-1198402" t="320772" r="632623" b="-886551"/>
          <a:stretch/>
        </p:blipFill>
        <p:spPr>
          <a:xfrm>
            <a:off x="171500" y="297035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7"/>
          <p:cNvPicPr preferRelativeResize="0"/>
          <p:nvPr/>
        </p:nvPicPr>
        <p:blipFill rotWithShape="1">
          <a:blip r:embed="rId6">
            <a:alphaModFix/>
          </a:blip>
          <a:srcRect l="-7962" t="-61646" r="-97798" b="-44115"/>
          <a:stretch/>
        </p:blipFill>
        <p:spPr>
          <a:xfrm>
            <a:off x="6916975" y="1188588"/>
            <a:ext cx="1429075" cy="107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341314" y="4061575"/>
            <a:ext cx="572300" cy="3205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8"/>
          <p:cNvSpPr/>
          <p:nvPr/>
        </p:nvSpPr>
        <p:spPr>
          <a:xfrm>
            <a:off x="207443" y="1068174"/>
            <a:ext cx="2071500" cy="4797900"/>
          </a:xfrm>
          <a:prstGeom prst="rect">
            <a:avLst/>
          </a:prstGeom>
          <a:solidFill>
            <a:srgbClr val="061713"/>
          </a:solidFill>
          <a:ln>
            <a:noFill/>
          </a:ln>
        </p:spPr>
        <p:txBody>
          <a:bodyPr spcFirstLastPara="1" wrap="square" lIns="91425" tIns="810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1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18"/>
          <p:cNvSpPr/>
          <p:nvPr/>
        </p:nvSpPr>
        <p:spPr>
          <a:xfrm>
            <a:off x="171497" y="1030064"/>
            <a:ext cx="2071500" cy="4797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810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1">
                <a:solidFill>
                  <a:schemeClr val="dk1"/>
                </a:solidFill>
              </a:rPr>
              <a:t>Senior Activities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1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18"/>
          <p:cNvSpPr/>
          <p:nvPr/>
        </p:nvSpPr>
        <p:spPr>
          <a:xfrm>
            <a:off x="2414625" y="600074"/>
            <a:ext cx="6558000" cy="1928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810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600" b="1">
                <a:solidFill>
                  <a:schemeClr val="dk1"/>
                </a:solidFill>
              </a:rPr>
              <a:t>Prom: “Moonlight Masquerade”</a:t>
            </a:r>
            <a:endParaRPr sz="16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100">
                <a:solidFill>
                  <a:schemeClr val="dk1"/>
                </a:solidFill>
              </a:rPr>
              <a:t>Date: May 7, 2021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100">
                <a:solidFill>
                  <a:schemeClr val="dk1"/>
                </a:solidFill>
              </a:rPr>
              <a:t>Time: 7:00 PM - 11:00 PM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100">
                <a:solidFill>
                  <a:schemeClr val="dk1"/>
                </a:solidFill>
              </a:rPr>
              <a:t>Cost: $30.00 Per Ticket 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100">
                <a:solidFill>
                  <a:schemeClr val="dk1"/>
                </a:solidFill>
              </a:rPr>
              <a:t>Tickets to Prom 2021 are only available for purchase by the Class of 2021. 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100">
                <a:solidFill>
                  <a:schemeClr val="dk1"/>
                </a:solidFill>
              </a:rPr>
              <a:t>Each eligible ticket purchaser may also purchase a ticket for one guest who fit the following criteria: between the ages of 15-20; any student who has been expelled from CCSD during the 20-21 or 19-20 school years will not be allowed to attend.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chemeClr val="dk1"/>
              </a:solidFill>
            </a:endParaRPr>
          </a:p>
        </p:txBody>
      </p:sp>
      <p:sp>
        <p:nvSpPr>
          <p:cNvPr id="191" name="Google Shape;191;p18"/>
          <p:cNvSpPr/>
          <p:nvPr/>
        </p:nvSpPr>
        <p:spPr>
          <a:xfrm>
            <a:off x="2414623" y="2700149"/>
            <a:ext cx="6558000" cy="1457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810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</a:rPr>
              <a:t>Class of 2021 Twilight Program</a:t>
            </a:r>
            <a:endParaRPr sz="1600" b="1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Date: Early May  2021</a:t>
            </a:r>
            <a:endParaRPr sz="12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Eligible Seniors will receive counselor notification.</a:t>
            </a:r>
            <a:endParaRPr sz="12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Accelerated academic program designed for seniors who are missing a required credit for on time graduation. </a:t>
            </a:r>
            <a:endParaRPr sz="12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</p:txBody>
      </p:sp>
      <p:sp>
        <p:nvSpPr>
          <p:cNvPr id="192" name="Google Shape;192;p18"/>
          <p:cNvSpPr/>
          <p:nvPr/>
        </p:nvSpPr>
        <p:spPr>
          <a:xfrm>
            <a:off x="2414623" y="4329346"/>
            <a:ext cx="6558000" cy="1498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810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600" b="1">
                <a:solidFill>
                  <a:schemeClr val="dk1"/>
                </a:solidFill>
              </a:rPr>
              <a:t>Class of 2021 Virtual Senior Awards Night </a:t>
            </a:r>
            <a:endParaRPr sz="16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200">
                <a:solidFill>
                  <a:schemeClr val="dk1"/>
                </a:solidFill>
              </a:rPr>
              <a:t>Date: May 20, 2021 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200">
                <a:solidFill>
                  <a:schemeClr val="dk1"/>
                </a:solidFill>
              </a:rPr>
              <a:t>Recognition Awards for the accomplishments of the students.  This also includes recognition of scholarship awards. </a:t>
            </a:r>
            <a:endParaRPr sz="1200">
              <a:solidFill>
                <a:schemeClr val="dk1"/>
              </a:solidFill>
            </a:endParaRPr>
          </a:p>
        </p:txBody>
      </p:sp>
      <p:pic>
        <p:nvPicPr>
          <p:cNvPr id="193" name="Google Shape;19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775" y="3834600"/>
            <a:ext cx="1688725" cy="110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9"/>
          <p:cNvSpPr/>
          <p:nvPr/>
        </p:nvSpPr>
        <p:spPr>
          <a:xfrm>
            <a:off x="207443" y="1068174"/>
            <a:ext cx="2071500" cy="4797900"/>
          </a:xfrm>
          <a:prstGeom prst="rect">
            <a:avLst/>
          </a:prstGeom>
          <a:solidFill>
            <a:srgbClr val="061713"/>
          </a:solidFill>
          <a:ln>
            <a:noFill/>
          </a:ln>
        </p:spPr>
        <p:txBody>
          <a:bodyPr spcFirstLastPara="1" wrap="square" lIns="91425" tIns="810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1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19"/>
          <p:cNvSpPr/>
          <p:nvPr/>
        </p:nvSpPr>
        <p:spPr>
          <a:xfrm>
            <a:off x="171497" y="1030064"/>
            <a:ext cx="2071500" cy="4797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810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1">
                <a:solidFill>
                  <a:schemeClr val="dk1"/>
                </a:solidFill>
              </a:rPr>
              <a:t>Senior Activities</a:t>
            </a:r>
            <a:endParaRPr sz="2101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1">
                <a:solidFill>
                  <a:schemeClr val="dk1"/>
                </a:solidFill>
              </a:rPr>
              <a:t>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1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19"/>
          <p:cNvSpPr/>
          <p:nvPr/>
        </p:nvSpPr>
        <p:spPr>
          <a:xfrm>
            <a:off x="2414625" y="1030275"/>
            <a:ext cx="6558000" cy="1498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810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/>
              <a:t>Class of 2021 Final Exams</a:t>
            </a:r>
            <a:endParaRPr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Dates: June 1 and June 2, 2021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Seniors Last Day is June 2, 2021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19"/>
          <p:cNvSpPr/>
          <p:nvPr/>
        </p:nvSpPr>
        <p:spPr>
          <a:xfrm>
            <a:off x="2414623" y="2700149"/>
            <a:ext cx="6558000" cy="1457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810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</a:rPr>
              <a:t>Seniors Last Day to Clear Student Debt</a:t>
            </a:r>
            <a:endParaRPr sz="1600" b="1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Date: June 9, 2021 </a:t>
            </a:r>
            <a:endParaRPr sz="12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Location: PAC Lobby during school hours</a:t>
            </a:r>
            <a:endParaRPr sz="12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All student debt must be cleared to participate in graduation ceremony.</a:t>
            </a:r>
            <a:endParaRPr sz="12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</p:txBody>
      </p:sp>
      <p:sp>
        <p:nvSpPr>
          <p:cNvPr id="202" name="Google Shape;202;p19"/>
          <p:cNvSpPr/>
          <p:nvPr/>
        </p:nvSpPr>
        <p:spPr>
          <a:xfrm>
            <a:off x="2414623" y="4329346"/>
            <a:ext cx="6558000" cy="1498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810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</a:rPr>
              <a:t>Mandatory Class of 2021 Graduation Practice</a:t>
            </a:r>
            <a:endParaRPr sz="1600" b="1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Date: June 18, 2021</a:t>
            </a:r>
            <a:endParaRPr sz="12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Time: 9:00 A.M. Cougar Stadium</a:t>
            </a:r>
            <a:endParaRPr sz="12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Students will report to Cougar Stadium and be seated on the Home side bleachers.</a:t>
            </a:r>
            <a:endParaRPr sz="1200">
              <a:solidFill>
                <a:schemeClr val="dk1"/>
              </a:solidFill>
            </a:endParaRPr>
          </a:p>
        </p:txBody>
      </p:sp>
      <p:pic>
        <p:nvPicPr>
          <p:cNvPr id="203" name="Google Shape;20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775" y="3834600"/>
            <a:ext cx="1688725" cy="110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0"/>
          <p:cNvSpPr/>
          <p:nvPr/>
        </p:nvSpPr>
        <p:spPr>
          <a:xfrm>
            <a:off x="207443" y="1068174"/>
            <a:ext cx="2071500" cy="4797900"/>
          </a:xfrm>
          <a:prstGeom prst="rect">
            <a:avLst/>
          </a:prstGeom>
          <a:solidFill>
            <a:srgbClr val="061713"/>
          </a:solidFill>
          <a:ln>
            <a:noFill/>
          </a:ln>
        </p:spPr>
        <p:txBody>
          <a:bodyPr spcFirstLastPara="1" wrap="square" lIns="91425" tIns="810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1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20"/>
          <p:cNvSpPr/>
          <p:nvPr/>
        </p:nvSpPr>
        <p:spPr>
          <a:xfrm>
            <a:off x="171497" y="1030064"/>
            <a:ext cx="2071500" cy="4797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810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1">
                <a:solidFill>
                  <a:schemeClr val="dk1"/>
                </a:solidFill>
              </a:rPr>
              <a:t>Senior Activities </a:t>
            </a:r>
            <a:endParaRPr sz="2101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1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1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20"/>
          <p:cNvSpPr/>
          <p:nvPr/>
        </p:nvSpPr>
        <p:spPr>
          <a:xfrm>
            <a:off x="2278950" y="1416850"/>
            <a:ext cx="6468300" cy="3896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810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dk1"/>
                </a:solidFill>
              </a:rPr>
              <a:t>Class of 2021 Graduation</a:t>
            </a:r>
            <a:endParaRPr sz="2000" b="1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Date: June 19, 2021</a:t>
            </a: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Time: 8:30 A.M. Cougar Stadium</a:t>
            </a: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Graduates will report to their assigned classrooms no later than 7:00 A.M.</a:t>
            </a: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.</a:t>
            </a:r>
            <a:endParaRPr sz="1200">
              <a:solidFill>
                <a:schemeClr val="dk1"/>
              </a:solidFill>
            </a:endParaRPr>
          </a:p>
        </p:txBody>
      </p:sp>
      <p:pic>
        <p:nvPicPr>
          <p:cNvPr id="211" name="Google Shape;21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775" y="3834600"/>
            <a:ext cx="1688725" cy="110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1"/>
          <p:cNvSpPr/>
          <p:nvPr/>
        </p:nvSpPr>
        <p:spPr>
          <a:xfrm>
            <a:off x="207443" y="1068174"/>
            <a:ext cx="2071500" cy="4797900"/>
          </a:xfrm>
          <a:prstGeom prst="rect">
            <a:avLst/>
          </a:prstGeom>
          <a:solidFill>
            <a:srgbClr val="126B8B"/>
          </a:solidFill>
          <a:ln>
            <a:noFill/>
          </a:ln>
        </p:spPr>
        <p:txBody>
          <a:bodyPr spcFirstLastPara="1" wrap="square" lIns="91425" tIns="810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1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21"/>
          <p:cNvSpPr/>
          <p:nvPr/>
        </p:nvSpPr>
        <p:spPr>
          <a:xfrm>
            <a:off x="171497" y="1030064"/>
            <a:ext cx="2071500" cy="479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810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1" b="1">
                <a:solidFill>
                  <a:schemeClr val="dk1"/>
                </a:solidFill>
              </a:rPr>
              <a:t>Band Activities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1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1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21"/>
          <p:cNvSpPr/>
          <p:nvPr/>
        </p:nvSpPr>
        <p:spPr>
          <a:xfrm>
            <a:off x="2414625" y="750099"/>
            <a:ext cx="6558000" cy="1778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810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/>
              <a:t>Band of Blue Spring Concert</a:t>
            </a:r>
            <a:endParaRPr sz="17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Date: May 23</a:t>
            </a:r>
            <a:br>
              <a:rPr lang="en-US" sz="1100"/>
            </a:br>
            <a:r>
              <a:rPr lang="en-US" sz="1100"/>
              <a:t>Time: 4pm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Costs: Free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/>
            </a:r>
            <a:br>
              <a:rPr lang="en-US" sz="1100"/>
            </a:br>
            <a:r>
              <a:rPr lang="en-US" sz="1100"/>
              <a:t>At Discovery Center in downtown Walterboro (if it rains then we will be in the PAC at CCHS)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Our Annual Spring concert featuring our symphonic/concert/jazz bands in a fusion group.  Also our Winter Percussion and Winter Guard will perform.  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FREE!</a:t>
            </a:r>
            <a:endParaRPr sz="11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21"/>
          <p:cNvSpPr/>
          <p:nvPr/>
        </p:nvSpPr>
        <p:spPr>
          <a:xfrm>
            <a:off x="2414686" y="2700224"/>
            <a:ext cx="6558000" cy="1457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810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/>
              <a:t>Band of Blue in Rice Festival Parade</a:t>
            </a:r>
            <a:endParaRPr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Date: June 5</a:t>
            </a:r>
            <a:br>
              <a:rPr lang="en-US" sz="1100"/>
            </a:br>
            <a:r>
              <a:rPr lang="en-US" sz="1100"/>
              <a:t>Time: 11 am</a:t>
            </a:r>
            <a:br>
              <a:rPr lang="en-US" sz="1100"/>
            </a:br>
            <a:r>
              <a:rPr lang="en-US" sz="1100"/>
              <a:t>Parade starts at St. Anthony’s Catholic church and ends in parking lot near movie theatre.  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The Band of Blue will march in the 45th Annual RIce Festival Parade.  The Band of Blue has been in every parade since 1976.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Public is invited</a:t>
            </a:r>
            <a:endParaRPr sz="11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21"/>
          <p:cNvSpPr/>
          <p:nvPr/>
        </p:nvSpPr>
        <p:spPr>
          <a:xfrm>
            <a:off x="2414623" y="4329346"/>
            <a:ext cx="6558000" cy="1498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810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/>
              <a:t>Band of Blue Awards Night</a:t>
            </a:r>
            <a:endParaRPr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Date: June 10</a:t>
            </a:r>
            <a:br>
              <a:rPr lang="en-US" sz="1100"/>
            </a:br>
            <a:r>
              <a:rPr lang="en-US" sz="1100"/>
              <a:t>Time: 6pm</a:t>
            </a:r>
            <a:br>
              <a:rPr lang="en-US" sz="1100"/>
            </a:br>
            <a:r>
              <a:rPr lang="en-US" sz="1100"/>
              <a:t>Sponsored by the Band of Blue Booster Club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Annual event to recognize our Band of Blue Seniors and our outstanding student musicians and guard members.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Free</a:t>
            </a:r>
            <a:endParaRPr sz="11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</p:txBody>
      </p:sp>
      <p:pic>
        <p:nvPicPr>
          <p:cNvPr id="221" name="Google Shape;221;p21"/>
          <p:cNvPicPr preferRelativeResize="0"/>
          <p:nvPr/>
        </p:nvPicPr>
        <p:blipFill rotWithShape="1">
          <a:blip r:embed="rId3">
            <a:alphaModFix/>
          </a:blip>
          <a:srcRect r="5775"/>
          <a:stretch/>
        </p:blipFill>
        <p:spPr>
          <a:xfrm>
            <a:off x="414675" y="3677200"/>
            <a:ext cx="1531075" cy="1661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2"/>
          <p:cNvSpPr/>
          <p:nvPr/>
        </p:nvSpPr>
        <p:spPr>
          <a:xfrm>
            <a:off x="207443" y="1068174"/>
            <a:ext cx="2071500" cy="4797900"/>
          </a:xfrm>
          <a:prstGeom prst="rect">
            <a:avLst/>
          </a:prstGeom>
          <a:solidFill>
            <a:srgbClr val="992E0C"/>
          </a:solidFill>
          <a:ln>
            <a:noFill/>
          </a:ln>
        </p:spPr>
        <p:txBody>
          <a:bodyPr spcFirstLastPara="1" wrap="square" lIns="91425" tIns="810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1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22"/>
          <p:cNvSpPr/>
          <p:nvPr/>
        </p:nvSpPr>
        <p:spPr>
          <a:xfrm>
            <a:off x="171497" y="1030064"/>
            <a:ext cx="2071500" cy="479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810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1" b="1">
                <a:solidFill>
                  <a:schemeClr val="dk1"/>
                </a:solidFill>
              </a:rPr>
              <a:t>Chorus </a:t>
            </a:r>
            <a:endParaRPr sz="2401" b="1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1" b="1">
                <a:solidFill>
                  <a:schemeClr val="dk1"/>
                </a:solidFill>
              </a:rPr>
              <a:t>Activities </a:t>
            </a:r>
            <a:endParaRPr sz="2401" b="1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1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1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22"/>
          <p:cNvSpPr/>
          <p:nvPr/>
        </p:nvSpPr>
        <p:spPr>
          <a:xfrm>
            <a:off x="2414625" y="814399"/>
            <a:ext cx="6558000" cy="1714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810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/>
              <a:t>Miss Cougar Pageant</a:t>
            </a:r>
            <a:endParaRPr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Sponsored by CCHS Chorus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Date: May 5, 2021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Time: 7:00 PM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Costs: $10.00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Location: CCHS Performing Arts Center 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Includes bio book and program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The public is invited</a:t>
            </a:r>
            <a:endParaRPr sz="11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</p:txBody>
      </p:sp>
      <p:sp>
        <p:nvSpPr>
          <p:cNvPr id="229" name="Google Shape;229;p22"/>
          <p:cNvSpPr/>
          <p:nvPr/>
        </p:nvSpPr>
        <p:spPr>
          <a:xfrm>
            <a:off x="2414625" y="2659275"/>
            <a:ext cx="6558000" cy="1498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810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/>
              <a:t>WHAM! Walterboro Music and Art Festival</a:t>
            </a:r>
            <a:endParaRPr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Date: May 6 and recorded event TBA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Time: TBA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CCHS Chorus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Virtual performance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New festival showcasing Music Art and History of Walterboro/Colleton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Many events are free contact Farmer’s Market and Museum for event prices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The public is invited</a:t>
            </a:r>
            <a:endParaRPr sz="11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22"/>
          <p:cNvSpPr/>
          <p:nvPr/>
        </p:nvSpPr>
        <p:spPr>
          <a:xfrm>
            <a:off x="2414625" y="4329350"/>
            <a:ext cx="6558000" cy="195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810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1"/>
              <a:t>Mamma Mia! </a:t>
            </a:r>
            <a:endParaRPr sz="1600" b="1"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The Musical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Date: June 3rd, June 4th,  and June 7th 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Time: 7:00 PM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The CCHS Chorus CCHS Performing Arts Center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Fully Licensed Broadway Musical to be presented in conjunction with the Walterboro Rice Festival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10.00 admission </a:t>
            </a:r>
            <a:r>
              <a:rPr lang="en-US" sz="1200">
                <a:latin typeface="Times New Roman"/>
                <a:ea typeface="Times New Roman"/>
                <a:cs typeface="Times New Roman"/>
                <a:sym typeface="Times New Roman"/>
              </a:rPr>
              <a:t>available at</a:t>
            </a:r>
            <a:r>
              <a:rPr lang="en-US" sz="1200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 </a:t>
            </a:r>
            <a:r>
              <a:rPr lang="en-US" sz="1200" u="sng">
                <a:solidFill>
                  <a:srgbClr val="1155CC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https://colletoncountycougars.com/event-tickets</a:t>
            </a:r>
            <a:endParaRPr sz="1200" u="sng">
              <a:solidFill>
                <a:srgbClr val="1155C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imes New Roman"/>
                <a:ea typeface="Times New Roman"/>
                <a:cs typeface="Times New Roman"/>
                <a:sym typeface="Times New Roman"/>
              </a:rPr>
              <a:t>Ticket Sales go live May 3, 2021 at noon</a:t>
            </a:r>
            <a:endParaRPr sz="11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1" name="Google Shape;23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9538" y="3955325"/>
            <a:ext cx="1567450" cy="10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3"/>
          <p:cNvSpPr/>
          <p:nvPr/>
        </p:nvSpPr>
        <p:spPr>
          <a:xfrm>
            <a:off x="207443" y="1068174"/>
            <a:ext cx="2071500" cy="4797900"/>
          </a:xfrm>
          <a:prstGeom prst="rect">
            <a:avLst/>
          </a:prstGeom>
          <a:solidFill>
            <a:srgbClr val="992E0C"/>
          </a:solidFill>
          <a:ln>
            <a:noFill/>
          </a:ln>
        </p:spPr>
        <p:txBody>
          <a:bodyPr spcFirstLastPara="1" wrap="square" lIns="91425" tIns="810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1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23"/>
          <p:cNvSpPr/>
          <p:nvPr/>
        </p:nvSpPr>
        <p:spPr>
          <a:xfrm>
            <a:off x="171497" y="1030064"/>
            <a:ext cx="2071500" cy="479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810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1" b="1">
                <a:solidFill>
                  <a:schemeClr val="dk1"/>
                </a:solidFill>
              </a:rPr>
              <a:t>Chorus </a:t>
            </a:r>
            <a:endParaRPr sz="2401" b="1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1" b="1">
                <a:solidFill>
                  <a:schemeClr val="dk1"/>
                </a:solidFill>
              </a:rPr>
              <a:t>Activities </a:t>
            </a:r>
            <a:endParaRPr sz="2401" b="1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1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1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23"/>
          <p:cNvSpPr/>
          <p:nvPr/>
        </p:nvSpPr>
        <p:spPr>
          <a:xfrm>
            <a:off x="2436050" y="2406475"/>
            <a:ext cx="6558000" cy="2121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810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Rice Festival Finale before Fireworks: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CCHS Chorus presents </a:t>
            </a:r>
            <a:r>
              <a:rPr lang="en-US" sz="1600" b="1" i="1"/>
              <a:t>Mamma Mia!</a:t>
            </a:r>
            <a:endParaRPr sz="1600" b="1"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Date: Saturday, June 5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Time and Location: Walterboro Wildlife Outdoor Amphitheater at 7:00 pm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Fully Licensed Broadway Musical to be presented in conjunction with the Walterboro Rice Festival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Costs: $10.00 admission </a:t>
            </a:r>
            <a:r>
              <a:rPr lang="en-US" sz="1200">
                <a:latin typeface="Times New Roman"/>
                <a:ea typeface="Times New Roman"/>
                <a:cs typeface="Times New Roman"/>
                <a:sym typeface="Times New Roman"/>
              </a:rPr>
              <a:t>available at</a:t>
            </a:r>
            <a:r>
              <a:rPr lang="en-US" sz="1200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 </a:t>
            </a:r>
            <a:r>
              <a:rPr lang="en-US" sz="1200" u="sng">
                <a:solidFill>
                  <a:srgbClr val="1155CC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https://colletoncountycougars.com/event-tickets</a:t>
            </a:r>
            <a:endParaRPr sz="1200" u="sng">
              <a:solidFill>
                <a:srgbClr val="1155C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imes New Roman"/>
                <a:ea typeface="Times New Roman"/>
                <a:cs typeface="Times New Roman"/>
                <a:sym typeface="Times New Roman"/>
              </a:rPr>
              <a:t>Ticket Sales go live May 3, 2021 at noon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</p:txBody>
      </p:sp>
      <p:pic>
        <p:nvPicPr>
          <p:cNvPr id="239" name="Google Shape;239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1325" y="4114800"/>
            <a:ext cx="1876225" cy="1259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4"/>
          <p:cNvSpPr/>
          <p:nvPr/>
        </p:nvSpPr>
        <p:spPr>
          <a:xfrm>
            <a:off x="207443" y="1068174"/>
            <a:ext cx="2071500" cy="4797900"/>
          </a:xfrm>
          <a:prstGeom prst="rect">
            <a:avLst/>
          </a:prstGeom>
          <a:solidFill>
            <a:srgbClr val="975E06"/>
          </a:solidFill>
          <a:ln>
            <a:noFill/>
          </a:ln>
        </p:spPr>
        <p:txBody>
          <a:bodyPr spcFirstLastPara="1" wrap="square" lIns="91425" tIns="810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1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24"/>
          <p:cNvSpPr/>
          <p:nvPr/>
        </p:nvSpPr>
        <p:spPr>
          <a:xfrm>
            <a:off x="171497" y="1030064"/>
            <a:ext cx="2071500" cy="4797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810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1" b="1">
                <a:solidFill>
                  <a:schemeClr val="dk1"/>
                </a:solidFill>
              </a:rPr>
              <a:t>Athletic Activities </a:t>
            </a:r>
            <a:endParaRPr sz="2401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1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24"/>
          <p:cNvSpPr/>
          <p:nvPr/>
        </p:nvSpPr>
        <p:spPr>
          <a:xfrm>
            <a:off x="2414623" y="1032052"/>
            <a:ext cx="6558000" cy="1496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810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/>
              <a:t>Softball Senior Night</a:t>
            </a:r>
            <a:endParaRPr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Date: April 21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Time: 7:00 PM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Cost: </a:t>
            </a:r>
            <a:r>
              <a:rPr lang="en-US" sz="1100">
                <a:solidFill>
                  <a:schemeClr val="dk1"/>
                </a:solidFill>
              </a:rPr>
              <a:t>$7.00 price of admission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Senior Softball athletes will be recognized prior to the game starting. </a:t>
            </a:r>
            <a:endParaRPr sz="11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</p:txBody>
      </p:sp>
      <p:sp>
        <p:nvSpPr>
          <p:cNvPr id="247" name="Google Shape;247;p24"/>
          <p:cNvSpPr/>
          <p:nvPr/>
        </p:nvSpPr>
        <p:spPr>
          <a:xfrm>
            <a:off x="2414623" y="2700149"/>
            <a:ext cx="6558000" cy="1457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810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/>
              <a:t>Baseball Senior Night</a:t>
            </a:r>
            <a:endParaRPr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Date: April 26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Time: 6:30 PM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Cost: </a:t>
            </a:r>
            <a:r>
              <a:rPr lang="en-US" sz="1100">
                <a:solidFill>
                  <a:schemeClr val="dk1"/>
                </a:solidFill>
              </a:rPr>
              <a:t>$7.00 price of admission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Senior Baseball athletes will be recognized prior to the game starting. </a:t>
            </a:r>
            <a:endParaRPr sz="11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</p:txBody>
      </p:sp>
      <p:sp>
        <p:nvSpPr>
          <p:cNvPr id="248" name="Google Shape;248;p24"/>
          <p:cNvSpPr/>
          <p:nvPr/>
        </p:nvSpPr>
        <p:spPr>
          <a:xfrm>
            <a:off x="2414623" y="4329346"/>
            <a:ext cx="6558000" cy="1498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810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/>
              <a:t>Girls Soccer / Track and Field / Golf Senior Night </a:t>
            </a:r>
            <a:endParaRPr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Date: April 30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Time: 7:00 PM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Cost: </a:t>
            </a:r>
            <a:r>
              <a:rPr lang="en-US" sz="1100">
                <a:solidFill>
                  <a:schemeClr val="dk1"/>
                </a:solidFill>
              </a:rPr>
              <a:t>$7.00 price of admission 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Senior Soccer athletes will be recognized prior to the game starting. </a:t>
            </a:r>
            <a:endParaRPr sz="11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</p:txBody>
      </p:sp>
      <p:pic>
        <p:nvPicPr>
          <p:cNvPr id="249" name="Google Shape;249;p24"/>
          <p:cNvPicPr preferRelativeResize="0"/>
          <p:nvPr/>
        </p:nvPicPr>
        <p:blipFill rotWithShape="1">
          <a:blip r:embed="rId3">
            <a:alphaModFix/>
          </a:blip>
          <a:srcRect l="-7962" t="-61646" r="-97798" b="-44115"/>
          <a:stretch/>
        </p:blipFill>
        <p:spPr>
          <a:xfrm>
            <a:off x="171500" y="2970350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5"/>
          <p:cNvSpPr/>
          <p:nvPr/>
        </p:nvSpPr>
        <p:spPr>
          <a:xfrm>
            <a:off x="207443" y="1068174"/>
            <a:ext cx="2071500" cy="4797900"/>
          </a:xfrm>
          <a:prstGeom prst="rect">
            <a:avLst/>
          </a:prstGeom>
          <a:solidFill>
            <a:srgbClr val="280026"/>
          </a:solidFill>
          <a:ln>
            <a:noFill/>
          </a:ln>
        </p:spPr>
        <p:txBody>
          <a:bodyPr spcFirstLastPara="1" wrap="square" lIns="91425" tIns="810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1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25"/>
          <p:cNvSpPr/>
          <p:nvPr/>
        </p:nvSpPr>
        <p:spPr>
          <a:xfrm>
            <a:off x="171497" y="1030064"/>
            <a:ext cx="2071500" cy="479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810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400" b="1">
                <a:solidFill>
                  <a:schemeClr val="dk1"/>
                </a:solidFill>
              </a:rPr>
              <a:t>School-wide Activities</a:t>
            </a:r>
            <a:endParaRPr sz="2400" b="1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1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1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25"/>
          <p:cNvSpPr/>
          <p:nvPr/>
        </p:nvSpPr>
        <p:spPr>
          <a:xfrm>
            <a:off x="2414625" y="924900"/>
            <a:ext cx="6558000" cy="172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810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/>
              <a:t>Project Search Skills Day</a:t>
            </a:r>
            <a:endParaRPr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Date: Tuesday, April 13th 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Time: Begins at 10 AM. Times are scheduled in 15 minute intervals.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Cost: Free to any student, ages 18-21 that is registered in the district and has a disability - must be off diploma track. 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Prospective interns will move through various tasks and interviews to become interns of Project Search</a:t>
            </a:r>
            <a:endParaRPr sz="12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</p:txBody>
      </p:sp>
      <p:sp>
        <p:nvSpPr>
          <p:cNvPr id="257" name="Google Shape;257;p25"/>
          <p:cNvSpPr/>
          <p:nvPr/>
        </p:nvSpPr>
        <p:spPr>
          <a:xfrm>
            <a:off x="2414623" y="2700149"/>
            <a:ext cx="6558000" cy="1457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810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/>
              <a:t>YMCA Youth In Government Model Legislature &amp; Court Conference</a:t>
            </a:r>
            <a:endParaRPr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Information coming soon.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</p:txBody>
      </p:sp>
      <p:grpSp>
        <p:nvGrpSpPr>
          <p:cNvPr id="258" name="Google Shape;258;p25"/>
          <p:cNvGrpSpPr/>
          <p:nvPr/>
        </p:nvGrpSpPr>
        <p:grpSpPr>
          <a:xfrm>
            <a:off x="634503" y="3562468"/>
            <a:ext cx="1145532" cy="1190899"/>
            <a:chOff x="-3249613" y="4041776"/>
            <a:chExt cx="801688" cy="833438"/>
          </a:xfrm>
        </p:grpSpPr>
        <p:sp>
          <p:nvSpPr>
            <p:cNvPr id="259" name="Google Shape;259;p25"/>
            <p:cNvSpPr/>
            <p:nvPr/>
          </p:nvSpPr>
          <p:spPr>
            <a:xfrm>
              <a:off x="-2536825" y="4606926"/>
              <a:ext cx="79375" cy="79375"/>
            </a:xfrm>
            <a:custGeom>
              <a:avLst/>
              <a:gdLst/>
              <a:ahLst/>
              <a:cxnLst/>
              <a:rect l="l" t="t" r="r" b="b"/>
              <a:pathLst>
                <a:path w="150" h="150" extrusionOk="0">
                  <a:moveTo>
                    <a:pt x="75" y="0"/>
                  </a:moveTo>
                  <a:lnTo>
                    <a:pt x="91" y="1"/>
                  </a:lnTo>
                  <a:lnTo>
                    <a:pt x="118" y="13"/>
                  </a:lnTo>
                  <a:lnTo>
                    <a:pt x="138" y="33"/>
                  </a:lnTo>
                  <a:lnTo>
                    <a:pt x="150" y="59"/>
                  </a:lnTo>
                  <a:lnTo>
                    <a:pt x="150" y="75"/>
                  </a:lnTo>
                  <a:lnTo>
                    <a:pt x="150" y="90"/>
                  </a:lnTo>
                  <a:lnTo>
                    <a:pt x="138" y="116"/>
                  </a:lnTo>
                  <a:lnTo>
                    <a:pt x="118" y="137"/>
                  </a:lnTo>
                  <a:lnTo>
                    <a:pt x="91" y="148"/>
                  </a:lnTo>
                  <a:lnTo>
                    <a:pt x="75" y="150"/>
                  </a:lnTo>
                  <a:lnTo>
                    <a:pt x="61" y="148"/>
                  </a:lnTo>
                  <a:lnTo>
                    <a:pt x="33" y="137"/>
                  </a:lnTo>
                  <a:lnTo>
                    <a:pt x="13" y="116"/>
                  </a:lnTo>
                  <a:lnTo>
                    <a:pt x="2" y="90"/>
                  </a:lnTo>
                  <a:lnTo>
                    <a:pt x="0" y="75"/>
                  </a:lnTo>
                  <a:lnTo>
                    <a:pt x="2" y="59"/>
                  </a:lnTo>
                  <a:lnTo>
                    <a:pt x="13" y="33"/>
                  </a:lnTo>
                  <a:lnTo>
                    <a:pt x="33" y="13"/>
                  </a:lnTo>
                  <a:lnTo>
                    <a:pt x="61" y="1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3C4352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" name="Google Shape;260;p25"/>
            <p:cNvSpPr/>
            <p:nvPr/>
          </p:nvSpPr>
          <p:spPr>
            <a:xfrm>
              <a:off x="-2854325" y="4424363"/>
              <a:ext cx="223837" cy="295275"/>
            </a:xfrm>
            <a:custGeom>
              <a:avLst/>
              <a:gdLst/>
              <a:ahLst/>
              <a:cxnLst/>
              <a:rect l="l" t="t" r="r" b="b"/>
              <a:pathLst>
                <a:path w="422" h="560" extrusionOk="0">
                  <a:moveTo>
                    <a:pt x="422" y="0"/>
                  </a:moveTo>
                  <a:lnTo>
                    <a:pt x="422" y="306"/>
                  </a:lnTo>
                  <a:lnTo>
                    <a:pt x="0" y="560"/>
                  </a:lnTo>
                  <a:lnTo>
                    <a:pt x="0" y="260"/>
                  </a:lnTo>
                  <a:lnTo>
                    <a:pt x="422" y="0"/>
                  </a:lnTo>
                  <a:close/>
                </a:path>
              </a:pathLst>
            </a:custGeom>
            <a:solidFill>
              <a:srgbClr val="3C4352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25"/>
            <p:cNvSpPr/>
            <p:nvPr/>
          </p:nvSpPr>
          <p:spPr>
            <a:xfrm>
              <a:off x="-3076575" y="4424363"/>
              <a:ext cx="222250" cy="295275"/>
            </a:xfrm>
            <a:custGeom>
              <a:avLst/>
              <a:gdLst/>
              <a:ahLst/>
              <a:cxnLst/>
              <a:rect l="l" t="t" r="r" b="b"/>
              <a:pathLst>
                <a:path w="421" h="560" extrusionOk="0">
                  <a:moveTo>
                    <a:pt x="421" y="260"/>
                  </a:moveTo>
                  <a:lnTo>
                    <a:pt x="421" y="560"/>
                  </a:lnTo>
                  <a:lnTo>
                    <a:pt x="0" y="306"/>
                  </a:lnTo>
                  <a:lnTo>
                    <a:pt x="0" y="0"/>
                  </a:lnTo>
                  <a:lnTo>
                    <a:pt x="421" y="260"/>
                  </a:lnTo>
                  <a:close/>
                </a:path>
              </a:pathLst>
            </a:custGeom>
            <a:solidFill>
              <a:srgbClr val="3C4352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" name="Google Shape;262;p25"/>
            <p:cNvSpPr/>
            <p:nvPr/>
          </p:nvSpPr>
          <p:spPr>
            <a:xfrm>
              <a:off x="-3209925" y="4119563"/>
              <a:ext cx="712785" cy="441326"/>
            </a:xfrm>
            <a:custGeom>
              <a:avLst/>
              <a:gdLst/>
              <a:ahLst/>
              <a:cxnLst/>
              <a:rect l="l" t="t" r="r" b="b"/>
              <a:pathLst>
                <a:path w="1348" h="834" extrusionOk="0">
                  <a:moveTo>
                    <a:pt x="1348" y="418"/>
                  </a:moveTo>
                  <a:lnTo>
                    <a:pt x="1096" y="574"/>
                  </a:lnTo>
                  <a:lnTo>
                    <a:pt x="674" y="834"/>
                  </a:lnTo>
                  <a:lnTo>
                    <a:pt x="253" y="574"/>
                  </a:lnTo>
                  <a:lnTo>
                    <a:pt x="0" y="418"/>
                  </a:lnTo>
                  <a:lnTo>
                    <a:pt x="674" y="0"/>
                  </a:lnTo>
                  <a:lnTo>
                    <a:pt x="1348" y="418"/>
                  </a:lnTo>
                  <a:close/>
                </a:path>
              </a:pathLst>
            </a:custGeom>
            <a:solidFill>
              <a:srgbClr val="50596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25"/>
            <p:cNvSpPr/>
            <p:nvPr/>
          </p:nvSpPr>
          <p:spPr>
            <a:xfrm>
              <a:off x="-2655888" y="4052888"/>
              <a:ext cx="79375" cy="79375"/>
            </a:xfrm>
            <a:custGeom>
              <a:avLst/>
              <a:gdLst/>
              <a:ahLst/>
              <a:cxnLst/>
              <a:rect l="l" t="t" r="r" b="b"/>
              <a:pathLst>
                <a:path w="150" h="150" extrusionOk="0">
                  <a:moveTo>
                    <a:pt x="75" y="0"/>
                  </a:moveTo>
                  <a:lnTo>
                    <a:pt x="91" y="1"/>
                  </a:lnTo>
                  <a:lnTo>
                    <a:pt x="118" y="13"/>
                  </a:lnTo>
                  <a:lnTo>
                    <a:pt x="139" y="33"/>
                  </a:lnTo>
                  <a:lnTo>
                    <a:pt x="150" y="59"/>
                  </a:lnTo>
                  <a:lnTo>
                    <a:pt x="150" y="75"/>
                  </a:lnTo>
                  <a:lnTo>
                    <a:pt x="150" y="91"/>
                  </a:lnTo>
                  <a:lnTo>
                    <a:pt x="139" y="117"/>
                  </a:lnTo>
                  <a:lnTo>
                    <a:pt x="118" y="137"/>
                  </a:lnTo>
                  <a:lnTo>
                    <a:pt x="91" y="148"/>
                  </a:lnTo>
                  <a:lnTo>
                    <a:pt x="75" y="150"/>
                  </a:lnTo>
                  <a:lnTo>
                    <a:pt x="61" y="148"/>
                  </a:lnTo>
                  <a:lnTo>
                    <a:pt x="33" y="137"/>
                  </a:lnTo>
                  <a:lnTo>
                    <a:pt x="13" y="117"/>
                  </a:lnTo>
                  <a:lnTo>
                    <a:pt x="2" y="91"/>
                  </a:lnTo>
                  <a:lnTo>
                    <a:pt x="0" y="75"/>
                  </a:lnTo>
                  <a:lnTo>
                    <a:pt x="2" y="59"/>
                  </a:lnTo>
                  <a:lnTo>
                    <a:pt x="13" y="33"/>
                  </a:lnTo>
                  <a:lnTo>
                    <a:pt x="33" y="13"/>
                  </a:lnTo>
                  <a:lnTo>
                    <a:pt x="61" y="1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DBE0F0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25"/>
            <p:cNvSpPr/>
            <p:nvPr/>
          </p:nvSpPr>
          <p:spPr>
            <a:xfrm>
              <a:off x="-2595563" y="4765676"/>
              <a:ext cx="98425" cy="100013"/>
            </a:xfrm>
            <a:custGeom>
              <a:avLst/>
              <a:gdLst/>
              <a:ahLst/>
              <a:cxnLst/>
              <a:rect l="l" t="t" r="r" b="b"/>
              <a:pathLst>
                <a:path w="187" h="188" extrusionOk="0">
                  <a:moveTo>
                    <a:pt x="93" y="0"/>
                  </a:moveTo>
                  <a:lnTo>
                    <a:pt x="114" y="2"/>
                  </a:lnTo>
                  <a:lnTo>
                    <a:pt x="147" y="16"/>
                  </a:lnTo>
                  <a:lnTo>
                    <a:pt x="173" y="42"/>
                  </a:lnTo>
                  <a:lnTo>
                    <a:pt x="187" y="75"/>
                  </a:lnTo>
                  <a:lnTo>
                    <a:pt x="187" y="94"/>
                  </a:lnTo>
                  <a:lnTo>
                    <a:pt x="187" y="113"/>
                  </a:lnTo>
                  <a:lnTo>
                    <a:pt x="173" y="147"/>
                  </a:lnTo>
                  <a:lnTo>
                    <a:pt x="147" y="172"/>
                  </a:lnTo>
                  <a:lnTo>
                    <a:pt x="114" y="186"/>
                  </a:lnTo>
                  <a:lnTo>
                    <a:pt x="93" y="188"/>
                  </a:lnTo>
                  <a:lnTo>
                    <a:pt x="75" y="186"/>
                  </a:lnTo>
                  <a:lnTo>
                    <a:pt x="42" y="172"/>
                  </a:lnTo>
                  <a:lnTo>
                    <a:pt x="16" y="147"/>
                  </a:lnTo>
                  <a:lnTo>
                    <a:pt x="1" y="113"/>
                  </a:lnTo>
                  <a:lnTo>
                    <a:pt x="0" y="94"/>
                  </a:lnTo>
                  <a:lnTo>
                    <a:pt x="1" y="75"/>
                  </a:lnTo>
                  <a:lnTo>
                    <a:pt x="16" y="42"/>
                  </a:lnTo>
                  <a:lnTo>
                    <a:pt x="42" y="16"/>
                  </a:lnTo>
                  <a:lnTo>
                    <a:pt x="75" y="2"/>
                  </a:lnTo>
                  <a:lnTo>
                    <a:pt x="93" y="0"/>
                  </a:lnTo>
                  <a:close/>
                </a:path>
              </a:pathLst>
            </a:custGeom>
            <a:solidFill>
              <a:srgbClr val="DBE0F0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25"/>
            <p:cNvSpPr/>
            <p:nvPr/>
          </p:nvSpPr>
          <p:spPr>
            <a:xfrm>
              <a:off x="-3230563" y="4725988"/>
              <a:ext cx="79375" cy="79375"/>
            </a:xfrm>
            <a:custGeom>
              <a:avLst/>
              <a:gdLst/>
              <a:ahLst/>
              <a:cxnLst/>
              <a:rect l="l" t="t" r="r" b="b"/>
              <a:pathLst>
                <a:path w="150" h="150" extrusionOk="0">
                  <a:moveTo>
                    <a:pt x="75" y="0"/>
                  </a:moveTo>
                  <a:lnTo>
                    <a:pt x="91" y="2"/>
                  </a:lnTo>
                  <a:lnTo>
                    <a:pt x="118" y="13"/>
                  </a:lnTo>
                  <a:lnTo>
                    <a:pt x="138" y="34"/>
                  </a:lnTo>
                  <a:lnTo>
                    <a:pt x="150" y="60"/>
                  </a:lnTo>
                  <a:lnTo>
                    <a:pt x="150" y="75"/>
                  </a:lnTo>
                  <a:lnTo>
                    <a:pt x="150" y="91"/>
                  </a:lnTo>
                  <a:lnTo>
                    <a:pt x="138" y="117"/>
                  </a:lnTo>
                  <a:lnTo>
                    <a:pt x="118" y="137"/>
                  </a:lnTo>
                  <a:lnTo>
                    <a:pt x="91" y="149"/>
                  </a:lnTo>
                  <a:lnTo>
                    <a:pt x="75" y="150"/>
                  </a:lnTo>
                  <a:lnTo>
                    <a:pt x="61" y="149"/>
                  </a:lnTo>
                  <a:lnTo>
                    <a:pt x="33" y="137"/>
                  </a:lnTo>
                  <a:lnTo>
                    <a:pt x="13" y="117"/>
                  </a:lnTo>
                  <a:lnTo>
                    <a:pt x="2" y="91"/>
                  </a:lnTo>
                  <a:lnTo>
                    <a:pt x="0" y="75"/>
                  </a:lnTo>
                  <a:lnTo>
                    <a:pt x="2" y="60"/>
                  </a:lnTo>
                  <a:lnTo>
                    <a:pt x="13" y="34"/>
                  </a:lnTo>
                  <a:lnTo>
                    <a:pt x="33" y="13"/>
                  </a:lnTo>
                  <a:lnTo>
                    <a:pt x="61" y="2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DBE0F0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" name="Google Shape;266;p25"/>
            <p:cNvSpPr/>
            <p:nvPr/>
          </p:nvSpPr>
          <p:spPr>
            <a:xfrm>
              <a:off x="-2497138" y="4171951"/>
              <a:ext cx="39687" cy="39688"/>
            </a:xfrm>
            <a:custGeom>
              <a:avLst/>
              <a:gdLst/>
              <a:ahLst/>
              <a:cxnLst/>
              <a:rect l="l" t="t" r="r" b="b"/>
              <a:pathLst>
                <a:path w="75" h="75" extrusionOk="0">
                  <a:moveTo>
                    <a:pt x="37" y="0"/>
                  </a:moveTo>
                  <a:lnTo>
                    <a:pt x="53" y="1"/>
                  </a:lnTo>
                  <a:lnTo>
                    <a:pt x="73" y="23"/>
                  </a:lnTo>
                  <a:lnTo>
                    <a:pt x="75" y="37"/>
                  </a:lnTo>
                  <a:lnTo>
                    <a:pt x="73" y="52"/>
                  </a:lnTo>
                  <a:lnTo>
                    <a:pt x="53" y="73"/>
                  </a:lnTo>
                  <a:lnTo>
                    <a:pt x="37" y="75"/>
                  </a:lnTo>
                  <a:lnTo>
                    <a:pt x="23" y="73"/>
                  </a:lnTo>
                  <a:lnTo>
                    <a:pt x="3" y="52"/>
                  </a:lnTo>
                  <a:lnTo>
                    <a:pt x="0" y="37"/>
                  </a:lnTo>
                  <a:lnTo>
                    <a:pt x="3" y="23"/>
                  </a:lnTo>
                  <a:lnTo>
                    <a:pt x="23" y="1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25"/>
            <p:cNvSpPr/>
            <p:nvPr/>
          </p:nvSpPr>
          <p:spPr>
            <a:xfrm>
              <a:off x="-2674938" y="4765676"/>
              <a:ext cx="39687" cy="39688"/>
            </a:xfrm>
            <a:custGeom>
              <a:avLst/>
              <a:gdLst/>
              <a:ahLst/>
              <a:cxnLst/>
              <a:rect l="l" t="t" r="r" b="b"/>
              <a:pathLst>
                <a:path w="75" h="75" extrusionOk="0">
                  <a:moveTo>
                    <a:pt x="37" y="0"/>
                  </a:moveTo>
                  <a:lnTo>
                    <a:pt x="53" y="3"/>
                  </a:lnTo>
                  <a:lnTo>
                    <a:pt x="73" y="23"/>
                  </a:lnTo>
                  <a:lnTo>
                    <a:pt x="75" y="38"/>
                  </a:lnTo>
                  <a:lnTo>
                    <a:pt x="73" y="54"/>
                  </a:lnTo>
                  <a:lnTo>
                    <a:pt x="53" y="74"/>
                  </a:lnTo>
                  <a:lnTo>
                    <a:pt x="37" y="75"/>
                  </a:lnTo>
                  <a:lnTo>
                    <a:pt x="23" y="74"/>
                  </a:lnTo>
                  <a:lnTo>
                    <a:pt x="3" y="54"/>
                  </a:lnTo>
                  <a:lnTo>
                    <a:pt x="0" y="38"/>
                  </a:lnTo>
                  <a:lnTo>
                    <a:pt x="3" y="23"/>
                  </a:lnTo>
                  <a:lnTo>
                    <a:pt x="23" y="3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25"/>
            <p:cNvSpPr/>
            <p:nvPr/>
          </p:nvSpPr>
          <p:spPr>
            <a:xfrm>
              <a:off x="-3071813" y="4071938"/>
              <a:ext cx="39687" cy="39688"/>
            </a:xfrm>
            <a:custGeom>
              <a:avLst/>
              <a:gdLst/>
              <a:ahLst/>
              <a:cxnLst/>
              <a:rect l="l" t="t" r="r" b="b"/>
              <a:pathLst>
                <a:path w="75" h="75" extrusionOk="0">
                  <a:moveTo>
                    <a:pt x="37" y="0"/>
                  </a:moveTo>
                  <a:lnTo>
                    <a:pt x="53" y="2"/>
                  </a:lnTo>
                  <a:lnTo>
                    <a:pt x="73" y="23"/>
                  </a:lnTo>
                  <a:lnTo>
                    <a:pt x="75" y="38"/>
                  </a:lnTo>
                  <a:lnTo>
                    <a:pt x="73" y="52"/>
                  </a:lnTo>
                  <a:lnTo>
                    <a:pt x="53" y="74"/>
                  </a:lnTo>
                  <a:lnTo>
                    <a:pt x="37" y="75"/>
                  </a:lnTo>
                  <a:lnTo>
                    <a:pt x="23" y="74"/>
                  </a:lnTo>
                  <a:lnTo>
                    <a:pt x="3" y="52"/>
                  </a:lnTo>
                  <a:lnTo>
                    <a:pt x="0" y="38"/>
                  </a:lnTo>
                  <a:lnTo>
                    <a:pt x="3" y="23"/>
                  </a:lnTo>
                  <a:lnTo>
                    <a:pt x="23" y="2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25"/>
            <p:cNvSpPr/>
            <p:nvPr/>
          </p:nvSpPr>
          <p:spPr>
            <a:xfrm>
              <a:off x="-3190875" y="4567238"/>
              <a:ext cx="39687" cy="39688"/>
            </a:xfrm>
            <a:custGeom>
              <a:avLst/>
              <a:gdLst/>
              <a:ahLst/>
              <a:cxnLst/>
              <a:rect l="l" t="t" r="r" b="b"/>
              <a:pathLst>
                <a:path w="75" h="75" extrusionOk="0">
                  <a:moveTo>
                    <a:pt x="38" y="0"/>
                  </a:moveTo>
                  <a:lnTo>
                    <a:pt x="53" y="3"/>
                  </a:lnTo>
                  <a:lnTo>
                    <a:pt x="74" y="23"/>
                  </a:lnTo>
                  <a:lnTo>
                    <a:pt x="75" y="37"/>
                  </a:lnTo>
                  <a:lnTo>
                    <a:pt x="74" y="53"/>
                  </a:lnTo>
                  <a:lnTo>
                    <a:pt x="53" y="73"/>
                  </a:lnTo>
                  <a:lnTo>
                    <a:pt x="38" y="75"/>
                  </a:lnTo>
                  <a:lnTo>
                    <a:pt x="23" y="73"/>
                  </a:lnTo>
                  <a:lnTo>
                    <a:pt x="3" y="53"/>
                  </a:lnTo>
                  <a:lnTo>
                    <a:pt x="0" y="37"/>
                  </a:lnTo>
                  <a:lnTo>
                    <a:pt x="3" y="23"/>
                  </a:lnTo>
                  <a:lnTo>
                    <a:pt x="23" y="3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25"/>
            <p:cNvSpPr/>
            <p:nvPr/>
          </p:nvSpPr>
          <p:spPr>
            <a:xfrm>
              <a:off x="-3249613" y="4191001"/>
              <a:ext cx="39687" cy="39688"/>
            </a:xfrm>
            <a:custGeom>
              <a:avLst/>
              <a:gdLst/>
              <a:ahLst/>
              <a:cxnLst/>
              <a:rect l="l" t="t" r="r" b="b"/>
              <a:pathLst>
                <a:path w="75" h="75" extrusionOk="0">
                  <a:moveTo>
                    <a:pt x="37" y="0"/>
                  </a:moveTo>
                  <a:lnTo>
                    <a:pt x="53" y="2"/>
                  </a:lnTo>
                  <a:lnTo>
                    <a:pt x="73" y="23"/>
                  </a:lnTo>
                  <a:lnTo>
                    <a:pt x="75" y="38"/>
                  </a:lnTo>
                  <a:lnTo>
                    <a:pt x="73" y="52"/>
                  </a:lnTo>
                  <a:lnTo>
                    <a:pt x="53" y="74"/>
                  </a:lnTo>
                  <a:lnTo>
                    <a:pt x="37" y="75"/>
                  </a:lnTo>
                  <a:lnTo>
                    <a:pt x="23" y="74"/>
                  </a:lnTo>
                  <a:lnTo>
                    <a:pt x="3" y="52"/>
                  </a:lnTo>
                  <a:lnTo>
                    <a:pt x="0" y="38"/>
                  </a:lnTo>
                  <a:lnTo>
                    <a:pt x="3" y="23"/>
                  </a:lnTo>
                  <a:lnTo>
                    <a:pt x="23" y="2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p25"/>
            <p:cNvSpPr/>
            <p:nvPr/>
          </p:nvSpPr>
          <p:spPr>
            <a:xfrm>
              <a:off x="-3086100" y="4413251"/>
              <a:ext cx="242887" cy="317501"/>
            </a:xfrm>
            <a:custGeom>
              <a:avLst/>
              <a:gdLst/>
              <a:ahLst/>
              <a:cxnLst/>
              <a:rect l="l" t="t" r="r" b="b"/>
              <a:pathLst>
                <a:path w="460" h="598" extrusionOk="0">
                  <a:moveTo>
                    <a:pt x="440" y="598"/>
                  </a:moveTo>
                  <a:lnTo>
                    <a:pt x="435" y="598"/>
                  </a:lnTo>
                  <a:lnTo>
                    <a:pt x="431" y="595"/>
                  </a:lnTo>
                  <a:lnTo>
                    <a:pt x="9" y="341"/>
                  </a:lnTo>
                  <a:lnTo>
                    <a:pt x="2" y="335"/>
                  </a:lnTo>
                  <a:lnTo>
                    <a:pt x="0" y="325"/>
                  </a:lnTo>
                  <a:lnTo>
                    <a:pt x="0" y="19"/>
                  </a:lnTo>
                  <a:lnTo>
                    <a:pt x="2" y="11"/>
                  </a:lnTo>
                  <a:lnTo>
                    <a:pt x="12" y="1"/>
                  </a:lnTo>
                  <a:lnTo>
                    <a:pt x="19" y="0"/>
                  </a:lnTo>
                  <a:lnTo>
                    <a:pt x="26" y="1"/>
                  </a:lnTo>
                  <a:lnTo>
                    <a:pt x="36" y="11"/>
                  </a:lnTo>
                  <a:lnTo>
                    <a:pt x="38" y="19"/>
                  </a:lnTo>
                  <a:lnTo>
                    <a:pt x="38" y="315"/>
                  </a:lnTo>
                  <a:lnTo>
                    <a:pt x="450" y="563"/>
                  </a:lnTo>
                  <a:lnTo>
                    <a:pt x="456" y="567"/>
                  </a:lnTo>
                  <a:lnTo>
                    <a:pt x="460" y="582"/>
                  </a:lnTo>
                  <a:lnTo>
                    <a:pt x="457" y="589"/>
                  </a:lnTo>
                  <a:lnTo>
                    <a:pt x="450" y="596"/>
                  </a:lnTo>
                  <a:lnTo>
                    <a:pt x="440" y="598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25"/>
            <p:cNvSpPr/>
            <p:nvPr/>
          </p:nvSpPr>
          <p:spPr>
            <a:xfrm>
              <a:off x="-2863850" y="4413251"/>
              <a:ext cx="242887" cy="317501"/>
            </a:xfrm>
            <a:custGeom>
              <a:avLst/>
              <a:gdLst/>
              <a:ahLst/>
              <a:cxnLst/>
              <a:rect l="l" t="t" r="r" b="b"/>
              <a:pathLst>
                <a:path w="460" h="598" extrusionOk="0">
                  <a:moveTo>
                    <a:pt x="19" y="598"/>
                  </a:moveTo>
                  <a:lnTo>
                    <a:pt x="14" y="598"/>
                  </a:lnTo>
                  <a:lnTo>
                    <a:pt x="10" y="595"/>
                  </a:lnTo>
                  <a:lnTo>
                    <a:pt x="3" y="589"/>
                  </a:lnTo>
                  <a:lnTo>
                    <a:pt x="0" y="579"/>
                  </a:lnTo>
                  <a:lnTo>
                    <a:pt x="0" y="279"/>
                  </a:lnTo>
                  <a:lnTo>
                    <a:pt x="2" y="272"/>
                  </a:lnTo>
                  <a:lnTo>
                    <a:pt x="12" y="262"/>
                  </a:lnTo>
                  <a:lnTo>
                    <a:pt x="19" y="261"/>
                  </a:lnTo>
                  <a:lnTo>
                    <a:pt x="27" y="262"/>
                  </a:lnTo>
                  <a:lnTo>
                    <a:pt x="38" y="272"/>
                  </a:lnTo>
                  <a:lnTo>
                    <a:pt x="38" y="279"/>
                  </a:lnTo>
                  <a:lnTo>
                    <a:pt x="38" y="546"/>
                  </a:lnTo>
                  <a:lnTo>
                    <a:pt x="422" y="315"/>
                  </a:lnTo>
                  <a:lnTo>
                    <a:pt x="422" y="19"/>
                  </a:lnTo>
                  <a:lnTo>
                    <a:pt x="424" y="11"/>
                  </a:lnTo>
                  <a:lnTo>
                    <a:pt x="434" y="1"/>
                  </a:lnTo>
                  <a:lnTo>
                    <a:pt x="441" y="0"/>
                  </a:lnTo>
                  <a:lnTo>
                    <a:pt x="448" y="1"/>
                  </a:lnTo>
                  <a:lnTo>
                    <a:pt x="458" y="11"/>
                  </a:lnTo>
                  <a:lnTo>
                    <a:pt x="460" y="19"/>
                  </a:lnTo>
                  <a:lnTo>
                    <a:pt x="460" y="325"/>
                  </a:lnTo>
                  <a:lnTo>
                    <a:pt x="458" y="335"/>
                  </a:lnTo>
                  <a:lnTo>
                    <a:pt x="451" y="341"/>
                  </a:lnTo>
                  <a:lnTo>
                    <a:pt x="29" y="595"/>
                  </a:lnTo>
                  <a:lnTo>
                    <a:pt x="25" y="596"/>
                  </a:lnTo>
                  <a:lnTo>
                    <a:pt x="19" y="598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25"/>
            <p:cNvSpPr/>
            <p:nvPr/>
          </p:nvSpPr>
          <p:spPr>
            <a:xfrm>
              <a:off x="-2863850" y="4330701"/>
              <a:ext cx="376237" cy="285750"/>
            </a:xfrm>
            <a:custGeom>
              <a:avLst/>
              <a:gdLst/>
              <a:ahLst/>
              <a:cxnLst/>
              <a:rect l="l" t="t" r="r" b="b"/>
              <a:pathLst>
                <a:path w="712" h="540" extrusionOk="0">
                  <a:moveTo>
                    <a:pt x="693" y="540"/>
                  </a:moveTo>
                  <a:lnTo>
                    <a:pt x="686" y="539"/>
                  </a:lnTo>
                  <a:lnTo>
                    <a:pt x="676" y="529"/>
                  </a:lnTo>
                  <a:lnTo>
                    <a:pt x="674" y="522"/>
                  </a:lnTo>
                  <a:lnTo>
                    <a:pt x="674" y="36"/>
                  </a:lnTo>
                  <a:lnTo>
                    <a:pt x="19" y="36"/>
                  </a:lnTo>
                  <a:lnTo>
                    <a:pt x="12" y="36"/>
                  </a:lnTo>
                  <a:lnTo>
                    <a:pt x="2" y="26"/>
                  </a:lnTo>
                  <a:lnTo>
                    <a:pt x="0" y="19"/>
                  </a:lnTo>
                  <a:lnTo>
                    <a:pt x="2" y="10"/>
                  </a:lnTo>
                  <a:lnTo>
                    <a:pt x="12" y="0"/>
                  </a:lnTo>
                  <a:lnTo>
                    <a:pt x="19" y="0"/>
                  </a:lnTo>
                  <a:lnTo>
                    <a:pt x="693" y="0"/>
                  </a:lnTo>
                  <a:lnTo>
                    <a:pt x="702" y="0"/>
                  </a:lnTo>
                  <a:lnTo>
                    <a:pt x="712" y="10"/>
                  </a:lnTo>
                  <a:lnTo>
                    <a:pt x="712" y="19"/>
                  </a:lnTo>
                  <a:lnTo>
                    <a:pt x="712" y="522"/>
                  </a:lnTo>
                  <a:lnTo>
                    <a:pt x="712" y="529"/>
                  </a:lnTo>
                  <a:lnTo>
                    <a:pt x="702" y="539"/>
                  </a:lnTo>
                  <a:lnTo>
                    <a:pt x="693" y="540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" name="Google Shape;274;p25"/>
            <p:cNvSpPr/>
            <p:nvPr/>
          </p:nvSpPr>
          <p:spPr>
            <a:xfrm>
              <a:off x="-2546350" y="4597401"/>
              <a:ext cx="98425" cy="98425"/>
            </a:xfrm>
            <a:custGeom>
              <a:avLst/>
              <a:gdLst/>
              <a:ahLst/>
              <a:cxnLst/>
              <a:rect l="l" t="t" r="r" b="b"/>
              <a:pathLst>
                <a:path w="188" h="187" extrusionOk="0">
                  <a:moveTo>
                    <a:pt x="94" y="37"/>
                  </a:moveTo>
                  <a:lnTo>
                    <a:pt x="84" y="39"/>
                  </a:lnTo>
                  <a:lnTo>
                    <a:pt x="64" y="48"/>
                  </a:lnTo>
                  <a:lnTo>
                    <a:pt x="48" y="62"/>
                  </a:lnTo>
                  <a:lnTo>
                    <a:pt x="39" y="82"/>
                  </a:lnTo>
                  <a:lnTo>
                    <a:pt x="38" y="94"/>
                  </a:lnTo>
                  <a:lnTo>
                    <a:pt x="39" y="105"/>
                  </a:lnTo>
                  <a:lnTo>
                    <a:pt x="48" y="125"/>
                  </a:lnTo>
                  <a:lnTo>
                    <a:pt x="64" y="141"/>
                  </a:lnTo>
                  <a:lnTo>
                    <a:pt x="84" y="150"/>
                  </a:lnTo>
                  <a:lnTo>
                    <a:pt x="94" y="150"/>
                  </a:lnTo>
                  <a:lnTo>
                    <a:pt x="106" y="150"/>
                  </a:lnTo>
                  <a:lnTo>
                    <a:pt x="126" y="141"/>
                  </a:lnTo>
                  <a:lnTo>
                    <a:pt x="142" y="125"/>
                  </a:lnTo>
                  <a:lnTo>
                    <a:pt x="150" y="105"/>
                  </a:lnTo>
                  <a:lnTo>
                    <a:pt x="150" y="94"/>
                  </a:lnTo>
                  <a:lnTo>
                    <a:pt x="150" y="82"/>
                  </a:lnTo>
                  <a:lnTo>
                    <a:pt x="142" y="62"/>
                  </a:lnTo>
                  <a:lnTo>
                    <a:pt x="126" y="48"/>
                  </a:lnTo>
                  <a:lnTo>
                    <a:pt x="106" y="39"/>
                  </a:lnTo>
                  <a:lnTo>
                    <a:pt x="94" y="37"/>
                  </a:lnTo>
                  <a:close/>
                  <a:moveTo>
                    <a:pt x="94" y="187"/>
                  </a:moveTo>
                  <a:lnTo>
                    <a:pt x="75" y="186"/>
                  </a:lnTo>
                  <a:lnTo>
                    <a:pt x="42" y="171"/>
                  </a:lnTo>
                  <a:lnTo>
                    <a:pt x="16" y="147"/>
                  </a:lnTo>
                  <a:lnTo>
                    <a:pt x="2" y="112"/>
                  </a:lnTo>
                  <a:lnTo>
                    <a:pt x="0" y="94"/>
                  </a:lnTo>
                  <a:lnTo>
                    <a:pt x="2" y="75"/>
                  </a:lnTo>
                  <a:lnTo>
                    <a:pt x="16" y="42"/>
                  </a:lnTo>
                  <a:lnTo>
                    <a:pt x="42" y="16"/>
                  </a:lnTo>
                  <a:lnTo>
                    <a:pt x="75" y="1"/>
                  </a:lnTo>
                  <a:lnTo>
                    <a:pt x="94" y="0"/>
                  </a:lnTo>
                  <a:lnTo>
                    <a:pt x="114" y="1"/>
                  </a:lnTo>
                  <a:lnTo>
                    <a:pt x="147" y="16"/>
                  </a:lnTo>
                  <a:lnTo>
                    <a:pt x="173" y="42"/>
                  </a:lnTo>
                  <a:lnTo>
                    <a:pt x="188" y="75"/>
                  </a:lnTo>
                  <a:lnTo>
                    <a:pt x="188" y="94"/>
                  </a:lnTo>
                  <a:lnTo>
                    <a:pt x="188" y="112"/>
                  </a:lnTo>
                  <a:lnTo>
                    <a:pt x="173" y="147"/>
                  </a:lnTo>
                  <a:lnTo>
                    <a:pt x="147" y="171"/>
                  </a:lnTo>
                  <a:lnTo>
                    <a:pt x="114" y="186"/>
                  </a:lnTo>
                  <a:lnTo>
                    <a:pt x="94" y="187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" name="Google Shape;275;p25"/>
            <p:cNvSpPr/>
            <p:nvPr/>
          </p:nvSpPr>
          <p:spPr>
            <a:xfrm>
              <a:off x="-3240088" y="4716463"/>
              <a:ext cx="98425" cy="98425"/>
            </a:xfrm>
            <a:custGeom>
              <a:avLst/>
              <a:gdLst/>
              <a:ahLst/>
              <a:cxnLst/>
              <a:rect l="l" t="t" r="r" b="b"/>
              <a:pathLst>
                <a:path w="188" h="187" extrusionOk="0">
                  <a:moveTo>
                    <a:pt x="94" y="37"/>
                  </a:moveTo>
                  <a:lnTo>
                    <a:pt x="83" y="39"/>
                  </a:lnTo>
                  <a:lnTo>
                    <a:pt x="62" y="47"/>
                  </a:lnTo>
                  <a:lnTo>
                    <a:pt x="48" y="62"/>
                  </a:lnTo>
                  <a:lnTo>
                    <a:pt x="39" y="82"/>
                  </a:lnTo>
                  <a:lnTo>
                    <a:pt x="38" y="93"/>
                  </a:lnTo>
                  <a:lnTo>
                    <a:pt x="39" y="105"/>
                  </a:lnTo>
                  <a:lnTo>
                    <a:pt x="48" y="125"/>
                  </a:lnTo>
                  <a:lnTo>
                    <a:pt x="62" y="141"/>
                  </a:lnTo>
                  <a:lnTo>
                    <a:pt x="83" y="150"/>
                  </a:lnTo>
                  <a:lnTo>
                    <a:pt x="94" y="150"/>
                  </a:lnTo>
                  <a:lnTo>
                    <a:pt x="106" y="150"/>
                  </a:lnTo>
                  <a:lnTo>
                    <a:pt x="126" y="141"/>
                  </a:lnTo>
                  <a:lnTo>
                    <a:pt x="142" y="125"/>
                  </a:lnTo>
                  <a:lnTo>
                    <a:pt x="150" y="105"/>
                  </a:lnTo>
                  <a:lnTo>
                    <a:pt x="150" y="93"/>
                  </a:lnTo>
                  <a:lnTo>
                    <a:pt x="150" y="82"/>
                  </a:lnTo>
                  <a:lnTo>
                    <a:pt x="142" y="62"/>
                  </a:lnTo>
                  <a:lnTo>
                    <a:pt x="126" y="47"/>
                  </a:lnTo>
                  <a:lnTo>
                    <a:pt x="106" y="39"/>
                  </a:lnTo>
                  <a:lnTo>
                    <a:pt x="94" y="37"/>
                  </a:lnTo>
                  <a:close/>
                  <a:moveTo>
                    <a:pt x="94" y="187"/>
                  </a:moveTo>
                  <a:lnTo>
                    <a:pt x="75" y="186"/>
                  </a:lnTo>
                  <a:lnTo>
                    <a:pt x="42" y="171"/>
                  </a:lnTo>
                  <a:lnTo>
                    <a:pt x="16" y="147"/>
                  </a:lnTo>
                  <a:lnTo>
                    <a:pt x="2" y="112"/>
                  </a:lnTo>
                  <a:lnTo>
                    <a:pt x="0" y="93"/>
                  </a:lnTo>
                  <a:lnTo>
                    <a:pt x="2" y="75"/>
                  </a:lnTo>
                  <a:lnTo>
                    <a:pt x="16" y="41"/>
                  </a:lnTo>
                  <a:lnTo>
                    <a:pt x="42" y="16"/>
                  </a:lnTo>
                  <a:lnTo>
                    <a:pt x="75" y="1"/>
                  </a:lnTo>
                  <a:lnTo>
                    <a:pt x="94" y="0"/>
                  </a:lnTo>
                  <a:lnTo>
                    <a:pt x="114" y="1"/>
                  </a:lnTo>
                  <a:lnTo>
                    <a:pt x="147" y="16"/>
                  </a:lnTo>
                  <a:lnTo>
                    <a:pt x="173" y="41"/>
                  </a:lnTo>
                  <a:lnTo>
                    <a:pt x="186" y="75"/>
                  </a:lnTo>
                  <a:lnTo>
                    <a:pt x="188" y="93"/>
                  </a:lnTo>
                  <a:lnTo>
                    <a:pt x="186" y="112"/>
                  </a:lnTo>
                  <a:lnTo>
                    <a:pt x="173" y="147"/>
                  </a:lnTo>
                  <a:lnTo>
                    <a:pt x="147" y="171"/>
                  </a:lnTo>
                  <a:lnTo>
                    <a:pt x="114" y="186"/>
                  </a:lnTo>
                  <a:lnTo>
                    <a:pt x="94" y="187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p25"/>
            <p:cNvSpPr/>
            <p:nvPr/>
          </p:nvSpPr>
          <p:spPr>
            <a:xfrm>
              <a:off x="-2665413" y="4041776"/>
              <a:ext cx="98425" cy="100013"/>
            </a:xfrm>
            <a:custGeom>
              <a:avLst/>
              <a:gdLst/>
              <a:ahLst/>
              <a:cxnLst/>
              <a:rect l="l" t="t" r="r" b="b"/>
              <a:pathLst>
                <a:path w="187" h="188" extrusionOk="0">
                  <a:moveTo>
                    <a:pt x="93" y="38"/>
                  </a:moveTo>
                  <a:lnTo>
                    <a:pt x="83" y="39"/>
                  </a:lnTo>
                  <a:lnTo>
                    <a:pt x="63" y="46"/>
                  </a:lnTo>
                  <a:lnTo>
                    <a:pt x="47" y="62"/>
                  </a:lnTo>
                  <a:lnTo>
                    <a:pt x="39" y="82"/>
                  </a:lnTo>
                  <a:lnTo>
                    <a:pt x="37" y="94"/>
                  </a:lnTo>
                  <a:lnTo>
                    <a:pt x="39" y="105"/>
                  </a:lnTo>
                  <a:lnTo>
                    <a:pt x="47" y="126"/>
                  </a:lnTo>
                  <a:lnTo>
                    <a:pt x="63" y="141"/>
                  </a:lnTo>
                  <a:lnTo>
                    <a:pt x="83" y="149"/>
                  </a:lnTo>
                  <a:lnTo>
                    <a:pt x="93" y="150"/>
                  </a:lnTo>
                  <a:lnTo>
                    <a:pt x="105" y="149"/>
                  </a:lnTo>
                  <a:lnTo>
                    <a:pt x="125" y="141"/>
                  </a:lnTo>
                  <a:lnTo>
                    <a:pt x="141" y="126"/>
                  </a:lnTo>
                  <a:lnTo>
                    <a:pt x="149" y="105"/>
                  </a:lnTo>
                  <a:lnTo>
                    <a:pt x="149" y="94"/>
                  </a:lnTo>
                  <a:lnTo>
                    <a:pt x="149" y="82"/>
                  </a:lnTo>
                  <a:lnTo>
                    <a:pt x="141" y="62"/>
                  </a:lnTo>
                  <a:lnTo>
                    <a:pt x="125" y="46"/>
                  </a:lnTo>
                  <a:lnTo>
                    <a:pt x="105" y="39"/>
                  </a:lnTo>
                  <a:lnTo>
                    <a:pt x="93" y="38"/>
                  </a:lnTo>
                  <a:close/>
                  <a:moveTo>
                    <a:pt x="93" y="188"/>
                  </a:moveTo>
                  <a:lnTo>
                    <a:pt x="75" y="186"/>
                  </a:lnTo>
                  <a:lnTo>
                    <a:pt x="41" y="172"/>
                  </a:lnTo>
                  <a:lnTo>
                    <a:pt x="15" y="147"/>
                  </a:lnTo>
                  <a:lnTo>
                    <a:pt x="1" y="113"/>
                  </a:lnTo>
                  <a:lnTo>
                    <a:pt x="0" y="94"/>
                  </a:lnTo>
                  <a:lnTo>
                    <a:pt x="1" y="75"/>
                  </a:lnTo>
                  <a:lnTo>
                    <a:pt x="15" y="41"/>
                  </a:lnTo>
                  <a:lnTo>
                    <a:pt x="41" y="16"/>
                  </a:lnTo>
                  <a:lnTo>
                    <a:pt x="75" y="2"/>
                  </a:lnTo>
                  <a:lnTo>
                    <a:pt x="93" y="0"/>
                  </a:lnTo>
                  <a:lnTo>
                    <a:pt x="113" y="2"/>
                  </a:lnTo>
                  <a:lnTo>
                    <a:pt x="147" y="16"/>
                  </a:lnTo>
                  <a:lnTo>
                    <a:pt x="173" y="41"/>
                  </a:lnTo>
                  <a:lnTo>
                    <a:pt x="187" y="75"/>
                  </a:lnTo>
                  <a:lnTo>
                    <a:pt x="187" y="94"/>
                  </a:lnTo>
                  <a:lnTo>
                    <a:pt x="187" y="113"/>
                  </a:lnTo>
                  <a:lnTo>
                    <a:pt x="173" y="147"/>
                  </a:lnTo>
                  <a:lnTo>
                    <a:pt x="147" y="172"/>
                  </a:lnTo>
                  <a:lnTo>
                    <a:pt x="113" y="186"/>
                  </a:lnTo>
                  <a:lnTo>
                    <a:pt x="93" y="188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277;p25"/>
            <p:cNvSpPr/>
            <p:nvPr/>
          </p:nvSpPr>
          <p:spPr>
            <a:xfrm>
              <a:off x="-2606675" y="4756151"/>
              <a:ext cx="119062" cy="119063"/>
            </a:xfrm>
            <a:custGeom>
              <a:avLst/>
              <a:gdLst/>
              <a:ahLst/>
              <a:cxnLst/>
              <a:rect l="l" t="t" r="r" b="b"/>
              <a:pathLst>
                <a:path w="225" h="224" extrusionOk="0">
                  <a:moveTo>
                    <a:pt x="112" y="37"/>
                  </a:moveTo>
                  <a:lnTo>
                    <a:pt x="98" y="39"/>
                  </a:lnTo>
                  <a:lnTo>
                    <a:pt x="71" y="50"/>
                  </a:lnTo>
                  <a:lnTo>
                    <a:pt x="50" y="70"/>
                  </a:lnTo>
                  <a:lnTo>
                    <a:pt x="39" y="98"/>
                  </a:lnTo>
                  <a:lnTo>
                    <a:pt x="37" y="112"/>
                  </a:lnTo>
                  <a:lnTo>
                    <a:pt x="39" y="128"/>
                  </a:lnTo>
                  <a:lnTo>
                    <a:pt x="50" y="154"/>
                  </a:lnTo>
                  <a:lnTo>
                    <a:pt x="71" y="174"/>
                  </a:lnTo>
                  <a:lnTo>
                    <a:pt x="98" y="185"/>
                  </a:lnTo>
                  <a:lnTo>
                    <a:pt x="112" y="187"/>
                  </a:lnTo>
                  <a:lnTo>
                    <a:pt x="128" y="185"/>
                  </a:lnTo>
                  <a:lnTo>
                    <a:pt x="156" y="174"/>
                  </a:lnTo>
                  <a:lnTo>
                    <a:pt x="176" y="154"/>
                  </a:lnTo>
                  <a:lnTo>
                    <a:pt x="187" y="128"/>
                  </a:lnTo>
                  <a:lnTo>
                    <a:pt x="187" y="112"/>
                  </a:lnTo>
                  <a:lnTo>
                    <a:pt x="187" y="98"/>
                  </a:lnTo>
                  <a:lnTo>
                    <a:pt x="176" y="70"/>
                  </a:lnTo>
                  <a:lnTo>
                    <a:pt x="156" y="50"/>
                  </a:lnTo>
                  <a:lnTo>
                    <a:pt x="128" y="39"/>
                  </a:lnTo>
                  <a:lnTo>
                    <a:pt x="112" y="37"/>
                  </a:lnTo>
                  <a:close/>
                  <a:moveTo>
                    <a:pt x="112" y="224"/>
                  </a:moveTo>
                  <a:lnTo>
                    <a:pt x="91" y="223"/>
                  </a:lnTo>
                  <a:lnTo>
                    <a:pt x="50" y="206"/>
                  </a:lnTo>
                  <a:lnTo>
                    <a:pt x="19" y="175"/>
                  </a:lnTo>
                  <a:lnTo>
                    <a:pt x="3" y="135"/>
                  </a:lnTo>
                  <a:lnTo>
                    <a:pt x="0" y="112"/>
                  </a:lnTo>
                  <a:lnTo>
                    <a:pt x="3" y="89"/>
                  </a:lnTo>
                  <a:lnTo>
                    <a:pt x="19" y="49"/>
                  </a:lnTo>
                  <a:lnTo>
                    <a:pt x="50" y="18"/>
                  </a:lnTo>
                  <a:lnTo>
                    <a:pt x="91" y="1"/>
                  </a:lnTo>
                  <a:lnTo>
                    <a:pt x="112" y="0"/>
                  </a:lnTo>
                  <a:lnTo>
                    <a:pt x="135" y="1"/>
                  </a:lnTo>
                  <a:lnTo>
                    <a:pt x="176" y="18"/>
                  </a:lnTo>
                  <a:lnTo>
                    <a:pt x="207" y="49"/>
                  </a:lnTo>
                  <a:lnTo>
                    <a:pt x="223" y="89"/>
                  </a:lnTo>
                  <a:lnTo>
                    <a:pt x="225" y="112"/>
                  </a:lnTo>
                  <a:lnTo>
                    <a:pt x="223" y="135"/>
                  </a:lnTo>
                  <a:lnTo>
                    <a:pt x="207" y="175"/>
                  </a:lnTo>
                  <a:lnTo>
                    <a:pt x="176" y="206"/>
                  </a:lnTo>
                  <a:lnTo>
                    <a:pt x="135" y="223"/>
                  </a:lnTo>
                  <a:lnTo>
                    <a:pt x="112" y="224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278;p25"/>
            <p:cNvSpPr/>
            <p:nvPr/>
          </p:nvSpPr>
          <p:spPr>
            <a:xfrm>
              <a:off x="-3190875" y="4132263"/>
              <a:ext cx="674687" cy="417514"/>
            </a:xfrm>
            <a:custGeom>
              <a:avLst/>
              <a:gdLst/>
              <a:ahLst/>
              <a:cxnLst/>
              <a:rect l="l" t="t" r="r" b="b"/>
              <a:pathLst>
                <a:path w="1277" h="791" extrusionOk="0">
                  <a:moveTo>
                    <a:pt x="0" y="396"/>
                  </a:moveTo>
                  <a:lnTo>
                    <a:pt x="638" y="791"/>
                  </a:lnTo>
                  <a:lnTo>
                    <a:pt x="1277" y="396"/>
                  </a:lnTo>
                  <a:lnTo>
                    <a:pt x="638" y="0"/>
                  </a:lnTo>
                  <a:lnTo>
                    <a:pt x="0" y="396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279;p25"/>
            <p:cNvSpPr/>
            <p:nvPr/>
          </p:nvSpPr>
          <p:spPr>
            <a:xfrm>
              <a:off x="-3221038" y="4110038"/>
              <a:ext cx="733426" cy="461963"/>
            </a:xfrm>
            <a:custGeom>
              <a:avLst/>
              <a:gdLst/>
              <a:ahLst/>
              <a:cxnLst/>
              <a:rect l="l" t="t" r="r" b="b"/>
              <a:pathLst>
                <a:path w="1386" h="873" extrusionOk="0">
                  <a:moveTo>
                    <a:pt x="693" y="873"/>
                  </a:moveTo>
                  <a:lnTo>
                    <a:pt x="688" y="873"/>
                  </a:lnTo>
                  <a:lnTo>
                    <a:pt x="684" y="870"/>
                  </a:lnTo>
                  <a:lnTo>
                    <a:pt x="262" y="609"/>
                  </a:lnTo>
                  <a:lnTo>
                    <a:pt x="10" y="454"/>
                  </a:lnTo>
                  <a:lnTo>
                    <a:pt x="3" y="447"/>
                  </a:lnTo>
                  <a:lnTo>
                    <a:pt x="0" y="438"/>
                  </a:lnTo>
                  <a:lnTo>
                    <a:pt x="3" y="428"/>
                  </a:lnTo>
                  <a:lnTo>
                    <a:pt x="10" y="421"/>
                  </a:lnTo>
                  <a:lnTo>
                    <a:pt x="684" y="4"/>
                  </a:lnTo>
                  <a:lnTo>
                    <a:pt x="693" y="0"/>
                  </a:lnTo>
                  <a:lnTo>
                    <a:pt x="703" y="4"/>
                  </a:lnTo>
                  <a:lnTo>
                    <a:pt x="1377" y="421"/>
                  </a:lnTo>
                  <a:lnTo>
                    <a:pt x="1384" y="428"/>
                  </a:lnTo>
                  <a:lnTo>
                    <a:pt x="1386" y="438"/>
                  </a:lnTo>
                  <a:lnTo>
                    <a:pt x="1384" y="447"/>
                  </a:lnTo>
                  <a:lnTo>
                    <a:pt x="1377" y="454"/>
                  </a:lnTo>
                  <a:lnTo>
                    <a:pt x="1125" y="609"/>
                  </a:lnTo>
                  <a:lnTo>
                    <a:pt x="703" y="870"/>
                  </a:lnTo>
                  <a:lnTo>
                    <a:pt x="699" y="873"/>
                  </a:lnTo>
                  <a:lnTo>
                    <a:pt x="693" y="87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0" name="Google Shape;280;p25"/>
          <p:cNvSpPr txBox="1"/>
          <p:nvPr/>
        </p:nvSpPr>
        <p:spPr>
          <a:xfrm>
            <a:off x="2553125" y="4304875"/>
            <a:ext cx="167700" cy="2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6"/>
          <p:cNvSpPr/>
          <p:nvPr/>
        </p:nvSpPr>
        <p:spPr>
          <a:xfrm>
            <a:off x="207443" y="1068174"/>
            <a:ext cx="2071500" cy="4797900"/>
          </a:xfrm>
          <a:prstGeom prst="rect">
            <a:avLst/>
          </a:prstGeom>
          <a:solidFill>
            <a:srgbClr val="280026"/>
          </a:solidFill>
          <a:ln>
            <a:noFill/>
          </a:ln>
        </p:spPr>
        <p:txBody>
          <a:bodyPr spcFirstLastPara="1" wrap="square" lIns="91425" tIns="810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1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26"/>
          <p:cNvSpPr/>
          <p:nvPr/>
        </p:nvSpPr>
        <p:spPr>
          <a:xfrm>
            <a:off x="171497" y="1030064"/>
            <a:ext cx="2071500" cy="479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810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400" b="1">
                <a:solidFill>
                  <a:schemeClr val="dk1"/>
                </a:solidFill>
              </a:rPr>
              <a:t>Final Exams</a:t>
            </a:r>
            <a:endParaRPr sz="2400" b="1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1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1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26"/>
          <p:cNvSpPr/>
          <p:nvPr/>
        </p:nvSpPr>
        <p:spPr>
          <a:xfrm>
            <a:off x="2414625" y="1030075"/>
            <a:ext cx="6558000" cy="1616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810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b="1">
                <a:solidFill>
                  <a:schemeClr val="dk1"/>
                </a:solidFill>
              </a:rPr>
              <a:t>Final Exams- Grades 9-11</a:t>
            </a:r>
            <a:endParaRPr sz="16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</a:rPr>
              <a:t>1st Block- June 7 (8:30-11:30)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</a:rPr>
              <a:t>2nd Block- June 8 (8:30-11:30)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</a:rPr>
              <a:t>3rd Block- June 9 (8:30-11:30)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</a:rPr>
              <a:t>4th Block- June 10 (8:30-11:30)</a:t>
            </a:r>
            <a:endParaRPr sz="12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</p:txBody>
      </p:sp>
      <p:sp>
        <p:nvSpPr>
          <p:cNvPr id="288" name="Google Shape;288;p26"/>
          <p:cNvSpPr/>
          <p:nvPr/>
        </p:nvSpPr>
        <p:spPr>
          <a:xfrm>
            <a:off x="2414625" y="2700150"/>
            <a:ext cx="6558000" cy="1616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810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b="1">
                <a:solidFill>
                  <a:schemeClr val="dk1"/>
                </a:solidFill>
              </a:rPr>
              <a:t>Class of 2021 Final Exams</a:t>
            </a:r>
            <a:endParaRPr sz="16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1st and 2nd Block- June 1, 2021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3rd and 4th Block- June 2, 2021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</a:rPr>
              <a:t>Last day for Seniors is June 2, 2021 </a:t>
            </a:r>
            <a:endParaRPr sz="1200">
              <a:solidFill>
                <a:schemeClr val="dk1"/>
              </a:solidFill>
            </a:endParaRPr>
          </a:p>
        </p:txBody>
      </p:sp>
      <p:grpSp>
        <p:nvGrpSpPr>
          <p:cNvPr id="289" name="Google Shape;289;p26"/>
          <p:cNvGrpSpPr/>
          <p:nvPr/>
        </p:nvGrpSpPr>
        <p:grpSpPr>
          <a:xfrm>
            <a:off x="634503" y="3562468"/>
            <a:ext cx="1145532" cy="1190899"/>
            <a:chOff x="-3249613" y="4041776"/>
            <a:chExt cx="801688" cy="833438"/>
          </a:xfrm>
        </p:grpSpPr>
        <p:sp>
          <p:nvSpPr>
            <p:cNvPr id="290" name="Google Shape;290;p26"/>
            <p:cNvSpPr/>
            <p:nvPr/>
          </p:nvSpPr>
          <p:spPr>
            <a:xfrm>
              <a:off x="-2536825" y="4606926"/>
              <a:ext cx="79375" cy="79375"/>
            </a:xfrm>
            <a:custGeom>
              <a:avLst/>
              <a:gdLst/>
              <a:ahLst/>
              <a:cxnLst/>
              <a:rect l="l" t="t" r="r" b="b"/>
              <a:pathLst>
                <a:path w="150" h="150" extrusionOk="0">
                  <a:moveTo>
                    <a:pt x="75" y="0"/>
                  </a:moveTo>
                  <a:lnTo>
                    <a:pt x="91" y="1"/>
                  </a:lnTo>
                  <a:lnTo>
                    <a:pt x="118" y="13"/>
                  </a:lnTo>
                  <a:lnTo>
                    <a:pt x="138" y="33"/>
                  </a:lnTo>
                  <a:lnTo>
                    <a:pt x="150" y="59"/>
                  </a:lnTo>
                  <a:lnTo>
                    <a:pt x="150" y="75"/>
                  </a:lnTo>
                  <a:lnTo>
                    <a:pt x="150" y="90"/>
                  </a:lnTo>
                  <a:lnTo>
                    <a:pt x="138" y="116"/>
                  </a:lnTo>
                  <a:lnTo>
                    <a:pt x="118" y="137"/>
                  </a:lnTo>
                  <a:lnTo>
                    <a:pt x="91" y="148"/>
                  </a:lnTo>
                  <a:lnTo>
                    <a:pt x="75" y="150"/>
                  </a:lnTo>
                  <a:lnTo>
                    <a:pt x="61" y="148"/>
                  </a:lnTo>
                  <a:lnTo>
                    <a:pt x="33" y="137"/>
                  </a:lnTo>
                  <a:lnTo>
                    <a:pt x="13" y="116"/>
                  </a:lnTo>
                  <a:lnTo>
                    <a:pt x="2" y="90"/>
                  </a:lnTo>
                  <a:lnTo>
                    <a:pt x="0" y="75"/>
                  </a:lnTo>
                  <a:lnTo>
                    <a:pt x="2" y="59"/>
                  </a:lnTo>
                  <a:lnTo>
                    <a:pt x="13" y="33"/>
                  </a:lnTo>
                  <a:lnTo>
                    <a:pt x="33" y="13"/>
                  </a:lnTo>
                  <a:lnTo>
                    <a:pt x="61" y="1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3C4352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" name="Google Shape;291;p26"/>
            <p:cNvSpPr/>
            <p:nvPr/>
          </p:nvSpPr>
          <p:spPr>
            <a:xfrm>
              <a:off x="-2854325" y="4424363"/>
              <a:ext cx="223837" cy="295275"/>
            </a:xfrm>
            <a:custGeom>
              <a:avLst/>
              <a:gdLst/>
              <a:ahLst/>
              <a:cxnLst/>
              <a:rect l="l" t="t" r="r" b="b"/>
              <a:pathLst>
                <a:path w="422" h="560" extrusionOk="0">
                  <a:moveTo>
                    <a:pt x="422" y="0"/>
                  </a:moveTo>
                  <a:lnTo>
                    <a:pt x="422" y="306"/>
                  </a:lnTo>
                  <a:lnTo>
                    <a:pt x="0" y="560"/>
                  </a:lnTo>
                  <a:lnTo>
                    <a:pt x="0" y="260"/>
                  </a:lnTo>
                  <a:lnTo>
                    <a:pt x="422" y="0"/>
                  </a:lnTo>
                  <a:close/>
                </a:path>
              </a:pathLst>
            </a:custGeom>
            <a:solidFill>
              <a:srgbClr val="3C4352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" name="Google Shape;292;p26"/>
            <p:cNvSpPr/>
            <p:nvPr/>
          </p:nvSpPr>
          <p:spPr>
            <a:xfrm>
              <a:off x="-3076575" y="4424363"/>
              <a:ext cx="222250" cy="295275"/>
            </a:xfrm>
            <a:custGeom>
              <a:avLst/>
              <a:gdLst/>
              <a:ahLst/>
              <a:cxnLst/>
              <a:rect l="l" t="t" r="r" b="b"/>
              <a:pathLst>
                <a:path w="421" h="560" extrusionOk="0">
                  <a:moveTo>
                    <a:pt x="421" y="260"/>
                  </a:moveTo>
                  <a:lnTo>
                    <a:pt x="421" y="560"/>
                  </a:lnTo>
                  <a:lnTo>
                    <a:pt x="0" y="306"/>
                  </a:lnTo>
                  <a:lnTo>
                    <a:pt x="0" y="0"/>
                  </a:lnTo>
                  <a:lnTo>
                    <a:pt x="421" y="260"/>
                  </a:lnTo>
                  <a:close/>
                </a:path>
              </a:pathLst>
            </a:custGeom>
            <a:solidFill>
              <a:srgbClr val="3C4352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" name="Google Shape;293;p26"/>
            <p:cNvSpPr/>
            <p:nvPr/>
          </p:nvSpPr>
          <p:spPr>
            <a:xfrm>
              <a:off x="-3209925" y="4119563"/>
              <a:ext cx="712785" cy="441326"/>
            </a:xfrm>
            <a:custGeom>
              <a:avLst/>
              <a:gdLst/>
              <a:ahLst/>
              <a:cxnLst/>
              <a:rect l="l" t="t" r="r" b="b"/>
              <a:pathLst>
                <a:path w="1348" h="834" extrusionOk="0">
                  <a:moveTo>
                    <a:pt x="1348" y="418"/>
                  </a:moveTo>
                  <a:lnTo>
                    <a:pt x="1096" y="574"/>
                  </a:lnTo>
                  <a:lnTo>
                    <a:pt x="674" y="834"/>
                  </a:lnTo>
                  <a:lnTo>
                    <a:pt x="253" y="574"/>
                  </a:lnTo>
                  <a:lnTo>
                    <a:pt x="0" y="418"/>
                  </a:lnTo>
                  <a:lnTo>
                    <a:pt x="674" y="0"/>
                  </a:lnTo>
                  <a:lnTo>
                    <a:pt x="1348" y="418"/>
                  </a:lnTo>
                  <a:close/>
                </a:path>
              </a:pathLst>
            </a:custGeom>
            <a:solidFill>
              <a:srgbClr val="50596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" name="Google Shape;294;p26"/>
            <p:cNvSpPr/>
            <p:nvPr/>
          </p:nvSpPr>
          <p:spPr>
            <a:xfrm>
              <a:off x="-2655888" y="4052888"/>
              <a:ext cx="79375" cy="79375"/>
            </a:xfrm>
            <a:custGeom>
              <a:avLst/>
              <a:gdLst/>
              <a:ahLst/>
              <a:cxnLst/>
              <a:rect l="l" t="t" r="r" b="b"/>
              <a:pathLst>
                <a:path w="150" h="150" extrusionOk="0">
                  <a:moveTo>
                    <a:pt x="75" y="0"/>
                  </a:moveTo>
                  <a:lnTo>
                    <a:pt x="91" y="1"/>
                  </a:lnTo>
                  <a:lnTo>
                    <a:pt x="118" y="13"/>
                  </a:lnTo>
                  <a:lnTo>
                    <a:pt x="139" y="33"/>
                  </a:lnTo>
                  <a:lnTo>
                    <a:pt x="150" y="59"/>
                  </a:lnTo>
                  <a:lnTo>
                    <a:pt x="150" y="75"/>
                  </a:lnTo>
                  <a:lnTo>
                    <a:pt x="150" y="91"/>
                  </a:lnTo>
                  <a:lnTo>
                    <a:pt x="139" y="117"/>
                  </a:lnTo>
                  <a:lnTo>
                    <a:pt x="118" y="137"/>
                  </a:lnTo>
                  <a:lnTo>
                    <a:pt x="91" y="148"/>
                  </a:lnTo>
                  <a:lnTo>
                    <a:pt x="75" y="150"/>
                  </a:lnTo>
                  <a:lnTo>
                    <a:pt x="61" y="148"/>
                  </a:lnTo>
                  <a:lnTo>
                    <a:pt x="33" y="137"/>
                  </a:lnTo>
                  <a:lnTo>
                    <a:pt x="13" y="117"/>
                  </a:lnTo>
                  <a:lnTo>
                    <a:pt x="2" y="91"/>
                  </a:lnTo>
                  <a:lnTo>
                    <a:pt x="0" y="75"/>
                  </a:lnTo>
                  <a:lnTo>
                    <a:pt x="2" y="59"/>
                  </a:lnTo>
                  <a:lnTo>
                    <a:pt x="13" y="33"/>
                  </a:lnTo>
                  <a:lnTo>
                    <a:pt x="33" y="13"/>
                  </a:lnTo>
                  <a:lnTo>
                    <a:pt x="61" y="1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DBE0F0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" name="Google Shape;295;p26"/>
            <p:cNvSpPr/>
            <p:nvPr/>
          </p:nvSpPr>
          <p:spPr>
            <a:xfrm>
              <a:off x="-2595563" y="4765676"/>
              <a:ext cx="98425" cy="100013"/>
            </a:xfrm>
            <a:custGeom>
              <a:avLst/>
              <a:gdLst/>
              <a:ahLst/>
              <a:cxnLst/>
              <a:rect l="l" t="t" r="r" b="b"/>
              <a:pathLst>
                <a:path w="187" h="188" extrusionOk="0">
                  <a:moveTo>
                    <a:pt x="93" y="0"/>
                  </a:moveTo>
                  <a:lnTo>
                    <a:pt x="114" y="2"/>
                  </a:lnTo>
                  <a:lnTo>
                    <a:pt x="147" y="16"/>
                  </a:lnTo>
                  <a:lnTo>
                    <a:pt x="173" y="42"/>
                  </a:lnTo>
                  <a:lnTo>
                    <a:pt x="187" y="75"/>
                  </a:lnTo>
                  <a:lnTo>
                    <a:pt x="187" y="94"/>
                  </a:lnTo>
                  <a:lnTo>
                    <a:pt x="187" y="113"/>
                  </a:lnTo>
                  <a:lnTo>
                    <a:pt x="173" y="147"/>
                  </a:lnTo>
                  <a:lnTo>
                    <a:pt x="147" y="172"/>
                  </a:lnTo>
                  <a:lnTo>
                    <a:pt x="114" y="186"/>
                  </a:lnTo>
                  <a:lnTo>
                    <a:pt x="93" y="188"/>
                  </a:lnTo>
                  <a:lnTo>
                    <a:pt x="75" y="186"/>
                  </a:lnTo>
                  <a:lnTo>
                    <a:pt x="42" y="172"/>
                  </a:lnTo>
                  <a:lnTo>
                    <a:pt x="16" y="147"/>
                  </a:lnTo>
                  <a:lnTo>
                    <a:pt x="1" y="113"/>
                  </a:lnTo>
                  <a:lnTo>
                    <a:pt x="0" y="94"/>
                  </a:lnTo>
                  <a:lnTo>
                    <a:pt x="1" y="75"/>
                  </a:lnTo>
                  <a:lnTo>
                    <a:pt x="16" y="42"/>
                  </a:lnTo>
                  <a:lnTo>
                    <a:pt x="42" y="16"/>
                  </a:lnTo>
                  <a:lnTo>
                    <a:pt x="75" y="2"/>
                  </a:lnTo>
                  <a:lnTo>
                    <a:pt x="93" y="0"/>
                  </a:lnTo>
                  <a:close/>
                </a:path>
              </a:pathLst>
            </a:custGeom>
            <a:solidFill>
              <a:srgbClr val="DBE0F0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" name="Google Shape;296;p26"/>
            <p:cNvSpPr/>
            <p:nvPr/>
          </p:nvSpPr>
          <p:spPr>
            <a:xfrm>
              <a:off x="-3230563" y="4725988"/>
              <a:ext cx="79375" cy="79375"/>
            </a:xfrm>
            <a:custGeom>
              <a:avLst/>
              <a:gdLst/>
              <a:ahLst/>
              <a:cxnLst/>
              <a:rect l="l" t="t" r="r" b="b"/>
              <a:pathLst>
                <a:path w="150" h="150" extrusionOk="0">
                  <a:moveTo>
                    <a:pt x="75" y="0"/>
                  </a:moveTo>
                  <a:lnTo>
                    <a:pt x="91" y="2"/>
                  </a:lnTo>
                  <a:lnTo>
                    <a:pt x="118" y="13"/>
                  </a:lnTo>
                  <a:lnTo>
                    <a:pt x="138" y="34"/>
                  </a:lnTo>
                  <a:lnTo>
                    <a:pt x="150" y="60"/>
                  </a:lnTo>
                  <a:lnTo>
                    <a:pt x="150" y="75"/>
                  </a:lnTo>
                  <a:lnTo>
                    <a:pt x="150" y="91"/>
                  </a:lnTo>
                  <a:lnTo>
                    <a:pt x="138" y="117"/>
                  </a:lnTo>
                  <a:lnTo>
                    <a:pt x="118" y="137"/>
                  </a:lnTo>
                  <a:lnTo>
                    <a:pt x="91" y="149"/>
                  </a:lnTo>
                  <a:lnTo>
                    <a:pt x="75" y="150"/>
                  </a:lnTo>
                  <a:lnTo>
                    <a:pt x="61" y="149"/>
                  </a:lnTo>
                  <a:lnTo>
                    <a:pt x="33" y="137"/>
                  </a:lnTo>
                  <a:lnTo>
                    <a:pt x="13" y="117"/>
                  </a:lnTo>
                  <a:lnTo>
                    <a:pt x="2" y="91"/>
                  </a:lnTo>
                  <a:lnTo>
                    <a:pt x="0" y="75"/>
                  </a:lnTo>
                  <a:lnTo>
                    <a:pt x="2" y="60"/>
                  </a:lnTo>
                  <a:lnTo>
                    <a:pt x="13" y="34"/>
                  </a:lnTo>
                  <a:lnTo>
                    <a:pt x="33" y="13"/>
                  </a:lnTo>
                  <a:lnTo>
                    <a:pt x="61" y="2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DBE0F0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7" name="Google Shape;297;p26"/>
            <p:cNvSpPr/>
            <p:nvPr/>
          </p:nvSpPr>
          <p:spPr>
            <a:xfrm>
              <a:off x="-2497138" y="4171951"/>
              <a:ext cx="39687" cy="39688"/>
            </a:xfrm>
            <a:custGeom>
              <a:avLst/>
              <a:gdLst/>
              <a:ahLst/>
              <a:cxnLst/>
              <a:rect l="l" t="t" r="r" b="b"/>
              <a:pathLst>
                <a:path w="75" h="75" extrusionOk="0">
                  <a:moveTo>
                    <a:pt x="37" y="0"/>
                  </a:moveTo>
                  <a:lnTo>
                    <a:pt x="53" y="1"/>
                  </a:lnTo>
                  <a:lnTo>
                    <a:pt x="73" y="23"/>
                  </a:lnTo>
                  <a:lnTo>
                    <a:pt x="75" y="37"/>
                  </a:lnTo>
                  <a:lnTo>
                    <a:pt x="73" y="52"/>
                  </a:lnTo>
                  <a:lnTo>
                    <a:pt x="53" y="73"/>
                  </a:lnTo>
                  <a:lnTo>
                    <a:pt x="37" y="75"/>
                  </a:lnTo>
                  <a:lnTo>
                    <a:pt x="23" y="73"/>
                  </a:lnTo>
                  <a:lnTo>
                    <a:pt x="3" y="52"/>
                  </a:lnTo>
                  <a:lnTo>
                    <a:pt x="0" y="37"/>
                  </a:lnTo>
                  <a:lnTo>
                    <a:pt x="3" y="23"/>
                  </a:lnTo>
                  <a:lnTo>
                    <a:pt x="23" y="1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" name="Google Shape;298;p26"/>
            <p:cNvSpPr/>
            <p:nvPr/>
          </p:nvSpPr>
          <p:spPr>
            <a:xfrm>
              <a:off x="-2674938" y="4765676"/>
              <a:ext cx="39687" cy="39688"/>
            </a:xfrm>
            <a:custGeom>
              <a:avLst/>
              <a:gdLst/>
              <a:ahLst/>
              <a:cxnLst/>
              <a:rect l="l" t="t" r="r" b="b"/>
              <a:pathLst>
                <a:path w="75" h="75" extrusionOk="0">
                  <a:moveTo>
                    <a:pt x="37" y="0"/>
                  </a:moveTo>
                  <a:lnTo>
                    <a:pt x="53" y="3"/>
                  </a:lnTo>
                  <a:lnTo>
                    <a:pt x="73" y="23"/>
                  </a:lnTo>
                  <a:lnTo>
                    <a:pt x="75" y="38"/>
                  </a:lnTo>
                  <a:lnTo>
                    <a:pt x="73" y="54"/>
                  </a:lnTo>
                  <a:lnTo>
                    <a:pt x="53" y="74"/>
                  </a:lnTo>
                  <a:lnTo>
                    <a:pt x="37" y="75"/>
                  </a:lnTo>
                  <a:lnTo>
                    <a:pt x="23" y="74"/>
                  </a:lnTo>
                  <a:lnTo>
                    <a:pt x="3" y="54"/>
                  </a:lnTo>
                  <a:lnTo>
                    <a:pt x="0" y="38"/>
                  </a:lnTo>
                  <a:lnTo>
                    <a:pt x="3" y="23"/>
                  </a:lnTo>
                  <a:lnTo>
                    <a:pt x="23" y="3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9" name="Google Shape;299;p26"/>
            <p:cNvSpPr/>
            <p:nvPr/>
          </p:nvSpPr>
          <p:spPr>
            <a:xfrm>
              <a:off x="-3071813" y="4071938"/>
              <a:ext cx="39687" cy="39688"/>
            </a:xfrm>
            <a:custGeom>
              <a:avLst/>
              <a:gdLst/>
              <a:ahLst/>
              <a:cxnLst/>
              <a:rect l="l" t="t" r="r" b="b"/>
              <a:pathLst>
                <a:path w="75" h="75" extrusionOk="0">
                  <a:moveTo>
                    <a:pt x="37" y="0"/>
                  </a:moveTo>
                  <a:lnTo>
                    <a:pt x="53" y="2"/>
                  </a:lnTo>
                  <a:lnTo>
                    <a:pt x="73" y="23"/>
                  </a:lnTo>
                  <a:lnTo>
                    <a:pt x="75" y="38"/>
                  </a:lnTo>
                  <a:lnTo>
                    <a:pt x="73" y="52"/>
                  </a:lnTo>
                  <a:lnTo>
                    <a:pt x="53" y="74"/>
                  </a:lnTo>
                  <a:lnTo>
                    <a:pt x="37" y="75"/>
                  </a:lnTo>
                  <a:lnTo>
                    <a:pt x="23" y="74"/>
                  </a:lnTo>
                  <a:lnTo>
                    <a:pt x="3" y="52"/>
                  </a:lnTo>
                  <a:lnTo>
                    <a:pt x="0" y="38"/>
                  </a:lnTo>
                  <a:lnTo>
                    <a:pt x="3" y="23"/>
                  </a:lnTo>
                  <a:lnTo>
                    <a:pt x="23" y="2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0" name="Google Shape;300;p26"/>
            <p:cNvSpPr/>
            <p:nvPr/>
          </p:nvSpPr>
          <p:spPr>
            <a:xfrm>
              <a:off x="-3190875" y="4567238"/>
              <a:ext cx="39687" cy="39688"/>
            </a:xfrm>
            <a:custGeom>
              <a:avLst/>
              <a:gdLst/>
              <a:ahLst/>
              <a:cxnLst/>
              <a:rect l="l" t="t" r="r" b="b"/>
              <a:pathLst>
                <a:path w="75" h="75" extrusionOk="0">
                  <a:moveTo>
                    <a:pt x="38" y="0"/>
                  </a:moveTo>
                  <a:lnTo>
                    <a:pt x="53" y="3"/>
                  </a:lnTo>
                  <a:lnTo>
                    <a:pt x="74" y="23"/>
                  </a:lnTo>
                  <a:lnTo>
                    <a:pt x="75" y="37"/>
                  </a:lnTo>
                  <a:lnTo>
                    <a:pt x="74" y="53"/>
                  </a:lnTo>
                  <a:lnTo>
                    <a:pt x="53" y="73"/>
                  </a:lnTo>
                  <a:lnTo>
                    <a:pt x="38" y="75"/>
                  </a:lnTo>
                  <a:lnTo>
                    <a:pt x="23" y="73"/>
                  </a:lnTo>
                  <a:lnTo>
                    <a:pt x="3" y="53"/>
                  </a:lnTo>
                  <a:lnTo>
                    <a:pt x="0" y="37"/>
                  </a:lnTo>
                  <a:lnTo>
                    <a:pt x="3" y="23"/>
                  </a:lnTo>
                  <a:lnTo>
                    <a:pt x="23" y="3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1" name="Google Shape;301;p26"/>
            <p:cNvSpPr/>
            <p:nvPr/>
          </p:nvSpPr>
          <p:spPr>
            <a:xfrm>
              <a:off x="-3249613" y="4191001"/>
              <a:ext cx="39687" cy="39688"/>
            </a:xfrm>
            <a:custGeom>
              <a:avLst/>
              <a:gdLst/>
              <a:ahLst/>
              <a:cxnLst/>
              <a:rect l="l" t="t" r="r" b="b"/>
              <a:pathLst>
                <a:path w="75" h="75" extrusionOk="0">
                  <a:moveTo>
                    <a:pt x="37" y="0"/>
                  </a:moveTo>
                  <a:lnTo>
                    <a:pt x="53" y="2"/>
                  </a:lnTo>
                  <a:lnTo>
                    <a:pt x="73" y="23"/>
                  </a:lnTo>
                  <a:lnTo>
                    <a:pt x="75" y="38"/>
                  </a:lnTo>
                  <a:lnTo>
                    <a:pt x="73" y="52"/>
                  </a:lnTo>
                  <a:lnTo>
                    <a:pt x="53" y="74"/>
                  </a:lnTo>
                  <a:lnTo>
                    <a:pt x="37" y="75"/>
                  </a:lnTo>
                  <a:lnTo>
                    <a:pt x="23" y="74"/>
                  </a:lnTo>
                  <a:lnTo>
                    <a:pt x="3" y="52"/>
                  </a:lnTo>
                  <a:lnTo>
                    <a:pt x="0" y="38"/>
                  </a:lnTo>
                  <a:lnTo>
                    <a:pt x="3" y="23"/>
                  </a:lnTo>
                  <a:lnTo>
                    <a:pt x="23" y="2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" name="Google Shape;302;p26"/>
            <p:cNvSpPr/>
            <p:nvPr/>
          </p:nvSpPr>
          <p:spPr>
            <a:xfrm>
              <a:off x="-3086100" y="4413251"/>
              <a:ext cx="242887" cy="317501"/>
            </a:xfrm>
            <a:custGeom>
              <a:avLst/>
              <a:gdLst/>
              <a:ahLst/>
              <a:cxnLst/>
              <a:rect l="l" t="t" r="r" b="b"/>
              <a:pathLst>
                <a:path w="460" h="598" extrusionOk="0">
                  <a:moveTo>
                    <a:pt x="440" y="598"/>
                  </a:moveTo>
                  <a:lnTo>
                    <a:pt x="435" y="598"/>
                  </a:lnTo>
                  <a:lnTo>
                    <a:pt x="431" y="595"/>
                  </a:lnTo>
                  <a:lnTo>
                    <a:pt x="9" y="341"/>
                  </a:lnTo>
                  <a:lnTo>
                    <a:pt x="2" y="335"/>
                  </a:lnTo>
                  <a:lnTo>
                    <a:pt x="0" y="325"/>
                  </a:lnTo>
                  <a:lnTo>
                    <a:pt x="0" y="19"/>
                  </a:lnTo>
                  <a:lnTo>
                    <a:pt x="2" y="11"/>
                  </a:lnTo>
                  <a:lnTo>
                    <a:pt x="12" y="1"/>
                  </a:lnTo>
                  <a:lnTo>
                    <a:pt x="19" y="0"/>
                  </a:lnTo>
                  <a:lnTo>
                    <a:pt x="26" y="1"/>
                  </a:lnTo>
                  <a:lnTo>
                    <a:pt x="36" y="11"/>
                  </a:lnTo>
                  <a:lnTo>
                    <a:pt x="38" y="19"/>
                  </a:lnTo>
                  <a:lnTo>
                    <a:pt x="38" y="315"/>
                  </a:lnTo>
                  <a:lnTo>
                    <a:pt x="450" y="563"/>
                  </a:lnTo>
                  <a:lnTo>
                    <a:pt x="456" y="567"/>
                  </a:lnTo>
                  <a:lnTo>
                    <a:pt x="460" y="582"/>
                  </a:lnTo>
                  <a:lnTo>
                    <a:pt x="457" y="589"/>
                  </a:lnTo>
                  <a:lnTo>
                    <a:pt x="450" y="596"/>
                  </a:lnTo>
                  <a:lnTo>
                    <a:pt x="440" y="598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" name="Google Shape;303;p26"/>
            <p:cNvSpPr/>
            <p:nvPr/>
          </p:nvSpPr>
          <p:spPr>
            <a:xfrm>
              <a:off x="-2863850" y="4413251"/>
              <a:ext cx="242887" cy="317501"/>
            </a:xfrm>
            <a:custGeom>
              <a:avLst/>
              <a:gdLst/>
              <a:ahLst/>
              <a:cxnLst/>
              <a:rect l="l" t="t" r="r" b="b"/>
              <a:pathLst>
                <a:path w="460" h="598" extrusionOk="0">
                  <a:moveTo>
                    <a:pt x="19" y="598"/>
                  </a:moveTo>
                  <a:lnTo>
                    <a:pt x="14" y="598"/>
                  </a:lnTo>
                  <a:lnTo>
                    <a:pt x="10" y="595"/>
                  </a:lnTo>
                  <a:lnTo>
                    <a:pt x="3" y="589"/>
                  </a:lnTo>
                  <a:lnTo>
                    <a:pt x="0" y="579"/>
                  </a:lnTo>
                  <a:lnTo>
                    <a:pt x="0" y="279"/>
                  </a:lnTo>
                  <a:lnTo>
                    <a:pt x="2" y="272"/>
                  </a:lnTo>
                  <a:lnTo>
                    <a:pt x="12" y="262"/>
                  </a:lnTo>
                  <a:lnTo>
                    <a:pt x="19" y="261"/>
                  </a:lnTo>
                  <a:lnTo>
                    <a:pt x="27" y="262"/>
                  </a:lnTo>
                  <a:lnTo>
                    <a:pt x="38" y="272"/>
                  </a:lnTo>
                  <a:lnTo>
                    <a:pt x="38" y="279"/>
                  </a:lnTo>
                  <a:lnTo>
                    <a:pt x="38" y="546"/>
                  </a:lnTo>
                  <a:lnTo>
                    <a:pt x="422" y="315"/>
                  </a:lnTo>
                  <a:lnTo>
                    <a:pt x="422" y="19"/>
                  </a:lnTo>
                  <a:lnTo>
                    <a:pt x="424" y="11"/>
                  </a:lnTo>
                  <a:lnTo>
                    <a:pt x="434" y="1"/>
                  </a:lnTo>
                  <a:lnTo>
                    <a:pt x="441" y="0"/>
                  </a:lnTo>
                  <a:lnTo>
                    <a:pt x="448" y="1"/>
                  </a:lnTo>
                  <a:lnTo>
                    <a:pt x="458" y="11"/>
                  </a:lnTo>
                  <a:lnTo>
                    <a:pt x="460" y="19"/>
                  </a:lnTo>
                  <a:lnTo>
                    <a:pt x="460" y="325"/>
                  </a:lnTo>
                  <a:lnTo>
                    <a:pt x="458" y="335"/>
                  </a:lnTo>
                  <a:lnTo>
                    <a:pt x="451" y="341"/>
                  </a:lnTo>
                  <a:lnTo>
                    <a:pt x="29" y="595"/>
                  </a:lnTo>
                  <a:lnTo>
                    <a:pt x="25" y="596"/>
                  </a:lnTo>
                  <a:lnTo>
                    <a:pt x="19" y="598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" name="Google Shape;304;p26"/>
            <p:cNvSpPr/>
            <p:nvPr/>
          </p:nvSpPr>
          <p:spPr>
            <a:xfrm>
              <a:off x="-2863850" y="4330701"/>
              <a:ext cx="376237" cy="285750"/>
            </a:xfrm>
            <a:custGeom>
              <a:avLst/>
              <a:gdLst/>
              <a:ahLst/>
              <a:cxnLst/>
              <a:rect l="l" t="t" r="r" b="b"/>
              <a:pathLst>
                <a:path w="712" h="540" extrusionOk="0">
                  <a:moveTo>
                    <a:pt x="693" y="540"/>
                  </a:moveTo>
                  <a:lnTo>
                    <a:pt x="686" y="539"/>
                  </a:lnTo>
                  <a:lnTo>
                    <a:pt x="676" y="529"/>
                  </a:lnTo>
                  <a:lnTo>
                    <a:pt x="674" y="522"/>
                  </a:lnTo>
                  <a:lnTo>
                    <a:pt x="674" y="36"/>
                  </a:lnTo>
                  <a:lnTo>
                    <a:pt x="19" y="36"/>
                  </a:lnTo>
                  <a:lnTo>
                    <a:pt x="12" y="36"/>
                  </a:lnTo>
                  <a:lnTo>
                    <a:pt x="2" y="26"/>
                  </a:lnTo>
                  <a:lnTo>
                    <a:pt x="0" y="19"/>
                  </a:lnTo>
                  <a:lnTo>
                    <a:pt x="2" y="10"/>
                  </a:lnTo>
                  <a:lnTo>
                    <a:pt x="12" y="0"/>
                  </a:lnTo>
                  <a:lnTo>
                    <a:pt x="19" y="0"/>
                  </a:lnTo>
                  <a:lnTo>
                    <a:pt x="693" y="0"/>
                  </a:lnTo>
                  <a:lnTo>
                    <a:pt x="702" y="0"/>
                  </a:lnTo>
                  <a:lnTo>
                    <a:pt x="712" y="10"/>
                  </a:lnTo>
                  <a:lnTo>
                    <a:pt x="712" y="19"/>
                  </a:lnTo>
                  <a:lnTo>
                    <a:pt x="712" y="522"/>
                  </a:lnTo>
                  <a:lnTo>
                    <a:pt x="712" y="529"/>
                  </a:lnTo>
                  <a:lnTo>
                    <a:pt x="702" y="539"/>
                  </a:lnTo>
                  <a:lnTo>
                    <a:pt x="693" y="540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" name="Google Shape;305;p26"/>
            <p:cNvSpPr/>
            <p:nvPr/>
          </p:nvSpPr>
          <p:spPr>
            <a:xfrm>
              <a:off x="-2546350" y="4597401"/>
              <a:ext cx="98425" cy="98425"/>
            </a:xfrm>
            <a:custGeom>
              <a:avLst/>
              <a:gdLst/>
              <a:ahLst/>
              <a:cxnLst/>
              <a:rect l="l" t="t" r="r" b="b"/>
              <a:pathLst>
                <a:path w="188" h="187" extrusionOk="0">
                  <a:moveTo>
                    <a:pt x="94" y="37"/>
                  </a:moveTo>
                  <a:lnTo>
                    <a:pt x="84" y="39"/>
                  </a:lnTo>
                  <a:lnTo>
                    <a:pt x="64" y="48"/>
                  </a:lnTo>
                  <a:lnTo>
                    <a:pt x="48" y="62"/>
                  </a:lnTo>
                  <a:lnTo>
                    <a:pt x="39" y="82"/>
                  </a:lnTo>
                  <a:lnTo>
                    <a:pt x="38" y="94"/>
                  </a:lnTo>
                  <a:lnTo>
                    <a:pt x="39" y="105"/>
                  </a:lnTo>
                  <a:lnTo>
                    <a:pt x="48" y="125"/>
                  </a:lnTo>
                  <a:lnTo>
                    <a:pt x="64" y="141"/>
                  </a:lnTo>
                  <a:lnTo>
                    <a:pt x="84" y="150"/>
                  </a:lnTo>
                  <a:lnTo>
                    <a:pt x="94" y="150"/>
                  </a:lnTo>
                  <a:lnTo>
                    <a:pt x="106" y="150"/>
                  </a:lnTo>
                  <a:lnTo>
                    <a:pt x="126" y="141"/>
                  </a:lnTo>
                  <a:lnTo>
                    <a:pt x="142" y="125"/>
                  </a:lnTo>
                  <a:lnTo>
                    <a:pt x="150" y="105"/>
                  </a:lnTo>
                  <a:lnTo>
                    <a:pt x="150" y="94"/>
                  </a:lnTo>
                  <a:lnTo>
                    <a:pt x="150" y="82"/>
                  </a:lnTo>
                  <a:lnTo>
                    <a:pt x="142" y="62"/>
                  </a:lnTo>
                  <a:lnTo>
                    <a:pt x="126" y="48"/>
                  </a:lnTo>
                  <a:lnTo>
                    <a:pt x="106" y="39"/>
                  </a:lnTo>
                  <a:lnTo>
                    <a:pt x="94" y="37"/>
                  </a:lnTo>
                  <a:close/>
                  <a:moveTo>
                    <a:pt x="94" y="187"/>
                  </a:moveTo>
                  <a:lnTo>
                    <a:pt x="75" y="186"/>
                  </a:lnTo>
                  <a:lnTo>
                    <a:pt x="42" y="171"/>
                  </a:lnTo>
                  <a:lnTo>
                    <a:pt x="16" y="147"/>
                  </a:lnTo>
                  <a:lnTo>
                    <a:pt x="2" y="112"/>
                  </a:lnTo>
                  <a:lnTo>
                    <a:pt x="0" y="94"/>
                  </a:lnTo>
                  <a:lnTo>
                    <a:pt x="2" y="75"/>
                  </a:lnTo>
                  <a:lnTo>
                    <a:pt x="16" y="42"/>
                  </a:lnTo>
                  <a:lnTo>
                    <a:pt x="42" y="16"/>
                  </a:lnTo>
                  <a:lnTo>
                    <a:pt x="75" y="1"/>
                  </a:lnTo>
                  <a:lnTo>
                    <a:pt x="94" y="0"/>
                  </a:lnTo>
                  <a:lnTo>
                    <a:pt x="114" y="1"/>
                  </a:lnTo>
                  <a:lnTo>
                    <a:pt x="147" y="16"/>
                  </a:lnTo>
                  <a:lnTo>
                    <a:pt x="173" y="42"/>
                  </a:lnTo>
                  <a:lnTo>
                    <a:pt x="188" y="75"/>
                  </a:lnTo>
                  <a:lnTo>
                    <a:pt x="188" y="94"/>
                  </a:lnTo>
                  <a:lnTo>
                    <a:pt x="188" y="112"/>
                  </a:lnTo>
                  <a:lnTo>
                    <a:pt x="173" y="147"/>
                  </a:lnTo>
                  <a:lnTo>
                    <a:pt x="147" y="171"/>
                  </a:lnTo>
                  <a:lnTo>
                    <a:pt x="114" y="186"/>
                  </a:lnTo>
                  <a:lnTo>
                    <a:pt x="94" y="187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" name="Google Shape;306;p26"/>
            <p:cNvSpPr/>
            <p:nvPr/>
          </p:nvSpPr>
          <p:spPr>
            <a:xfrm>
              <a:off x="-3240088" y="4716463"/>
              <a:ext cx="98425" cy="98425"/>
            </a:xfrm>
            <a:custGeom>
              <a:avLst/>
              <a:gdLst/>
              <a:ahLst/>
              <a:cxnLst/>
              <a:rect l="l" t="t" r="r" b="b"/>
              <a:pathLst>
                <a:path w="188" h="187" extrusionOk="0">
                  <a:moveTo>
                    <a:pt x="94" y="37"/>
                  </a:moveTo>
                  <a:lnTo>
                    <a:pt x="83" y="39"/>
                  </a:lnTo>
                  <a:lnTo>
                    <a:pt x="62" y="47"/>
                  </a:lnTo>
                  <a:lnTo>
                    <a:pt x="48" y="62"/>
                  </a:lnTo>
                  <a:lnTo>
                    <a:pt x="39" y="82"/>
                  </a:lnTo>
                  <a:lnTo>
                    <a:pt x="38" y="93"/>
                  </a:lnTo>
                  <a:lnTo>
                    <a:pt x="39" y="105"/>
                  </a:lnTo>
                  <a:lnTo>
                    <a:pt x="48" y="125"/>
                  </a:lnTo>
                  <a:lnTo>
                    <a:pt x="62" y="141"/>
                  </a:lnTo>
                  <a:lnTo>
                    <a:pt x="83" y="150"/>
                  </a:lnTo>
                  <a:lnTo>
                    <a:pt x="94" y="150"/>
                  </a:lnTo>
                  <a:lnTo>
                    <a:pt x="106" y="150"/>
                  </a:lnTo>
                  <a:lnTo>
                    <a:pt x="126" y="141"/>
                  </a:lnTo>
                  <a:lnTo>
                    <a:pt x="142" y="125"/>
                  </a:lnTo>
                  <a:lnTo>
                    <a:pt x="150" y="105"/>
                  </a:lnTo>
                  <a:lnTo>
                    <a:pt x="150" y="93"/>
                  </a:lnTo>
                  <a:lnTo>
                    <a:pt x="150" y="82"/>
                  </a:lnTo>
                  <a:lnTo>
                    <a:pt x="142" y="62"/>
                  </a:lnTo>
                  <a:lnTo>
                    <a:pt x="126" y="47"/>
                  </a:lnTo>
                  <a:lnTo>
                    <a:pt x="106" y="39"/>
                  </a:lnTo>
                  <a:lnTo>
                    <a:pt x="94" y="37"/>
                  </a:lnTo>
                  <a:close/>
                  <a:moveTo>
                    <a:pt x="94" y="187"/>
                  </a:moveTo>
                  <a:lnTo>
                    <a:pt x="75" y="186"/>
                  </a:lnTo>
                  <a:lnTo>
                    <a:pt x="42" y="171"/>
                  </a:lnTo>
                  <a:lnTo>
                    <a:pt x="16" y="147"/>
                  </a:lnTo>
                  <a:lnTo>
                    <a:pt x="2" y="112"/>
                  </a:lnTo>
                  <a:lnTo>
                    <a:pt x="0" y="93"/>
                  </a:lnTo>
                  <a:lnTo>
                    <a:pt x="2" y="75"/>
                  </a:lnTo>
                  <a:lnTo>
                    <a:pt x="16" y="41"/>
                  </a:lnTo>
                  <a:lnTo>
                    <a:pt x="42" y="16"/>
                  </a:lnTo>
                  <a:lnTo>
                    <a:pt x="75" y="1"/>
                  </a:lnTo>
                  <a:lnTo>
                    <a:pt x="94" y="0"/>
                  </a:lnTo>
                  <a:lnTo>
                    <a:pt x="114" y="1"/>
                  </a:lnTo>
                  <a:lnTo>
                    <a:pt x="147" y="16"/>
                  </a:lnTo>
                  <a:lnTo>
                    <a:pt x="173" y="41"/>
                  </a:lnTo>
                  <a:lnTo>
                    <a:pt x="186" y="75"/>
                  </a:lnTo>
                  <a:lnTo>
                    <a:pt x="188" y="93"/>
                  </a:lnTo>
                  <a:lnTo>
                    <a:pt x="186" y="112"/>
                  </a:lnTo>
                  <a:lnTo>
                    <a:pt x="173" y="147"/>
                  </a:lnTo>
                  <a:lnTo>
                    <a:pt x="147" y="171"/>
                  </a:lnTo>
                  <a:lnTo>
                    <a:pt x="114" y="186"/>
                  </a:lnTo>
                  <a:lnTo>
                    <a:pt x="94" y="187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" name="Google Shape;307;p26"/>
            <p:cNvSpPr/>
            <p:nvPr/>
          </p:nvSpPr>
          <p:spPr>
            <a:xfrm>
              <a:off x="-2665413" y="4041776"/>
              <a:ext cx="98425" cy="100013"/>
            </a:xfrm>
            <a:custGeom>
              <a:avLst/>
              <a:gdLst/>
              <a:ahLst/>
              <a:cxnLst/>
              <a:rect l="l" t="t" r="r" b="b"/>
              <a:pathLst>
                <a:path w="187" h="188" extrusionOk="0">
                  <a:moveTo>
                    <a:pt x="93" y="38"/>
                  </a:moveTo>
                  <a:lnTo>
                    <a:pt x="83" y="39"/>
                  </a:lnTo>
                  <a:lnTo>
                    <a:pt x="63" y="46"/>
                  </a:lnTo>
                  <a:lnTo>
                    <a:pt x="47" y="62"/>
                  </a:lnTo>
                  <a:lnTo>
                    <a:pt x="39" y="82"/>
                  </a:lnTo>
                  <a:lnTo>
                    <a:pt x="37" y="94"/>
                  </a:lnTo>
                  <a:lnTo>
                    <a:pt x="39" y="105"/>
                  </a:lnTo>
                  <a:lnTo>
                    <a:pt x="47" y="126"/>
                  </a:lnTo>
                  <a:lnTo>
                    <a:pt x="63" y="141"/>
                  </a:lnTo>
                  <a:lnTo>
                    <a:pt x="83" y="149"/>
                  </a:lnTo>
                  <a:lnTo>
                    <a:pt x="93" y="150"/>
                  </a:lnTo>
                  <a:lnTo>
                    <a:pt x="105" y="149"/>
                  </a:lnTo>
                  <a:lnTo>
                    <a:pt x="125" y="141"/>
                  </a:lnTo>
                  <a:lnTo>
                    <a:pt x="141" y="126"/>
                  </a:lnTo>
                  <a:lnTo>
                    <a:pt x="149" y="105"/>
                  </a:lnTo>
                  <a:lnTo>
                    <a:pt x="149" y="94"/>
                  </a:lnTo>
                  <a:lnTo>
                    <a:pt x="149" y="82"/>
                  </a:lnTo>
                  <a:lnTo>
                    <a:pt x="141" y="62"/>
                  </a:lnTo>
                  <a:lnTo>
                    <a:pt x="125" y="46"/>
                  </a:lnTo>
                  <a:lnTo>
                    <a:pt x="105" y="39"/>
                  </a:lnTo>
                  <a:lnTo>
                    <a:pt x="93" y="38"/>
                  </a:lnTo>
                  <a:close/>
                  <a:moveTo>
                    <a:pt x="93" y="188"/>
                  </a:moveTo>
                  <a:lnTo>
                    <a:pt x="75" y="186"/>
                  </a:lnTo>
                  <a:lnTo>
                    <a:pt x="41" y="172"/>
                  </a:lnTo>
                  <a:lnTo>
                    <a:pt x="15" y="147"/>
                  </a:lnTo>
                  <a:lnTo>
                    <a:pt x="1" y="113"/>
                  </a:lnTo>
                  <a:lnTo>
                    <a:pt x="0" y="94"/>
                  </a:lnTo>
                  <a:lnTo>
                    <a:pt x="1" y="75"/>
                  </a:lnTo>
                  <a:lnTo>
                    <a:pt x="15" y="41"/>
                  </a:lnTo>
                  <a:lnTo>
                    <a:pt x="41" y="16"/>
                  </a:lnTo>
                  <a:lnTo>
                    <a:pt x="75" y="2"/>
                  </a:lnTo>
                  <a:lnTo>
                    <a:pt x="93" y="0"/>
                  </a:lnTo>
                  <a:lnTo>
                    <a:pt x="113" y="2"/>
                  </a:lnTo>
                  <a:lnTo>
                    <a:pt x="147" y="16"/>
                  </a:lnTo>
                  <a:lnTo>
                    <a:pt x="173" y="41"/>
                  </a:lnTo>
                  <a:lnTo>
                    <a:pt x="187" y="75"/>
                  </a:lnTo>
                  <a:lnTo>
                    <a:pt x="187" y="94"/>
                  </a:lnTo>
                  <a:lnTo>
                    <a:pt x="187" y="113"/>
                  </a:lnTo>
                  <a:lnTo>
                    <a:pt x="173" y="147"/>
                  </a:lnTo>
                  <a:lnTo>
                    <a:pt x="147" y="172"/>
                  </a:lnTo>
                  <a:lnTo>
                    <a:pt x="113" y="186"/>
                  </a:lnTo>
                  <a:lnTo>
                    <a:pt x="93" y="188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8" name="Google Shape;308;p26"/>
            <p:cNvSpPr/>
            <p:nvPr/>
          </p:nvSpPr>
          <p:spPr>
            <a:xfrm>
              <a:off x="-2606675" y="4756151"/>
              <a:ext cx="119062" cy="119063"/>
            </a:xfrm>
            <a:custGeom>
              <a:avLst/>
              <a:gdLst/>
              <a:ahLst/>
              <a:cxnLst/>
              <a:rect l="l" t="t" r="r" b="b"/>
              <a:pathLst>
                <a:path w="225" h="224" extrusionOk="0">
                  <a:moveTo>
                    <a:pt x="112" y="37"/>
                  </a:moveTo>
                  <a:lnTo>
                    <a:pt x="98" y="39"/>
                  </a:lnTo>
                  <a:lnTo>
                    <a:pt x="71" y="50"/>
                  </a:lnTo>
                  <a:lnTo>
                    <a:pt x="50" y="70"/>
                  </a:lnTo>
                  <a:lnTo>
                    <a:pt x="39" y="98"/>
                  </a:lnTo>
                  <a:lnTo>
                    <a:pt x="37" y="112"/>
                  </a:lnTo>
                  <a:lnTo>
                    <a:pt x="39" y="128"/>
                  </a:lnTo>
                  <a:lnTo>
                    <a:pt x="50" y="154"/>
                  </a:lnTo>
                  <a:lnTo>
                    <a:pt x="71" y="174"/>
                  </a:lnTo>
                  <a:lnTo>
                    <a:pt x="98" y="185"/>
                  </a:lnTo>
                  <a:lnTo>
                    <a:pt x="112" y="187"/>
                  </a:lnTo>
                  <a:lnTo>
                    <a:pt x="128" y="185"/>
                  </a:lnTo>
                  <a:lnTo>
                    <a:pt x="156" y="174"/>
                  </a:lnTo>
                  <a:lnTo>
                    <a:pt x="176" y="154"/>
                  </a:lnTo>
                  <a:lnTo>
                    <a:pt x="187" y="128"/>
                  </a:lnTo>
                  <a:lnTo>
                    <a:pt x="187" y="112"/>
                  </a:lnTo>
                  <a:lnTo>
                    <a:pt x="187" y="98"/>
                  </a:lnTo>
                  <a:lnTo>
                    <a:pt x="176" y="70"/>
                  </a:lnTo>
                  <a:lnTo>
                    <a:pt x="156" y="50"/>
                  </a:lnTo>
                  <a:lnTo>
                    <a:pt x="128" y="39"/>
                  </a:lnTo>
                  <a:lnTo>
                    <a:pt x="112" y="37"/>
                  </a:lnTo>
                  <a:close/>
                  <a:moveTo>
                    <a:pt x="112" y="224"/>
                  </a:moveTo>
                  <a:lnTo>
                    <a:pt x="91" y="223"/>
                  </a:lnTo>
                  <a:lnTo>
                    <a:pt x="50" y="206"/>
                  </a:lnTo>
                  <a:lnTo>
                    <a:pt x="19" y="175"/>
                  </a:lnTo>
                  <a:lnTo>
                    <a:pt x="3" y="135"/>
                  </a:lnTo>
                  <a:lnTo>
                    <a:pt x="0" y="112"/>
                  </a:lnTo>
                  <a:lnTo>
                    <a:pt x="3" y="89"/>
                  </a:lnTo>
                  <a:lnTo>
                    <a:pt x="19" y="49"/>
                  </a:lnTo>
                  <a:lnTo>
                    <a:pt x="50" y="18"/>
                  </a:lnTo>
                  <a:lnTo>
                    <a:pt x="91" y="1"/>
                  </a:lnTo>
                  <a:lnTo>
                    <a:pt x="112" y="0"/>
                  </a:lnTo>
                  <a:lnTo>
                    <a:pt x="135" y="1"/>
                  </a:lnTo>
                  <a:lnTo>
                    <a:pt x="176" y="18"/>
                  </a:lnTo>
                  <a:lnTo>
                    <a:pt x="207" y="49"/>
                  </a:lnTo>
                  <a:lnTo>
                    <a:pt x="223" y="89"/>
                  </a:lnTo>
                  <a:lnTo>
                    <a:pt x="225" y="112"/>
                  </a:lnTo>
                  <a:lnTo>
                    <a:pt x="223" y="135"/>
                  </a:lnTo>
                  <a:lnTo>
                    <a:pt x="207" y="175"/>
                  </a:lnTo>
                  <a:lnTo>
                    <a:pt x="176" y="206"/>
                  </a:lnTo>
                  <a:lnTo>
                    <a:pt x="135" y="223"/>
                  </a:lnTo>
                  <a:lnTo>
                    <a:pt x="112" y="224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" name="Google Shape;309;p26"/>
            <p:cNvSpPr/>
            <p:nvPr/>
          </p:nvSpPr>
          <p:spPr>
            <a:xfrm>
              <a:off x="-3190875" y="4132263"/>
              <a:ext cx="674687" cy="417514"/>
            </a:xfrm>
            <a:custGeom>
              <a:avLst/>
              <a:gdLst/>
              <a:ahLst/>
              <a:cxnLst/>
              <a:rect l="l" t="t" r="r" b="b"/>
              <a:pathLst>
                <a:path w="1277" h="791" extrusionOk="0">
                  <a:moveTo>
                    <a:pt x="0" y="396"/>
                  </a:moveTo>
                  <a:lnTo>
                    <a:pt x="638" y="791"/>
                  </a:lnTo>
                  <a:lnTo>
                    <a:pt x="1277" y="396"/>
                  </a:lnTo>
                  <a:lnTo>
                    <a:pt x="638" y="0"/>
                  </a:lnTo>
                  <a:lnTo>
                    <a:pt x="0" y="396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" name="Google Shape;310;p26"/>
            <p:cNvSpPr/>
            <p:nvPr/>
          </p:nvSpPr>
          <p:spPr>
            <a:xfrm>
              <a:off x="-3221038" y="4110038"/>
              <a:ext cx="733426" cy="461963"/>
            </a:xfrm>
            <a:custGeom>
              <a:avLst/>
              <a:gdLst/>
              <a:ahLst/>
              <a:cxnLst/>
              <a:rect l="l" t="t" r="r" b="b"/>
              <a:pathLst>
                <a:path w="1386" h="873" extrusionOk="0">
                  <a:moveTo>
                    <a:pt x="693" y="873"/>
                  </a:moveTo>
                  <a:lnTo>
                    <a:pt x="688" y="873"/>
                  </a:lnTo>
                  <a:lnTo>
                    <a:pt x="684" y="870"/>
                  </a:lnTo>
                  <a:lnTo>
                    <a:pt x="262" y="609"/>
                  </a:lnTo>
                  <a:lnTo>
                    <a:pt x="10" y="454"/>
                  </a:lnTo>
                  <a:lnTo>
                    <a:pt x="3" y="447"/>
                  </a:lnTo>
                  <a:lnTo>
                    <a:pt x="0" y="438"/>
                  </a:lnTo>
                  <a:lnTo>
                    <a:pt x="3" y="428"/>
                  </a:lnTo>
                  <a:lnTo>
                    <a:pt x="10" y="421"/>
                  </a:lnTo>
                  <a:lnTo>
                    <a:pt x="684" y="4"/>
                  </a:lnTo>
                  <a:lnTo>
                    <a:pt x="693" y="0"/>
                  </a:lnTo>
                  <a:lnTo>
                    <a:pt x="703" y="4"/>
                  </a:lnTo>
                  <a:lnTo>
                    <a:pt x="1377" y="421"/>
                  </a:lnTo>
                  <a:lnTo>
                    <a:pt x="1384" y="428"/>
                  </a:lnTo>
                  <a:lnTo>
                    <a:pt x="1386" y="438"/>
                  </a:lnTo>
                  <a:lnTo>
                    <a:pt x="1384" y="447"/>
                  </a:lnTo>
                  <a:lnTo>
                    <a:pt x="1377" y="454"/>
                  </a:lnTo>
                  <a:lnTo>
                    <a:pt x="1125" y="609"/>
                  </a:lnTo>
                  <a:lnTo>
                    <a:pt x="703" y="870"/>
                  </a:lnTo>
                  <a:lnTo>
                    <a:pt x="699" y="873"/>
                  </a:lnTo>
                  <a:lnTo>
                    <a:pt x="693" y="87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1" name="Google Shape;311;p26"/>
          <p:cNvSpPr txBox="1"/>
          <p:nvPr/>
        </p:nvSpPr>
        <p:spPr>
          <a:xfrm>
            <a:off x="2553125" y="4304875"/>
            <a:ext cx="167700" cy="2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7"/>
          <p:cNvSpPr/>
          <p:nvPr/>
        </p:nvSpPr>
        <p:spPr>
          <a:xfrm>
            <a:off x="207443" y="1068174"/>
            <a:ext cx="2071500" cy="4797900"/>
          </a:xfrm>
          <a:prstGeom prst="rect">
            <a:avLst/>
          </a:prstGeom>
          <a:solidFill>
            <a:srgbClr val="B65F00"/>
          </a:solidFill>
          <a:ln>
            <a:noFill/>
          </a:ln>
        </p:spPr>
        <p:txBody>
          <a:bodyPr spcFirstLastPara="1" wrap="square" lIns="91425" tIns="810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1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27"/>
          <p:cNvSpPr/>
          <p:nvPr/>
        </p:nvSpPr>
        <p:spPr>
          <a:xfrm>
            <a:off x="171497" y="1030064"/>
            <a:ext cx="2071500" cy="479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810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1" b="1">
                <a:solidFill>
                  <a:schemeClr val="dk1"/>
                </a:solidFill>
              </a:rPr>
              <a:t>Summer School Programs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1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1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27"/>
          <p:cNvSpPr/>
          <p:nvPr/>
        </p:nvSpPr>
        <p:spPr>
          <a:xfrm>
            <a:off x="2414623" y="1032052"/>
            <a:ext cx="6558000" cy="1496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810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</a:rPr>
              <a:t>Rising Freshman Summer Bridge:</a:t>
            </a:r>
            <a:endParaRPr sz="1600" b="1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Date: June 28 - July 23</a:t>
            </a:r>
            <a:endParaRPr sz="12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Tentative Time: 8 AM - 1 PM</a:t>
            </a:r>
            <a:endParaRPr sz="12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Location: CCHS</a:t>
            </a:r>
            <a:endParaRPr sz="12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Cohorts of students will participate in a four day orientation and team building activities.  How to be a successful Cougar!  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320" name="Google Shape;320;p27"/>
          <p:cNvSpPr/>
          <p:nvPr/>
        </p:nvSpPr>
        <p:spPr>
          <a:xfrm>
            <a:off x="2414623" y="2700149"/>
            <a:ext cx="6558000" cy="1457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810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</a:rPr>
              <a:t>Summer School Credit Recovery </a:t>
            </a:r>
            <a:endParaRPr sz="1600" b="1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Date: June 28 - July 23</a:t>
            </a:r>
            <a:endParaRPr sz="12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Tentative TIme : 8 AM - 1 PM</a:t>
            </a:r>
            <a:endParaRPr sz="12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Location: CCHS </a:t>
            </a:r>
            <a:endParaRPr sz="12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Students who may have fallen behind in their academic studies in the 2020-2021 school year will have a chance to recover a missed credit needed for high school graduation.</a:t>
            </a:r>
            <a:endParaRPr sz="1200">
              <a:solidFill>
                <a:schemeClr val="dk1"/>
              </a:solidFill>
            </a:endParaRPr>
          </a:p>
        </p:txBody>
      </p:sp>
      <p:pic>
        <p:nvPicPr>
          <p:cNvPr id="321" name="Google Shape;32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900" y="4157850"/>
            <a:ext cx="1502175" cy="84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8"/>
          <p:cNvSpPr/>
          <p:nvPr/>
        </p:nvSpPr>
        <p:spPr>
          <a:xfrm>
            <a:off x="207443" y="1068174"/>
            <a:ext cx="2071500" cy="4797900"/>
          </a:xfrm>
          <a:prstGeom prst="rect">
            <a:avLst/>
          </a:prstGeom>
          <a:solidFill>
            <a:srgbClr val="975E06"/>
          </a:solidFill>
          <a:ln>
            <a:noFill/>
          </a:ln>
        </p:spPr>
        <p:txBody>
          <a:bodyPr spcFirstLastPara="1" wrap="square" lIns="91425" tIns="810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1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28"/>
          <p:cNvSpPr/>
          <p:nvPr/>
        </p:nvSpPr>
        <p:spPr>
          <a:xfrm>
            <a:off x="171497" y="1030064"/>
            <a:ext cx="2071500" cy="4797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810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1">
                <a:solidFill>
                  <a:schemeClr val="dk1"/>
                </a:solidFill>
              </a:rPr>
              <a:t>Shout- out to CLASS OF 2021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1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1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28"/>
          <p:cNvSpPr/>
          <p:nvPr/>
        </p:nvSpPr>
        <p:spPr>
          <a:xfrm>
            <a:off x="2414625" y="1032050"/>
            <a:ext cx="6558000" cy="2676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810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/>
              <a:t>As of today, April 12, 2021, our scholarship total is </a:t>
            </a:r>
            <a:r>
              <a:rPr lang="en-US" sz="2300" b="1">
                <a:solidFill>
                  <a:schemeClr val="dk1"/>
                </a:solidFill>
                <a:highlight>
                  <a:schemeClr val="lt2"/>
                </a:highlight>
              </a:rPr>
              <a:t>$11,130,198.00</a:t>
            </a:r>
            <a:endParaRPr sz="3100" b="1">
              <a:highlight>
                <a:schemeClr val="lt2"/>
              </a:highlight>
            </a:endParaRPr>
          </a:p>
        </p:txBody>
      </p:sp>
      <p:sp>
        <p:nvSpPr>
          <p:cNvPr id="329" name="Google Shape;329;p28"/>
          <p:cNvSpPr/>
          <p:nvPr/>
        </p:nvSpPr>
        <p:spPr>
          <a:xfrm>
            <a:off x="2414625" y="4043975"/>
            <a:ext cx="6558000" cy="1783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810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* This includes State Lottery Scholarships, Palmetto Fellows, LIFE, and HOPE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As well as, Raise.Me </a:t>
            </a:r>
            <a:endParaRPr/>
          </a:p>
        </p:txBody>
      </p:sp>
      <p:grpSp>
        <p:nvGrpSpPr>
          <p:cNvPr id="330" name="Google Shape;330;p28"/>
          <p:cNvGrpSpPr/>
          <p:nvPr/>
        </p:nvGrpSpPr>
        <p:grpSpPr>
          <a:xfrm>
            <a:off x="784827" y="3944811"/>
            <a:ext cx="844985" cy="904779"/>
            <a:chOff x="-3275013" y="5272088"/>
            <a:chExt cx="852487" cy="912812"/>
          </a:xfrm>
        </p:grpSpPr>
        <p:sp>
          <p:nvSpPr>
            <p:cNvPr id="331" name="Google Shape;331;p28"/>
            <p:cNvSpPr/>
            <p:nvPr/>
          </p:nvSpPr>
          <p:spPr>
            <a:xfrm>
              <a:off x="-3265488" y="6075363"/>
              <a:ext cx="515938" cy="100012"/>
            </a:xfrm>
            <a:custGeom>
              <a:avLst/>
              <a:gdLst/>
              <a:ahLst/>
              <a:cxnLst/>
              <a:rect l="l" t="t" r="r" b="b"/>
              <a:pathLst>
                <a:path w="974" h="188" extrusionOk="0">
                  <a:moveTo>
                    <a:pt x="881" y="0"/>
                  </a:moveTo>
                  <a:lnTo>
                    <a:pt x="899" y="2"/>
                  </a:lnTo>
                  <a:lnTo>
                    <a:pt x="934" y="16"/>
                  </a:lnTo>
                  <a:lnTo>
                    <a:pt x="958" y="41"/>
                  </a:lnTo>
                  <a:lnTo>
                    <a:pt x="973" y="75"/>
                  </a:lnTo>
                  <a:lnTo>
                    <a:pt x="974" y="94"/>
                  </a:lnTo>
                  <a:lnTo>
                    <a:pt x="973" y="113"/>
                  </a:lnTo>
                  <a:lnTo>
                    <a:pt x="958" y="147"/>
                  </a:lnTo>
                  <a:lnTo>
                    <a:pt x="947" y="160"/>
                  </a:lnTo>
                  <a:lnTo>
                    <a:pt x="934" y="172"/>
                  </a:lnTo>
                  <a:lnTo>
                    <a:pt x="899" y="186"/>
                  </a:lnTo>
                  <a:lnTo>
                    <a:pt x="881" y="188"/>
                  </a:lnTo>
                  <a:lnTo>
                    <a:pt x="94" y="188"/>
                  </a:lnTo>
                  <a:lnTo>
                    <a:pt x="75" y="186"/>
                  </a:lnTo>
                  <a:lnTo>
                    <a:pt x="41" y="172"/>
                  </a:lnTo>
                  <a:lnTo>
                    <a:pt x="16" y="147"/>
                  </a:lnTo>
                  <a:lnTo>
                    <a:pt x="2" y="113"/>
                  </a:lnTo>
                  <a:lnTo>
                    <a:pt x="0" y="94"/>
                  </a:lnTo>
                  <a:lnTo>
                    <a:pt x="2" y="75"/>
                  </a:lnTo>
                  <a:lnTo>
                    <a:pt x="16" y="41"/>
                  </a:lnTo>
                  <a:lnTo>
                    <a:pt x="28" y="28"/>
                  </a:lnTo>
                  <a:lnTo>
                    <a:pt x="41" y="16"/>
                  </a:lnTo>
                  <a:lnTo>
                    <a:pt x="75" y="2"/>
                  </a:lnTo>
                  <a:lnTo>
                    <a:pt x="94" y="0"/>
                  </a:lnTo>
                  <a:lnTo>
                    <a:pt x="300" y="0"/>
                  </a:lnTo>
                  <a:lnTo>
                    <a:pt x="675" y="0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788A8A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" name="Google Shape;332;p28"/>
            <p:cNvSpPr/>
            <p:nvPr/>
          </p:nvSpPr>
          <p:spPr>
            <a:xfrm>
              <a:off x="-3146425" y="5995988"/>
              <a:ext cx="277812" cy="79375"/>
            </a:xfrm>
            <a:custGeom>
              <a:avLst/>
              <a:gdLst/>
              <a:ahLst/>
              <a:cxnLst/>
              <a:rect l="l" t="t" r="r" b="b"/>
              <a:pathLst>
                <a:path w="524" h="150" extrusionOk="0">
                  <a:moveTo>
                    <a:pt x="450" y="0"/>
                  </a:moveTo>
                  <a:lnTo>
                    <a:pt x="465" y="2"/>
                  </a:lnTo>
                  <a:lnTo>
                    <a:pt x="491" y="13"/>
                  </a:lnTo>
                  <a:lnTo>
                    <a:pt x="511" y="34"/>
                  </a:lnTo>
                  <a:lnTo>
                    <a:pt x="523" y="60"/>
                  </a:lnTo>
                  <a:lnTo>
                    <a:pt x="524" y="75"/>
                  </a:lnTo>
                  <a:lnTo>
                    <a:pt x="523" y="91"/>
                  </a:lnTo>
                  <a:lnTo>
                    <a:pt x="511" y="117"/>
                  </a:lnTo>
                  <a:lnTo>
                    <a:pt x="503" y="129"/>
                  </a:lnTo>
                  <a:lnTo>
                    <a:pt x="491" y="137"/>
                  </a:lnTo>
                  <a:lnTo>
                    <a:pt x="465" y="149"/>
                  </a:lnTo>
                  <a:lnTo>
                    <a:pt x="450" y="150"/>
                  </a:lnTo>
                  <a:lnTo>
                    <a:pt x="75" y="150"/>
                  </a:lnTo>
                  <a:lnTo>
                    <a:pt x="59" y="149"/>
                  </a:lnTo>
                  <a:lnTo>
                    <a:pt x="33" y="137"/>
                  </a:lnTo>
                  <a:lnTo>
                    <a:pt x="13" y="117"/>
                  </a:lnTo>
                  <a:lnTo>
                    <a:pt x="1" y="91"/>
                  </a:lnTo>
                  <a:lnTo>
                    <a:pt x="0" y="75"/>
                  </a:lnTo>
                  <a:lnTo>
                    <a:pt x="1" y="60"/>
                  </a:lnTo>
                  <a:lnTo>
                    <a:pt x="13" y="34"/>
                  </a:lnTo>
                  <a:lnTo>
                    <a:pt x="22" y="22"/>
                  </a:lnTo>
                  <a:lnTo>
                    <a:pt x="33" y="13"/>
                  </a:lnTo>
                  <a:lnTo>
                    <a:pt x="59" y="2"/>
                  </a:lnTo>
                  <a:lnTo>
                    <a:pt x="75" y="0"/>
                  </a:lnTo>
                  <a:lnTo>
                    <a:pt x="262" y="0"/>
                  </a:lnTo>
                  <a:lnTo>
                    <a:pt x="375" y="0"/>
                  </a:lnTo>
                  <a:lnTo>
                    <a:pt x="450" y="0"/>
                  </a:lnTo>
                  <a:close/>
                </a:path>
              </a:pathLst>
            </a:custGeom>
            <a:solidFill>
              <a:srgbClr val="91A4A0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" name="Google Shape;333;p28"/>
            <p:cNvSpPr/>
            <p:nvPr/>
          </p:nvSpPr>
          <p:spPr>
            <a:xfrm>
              <a:off x="-2789238" y="5402263"/>
              <a:ext cx="357186" cy="177800"/>
            </a:xfrm>
            <a:custGeom>
              <a:avLst/>
              <a:gdLst/>
              <a:ahLst/>
              <a:cxnLst/>
              <a:rect l="l" t="t" r="r" b="b"/>
              <a:pathLst>
                <a:path w="674" h="337" extrusionOk="0">
                  <a:moveTo>
                    <a:pt x="674" y="337"/>
                  </a:moveTo>
                  <a:lnTo>
                    <a:pt x="0" y="337"/>
                  </a:lnTo>
                  <a:lnTo>
                    <a:pt x="2" y="302"/>
                  </a:lnTo>
                  <a:lnTo>
                    <a:pt x="15" y="236"/>
                  </a:lnTo>
                  <a:lnTo>
                    <a:pt x="41" y="176"/>
                  </a:lnTo>
                  <a:lnTo>
                    <a:pt x="77" y="122"/>
                  </a:lnTo>
                  <a:lnTo>
                    <a:pt x="123" y="76"/>
                  </a:lnTo>
                  <a:lnTo>
                    <a:pt x="176" y="40"/>
                  </a:lnTo>
                  <a:lnTo>
                    <a:pt x="237" y="14"/>
                  </a:lnTo>
                  <a:lnTo>
                    <a:pt x="303" y="1"/>
                  </a:lnTo>
                  <a:lnTo>
                    <a:pt x="337" y="0"/>
                  </a:lnTo>
                  <a:lnTo>
                    <a:pt x="372" y="1"/>
                  </a:lnTo>
                  <a:lnTo>
                    <a:pt x="438" y="14"/>
                  </a:lnTo>
                  <a:lnTo>
                    <a:pt x="499" y="40"/>
                  </a:lnTo>
                  <a:lnTo>
                    <a:pt x="552" y="76"/>
                  </a:lnTo>
                  <a:lnTo>
                    <a:pt x="598" y="122"/>
                  </a:lnTo>
                  <a:lnTo>
                    <a:pt x="634" y="176"/>
                  </a:lnTo>
                  <a:lnTo>
                    <a:pt x="660" y="236"/>
                  </a:lnTo>
                  <a:lnTo>
                    <a:pt x="673" y="302"/>
                  </a:lnTo>
                  <a:lnTo>
                    <a:pt x="674" y="337"/>
                  </a:lnTo>
                  <a:close/>
                </a:path>
              </a:pathLst>
            </a:custGeom>
            <a:solidFill>
              <a:srgbClr val="91A4A0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" name="Google Shape;334;p28"/>
            <p:cNvSpPr/>
            <p:nvPr/>
          </p:nvSpPr>
          <p:spPr>
            <a:xfrm>
              <a:off x="-3205163" y="5402263"/>
              <a:ext cx="79375" cy="79375"/>
            </a:xfrm>
            <a:custGeom>
              <a:avLst/>
              <a:gdLst/>
              <a:ahLst/>
              <a:cxnLst/>
              <a:rect l="l" t="t" r="r" b="b"/>
              <a:pathLst>
                <a:path w="150" h="150" extrusionOk="0">
                  <a:moveTo>
                    <a:pt x="75" y="0"/>
                  </a:moveTo>
                  <a:lnTo>
                    <a:pt x="90" y="1"/>
                  </a:lnTo>
                  <a:lnTo>
                    <a:pt x="116" y="13"/>
                  </a:lnTo>
                  <a:lnTo>
                    <a:pt x="137" y="33"/>
                  </a:lnTo>
                  <a:lnTo>
                    <a:pt x="148" y="59"/>
                  </a:lnTo>
                  <a:lnTo>
                    <a:pt x="150" y="75"/>
                  </a:lnTo>
                  <a:lnTo>
                    <a:pt x="148" y="91"/>
                  </a:lnTo>
                  <a:lnTo>
                    <a:pt x="137" y="117"/>
                  </a:lnTo>
                  <a:lnTo>
                    <a:pt x="116" y="137"/>
                  </a:lnTo>
                  <a:lnTo>
                    <a:pt x="90" y="148"/>
                  </a:lnTo>
                  <a:lnTo>
                    <a:pt x="75" y="150"/>
                  </a:lnTo>
                  <a:lnTo>
                    <a:pt x="59" y="148"/>
                  </a:lnTo>
                  <a:lnTo>
                    <a:pt x="33" y="137"/>
                  </a:lnTo>
                  <a:lnTo>
                    <a:pt x="13" y="117"/>
                  </a:lnTo>
                  <a:lnTo>
                    <a:pt x="1" y="91"/>
                  </a:lnTo>
                  <a:lnTo>
                    <a:pt x="0" y="75"/>
                  </a:lnTo>
                  <a:lnTo>
                    <a:pt x="1" y="59"/>
                  </a:lnTo>
                  <a:lnTo>
                    <a:pt x="13" y="33"/>
                  </a:lnTo>
                  <a:lnTo>
                    <a:pt x="33" y="13"/>
                  </a:lnTo>
                  <a:lnTo>
                    <a:pt x="59" y="1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DBE0F0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" name="Google Shape;335;p28"/>
            <p:cNvSpPr/>
            <p:nvPr/>
          </p:nvSpPr>
          <p:spPr>
            <a:xfrm>
              <a:off x="-2532063" y="5956300"/>
              <a:ext cx="100012" cy="100012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4" y="0"/>
                  </a:moveTo>
                  <a:lnTo>
                    <a:pt x="113" y="1"/>
                  </a:lnTo>
                  <a:lnTo>
                    <a:pt x="147" y="15"/>
                  </a:lnTo>
                  <a:lnTo>
                    <a:pt x="172" y="40"/>
                  </a:lnTo>
                  <a:lnTo>
                    <a:pt x="186" y="74"/>
                  </a:lnTo>
                  <a:lnTo>
                    <a:pt x="187" y="93"/>
                  </a:lnTo>
                  <a:lnTo>
                    <a:pt x="186" y="112"/>
                  </a:lnTo>
                  <a:lnTo>
                    <a:pt x="172" y="147"/>
                  </a:lnTo>
                  <a:lnTo>
                    <a:pt x="147" y="171"/>
                  </a:lnTo>
                  <a:lnTo>
                    <a:pt x="113" y="185"/>
                  </a:lnTo>
                  <a:lnTo>
                    <a:pt x="94" y="187"/>
                  </a:lnTo>
                  <a:lnTo>
                    <a:pt x="75" y="185"/>
                  </a:lnTo>
                  <a:lnTo>
                    <a:pt x="41" y="171"/>
                  </a:lnTo>
                  <a:lnTo>
                    <a:pt x="16" y="147"/>
                  </a:lnTo>
                  <a:lnTo>
                    <a:pt x="2" y="112"/>
                  </a:lnTo>
                  <a:lnTo>
                    <a:pt x="0" y="93"/>
                  </a:lnTo>
                  <a:lnTo>
                    <a:pt x="2" y="74"/>
                  </a:lnTo>
                  <a:lnTo>
                    <a:pt x="16" y="40"/>
                  </a:lnTo>
                  <a:lnTo>
                    <a:pt x="41" y="15"/>
                  </a:lnTo>
                  <a:lnTo>
                    <a:pt x="75" y="1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DBE0F0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6" name="Google Shape;336;p28"/>
            <p:cNvSpPr/>
            <p:nvPr/>
          </p:nvSpPr>
          <p:spPr>
            <a:xfrm>
              <a:off x="-2828925" y="5797550"/>
              <a:ext cx="79375" cy="79375"/>
            </a:xfrm>
            <a:custGeom>
              <a:avLst/>
              <a:gdLst/>
              <a:ahLst/>
              <a:cxnLst/>
              <a:rect l="l" t="t" r="r" b="b"/>
              <a:pathLst>
                <a:path w="150" h="150" extrusionOk="0">
                  <a:moveTo>
                    <a:pt x="75" y="0"/>
                  </a:moveTo>
                  <a:lnTo>
                    <a:pt x="91" y="1"/>
                  </a:lnTo>
                  <a:lnTo>
                    <a:pt x="117" y="13"/>
                  </a:lnTo>
                  <a:lnTo>
                    <a:pt x="137" y="33"/>
                  </a:lnTo>
                  <a:lnTo>
                    <a:pt x="149" y="59"/>
                  </a:lnTo>
                  <a:lnTo>
                    <a:pt x="150" y="75"/>
                  </a:lnTo>
                  <a:lnTo>
                    <a:pt x="149" y="91"/>
                  </a:lnTo>
                  <a:lnTo>
                    <a:pt x="137" y="117"/>
                  </a:lnTo>
                  <a:lnTo>
                    <a:pt x="117" y="137"/>
                  </a:lnTo>
                  <a:lnTo>
                    <a:pt x="91" y="148"/>
                  </a:lnTo>
                  <a:lnTo>
                    <a:pt x="75" y="150"/>
                  </a:lnTo>
                  <a:lnTo>
                    <a:pt x="59" y="148"/>
                  </a:lnTo>
                  <a:lnTo>
                    <a:pt x="33" y="137"/>
                  </a:lnTo>
                  <a:lnTo>
                    <a:pt x="13" y="117"/>
                  </a:lnTo>
                  <a:lnTo>
                    <a:pt x="2" y="91"/>
                  </a:lnTo>
                  <a:lnTo>
                    <a:pt x="0" y="75"/>
                  </a:lnTo>
                  <a:lnTo>
                    <a:pt x="2" y="59"/>
                  </a:lnTo>
                  <a:lnTo>
                    <a:pt x="13" y="33"/>
                  </a:lnTo>
                  <a:lnTo>
                    <a:pt x="33" y="13"/>
                  </a:lnTo>
                  <a:lnTo>
                    <a:pt x="59" y="1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DBE0F0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7" name="Google Shape;337;p28"/>
            <p:cNvSpPr/>
            <p:nvPr/>
          </p:nvSpPr>
          <p:spPr>
            <a:xfrm>
              <a:off x="-2689225" y="5580063"/>
              <a:ext cx="157162" cy="79375"/>
            </a:xfrm>
            <a:custGeom>
              <a:avLst/>
              <a:gdLst/>
              <a:ahLst/>
              <a:cxnLst/>
              <a:rect l="l" t="t" r="r" b="b"/>
              <a:pathLst>
                <a:path w="299" h="150" extrusionOk="0">
                  <a:moveTo>
                    <a:pt x="0" y="0"/>
                  </a:moveTo>
                  <a:lnTo>
                    <a:pt x="299" y="0"/>
                  </a:lnTo>
                  <a:lnTo>
                    <a:pt x="298" y="30"/>
                  </a:lnTo>
                  <a:lnTo>
                    <a:pt x="275" y="83"/>
                  </a:lnTo>
                  <a:lnTo>
                    <a:pt x="256" y="105"/>
                  </a:lnTo>
                  <a:lnTo>
                    <a:pt x="234" y="125"/>
                  </a:lnTo>
                  <a:lnTo>
                    <a:pt x="180" y="148"/>
                  </a:lnTo>
                  <a:lnTo>
                    <a:pt x="149" y="150"/>
                  </a:lnTo>
                  <a:lnTo>
                    <a:pt x="119" y="148"/>
                  </a:lnTo>
                  <a:lnTo>
                    <a:pt x="64" y="125"/>
                  </a:lnTo>
                  <a:lnTo>
                    <a:pt x="24" y="83"/>
                  </a:lnTo>
                  <a:lnTo>
                    <a:pt x="1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D66A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8" name="Google Shape;338;p28"/>
            <p:cNvSpPr/>
            <p:nvPr/>
          </p:nvSpPr>
          <p:spPr>
            <a:xfrm>
              <a:off x="-2471738" y="5322888"/>
              <a:ext cx="39687" cy="39687"/>
            </a:xfrm>
            <a:custGeom>
              <a:avLst/>
              <a:gdLst/>
              <a:ahLst/>
              <a:cxnLst/>
              <a:rect l="l" t="t" r="r" b="b"/>
              <a:pathLst>
                <a:path w="74" h="75" extrusionOk="0">
                  <a:moveTo>
                    <a:pt x="37" y="0"/>
                  </a:moveTo>
                  <a:lnTo>
                    <a:pt x="51" y="1"/>
                  </a:lnTo>
                  <a:lnTo>
                    <a:pt x="73" y="22"/>
                  </a:lnTo>
                  <a:lnTo>
                    <a:pt x="74" y="37"/>
                  </a:lnTo>
                  <a:lnTo>
                    <a:pt x="73" y="52"/>
                  </a:lnTo>
                  <a:lnTo>
                    <a:pt x="51" y="72"/>
                  </a:lnTo>
                  <a:lnTo>
                    <a:pt x="37" y="75"/>
                  </a:lnTo>
                  <a:lnTo>
                    <a:pt x="23" y="72"/>
                  </a:lnTo>
                  <a:lnTo>
                    <a:pt x="1" y="52"/>
                  </a:lnTo>
                  <a:lnTo>
                    <a:pt x="0" y="37"/>
                  </a:lnTo>
                  <a:lnTo>
                    <a:pt x="1" y="22"/>
                  </a:lnTo>
                  <a:lnTo>
                    <a:pt x="23" y="1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9" name="Google Shape;339;p28"/>
            <p:cNvSpPr/>
            <p:nvPr/>
          </p:nvSpPr>
          <p:spPr>
            <a:xfrm>
              <a:off x="-2492375" y="5818188"/>
              <a:ext cx="39687" cy="39687"/>
            </a:xfrm>
            <a:custGeom>
              <a:avLst/>
              <a:gdLst/>
              <a:ahLst/>
              <a:cxnLst/>
              <a:rect l="l" t="t" r="r" b="b"/>
              <a:pathLst>
                <a:path w="75" h="75" extrusionOk="0">
                  <a:moveTo>
                    <a:pt x="38" y="0"/>
                  </a:moveTo>
                  <a:lnTo>
                    <a:pt x="52" y="2"/>
                  </a:lnTo>
                  <a:lnTo>
                    <a:pt x="74" y="23"/>
                  </a:lnTo>
                  <a:lnTo>
                    <a:pt x="75" y="38"/>
                  </a:lnTo>
                  <a:lnTo>
                    <a:pt x="74" y="52"/>
                  </a:lnTo>
                  <a:lnTo>
                    <a:pt x="52" y="74"/>
                  </a:lnTo>
                  <a:lnTo>
                    <a:pt x="38" y="75"/>
                  </a:lnTo>
                  <a:lnTo>
                    <a:pt x="23" y="74"/>
                  </a:lnTo>
                  <a:lnTo>
                    <a:pt x="2" y="52"/>
                  </a:lnTo>
                  <a:lnTo>
                    <a:pt x="0" y="38"/>
                  </a:lnTo>
                  <a:lnTo>
                    <a:pt x="2" y="23"/>
                  </a:lnTo>
                  <a:lnTo>
                    <a:pt x="23" y="2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0" name="Google Shape;340;p28"/>
            <p:cNvSpPr/>
            <p:nvPr/>
          </p:nvSpPr>
          <p:spPr>
            <a:xfrm>
              <a:off x="-2651125" y="6075363"/>
              <a:ext cx="39687" cy="39687"/>
            </a:xfrm>
            <a:custGeom>
              <a:avLst/>
              <a:gdLst/>
              <a:ahLst/>
              <a:cxnLst/>
              <a:rect l="l" t="t" r="r" b="b"/>
              <a:pathLst>
                <a:path w="75" h="75" extrusionOk="0">
                  <a:moveTo>
                    <a:pt x="38" y="0"/>
                  </a:moveTo>
                  <a:lnTo>
                    <a:pt x="52" y="2"/>
                  </a:lnTo>
                  <a:lnTo>
                    <a:pt x="74" y="23"/>
                  </a:lnTo>
                  <a:lnTo>
                    <a:pt x="75" y="38"/>
                  </a:lnTo>
                  <a:lnTo>
                    <a:pt x="74" y="52"/>
                  </a:lnTo>
                  <a:lnTo>
                    <a:pt x="52" y="74"/>
                  </a:lnTo>
                  <a:lnTo>
                    <a:pt x="38" y="75"/>
                  </a:lnTo>
                  <a:lnTo>
                    <a:pt x="23" y="74"/>
                  </a:lnTo>
                  <a:lnTo>
                    <a:pt x="2" y="52"/>
                  </a:lnTo>
                  <a:lnTo>
                    <a:pt x="0" y="38"/>
                  </a:lnTo>
                  <a:lnTo>
                    <a:pt x="2" y="23"/>
                  </a:lnTo>
                  <a:lnTo>
                    <a:pt x="23" y="2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1" name="Google Shape;341;p28"/>
            <p:cNvSpPr/>
            <p:nvPr/>
          </p:nvSpPr>
          <p:spPr>
            <a:xfrm>
              <a:off x="-2967038" y="5699125"/>
              <a:ext cx="39687" cy="39687"/>
            </a:xfrm>
            <a:custGeom>
              <a:avLst/>
              <a:gdLst/>
              <a:ahLst/>
              <a:cxnLst/>
              <a:rect l="l" t="t" r="r" b="b"/>
              <a:pathLst>
                <a:path w="75" h="75" extrusionOk="0">
                  <a:moveTo>
                    <a:pt x="38" y="0"/>
                  </a:moveTo>
                  <a:lnTo>
                    <a:pt x="52" y="1"/>
                  </a:lnTo>
                  <a:lnTo>
                    <a:pt x="72" y="23"/>
                  </a:lnTo>
                  <a:lnTo>
                    <a:pt x="75" y="37"/>
                  </a:lnTo>
                  <a:lnTo>
                    <a:pt x="72" y="52"/>
                  </a:lnTo>
                  <a:lnTo>
                    <a:pt x="52" y="73"/>
                  </a:lnTo>
                  <a:lnTo>
                    <a:pt x="38" y="75"/>
                  </a:lnTo>
                  <a:lnTo>
                    <a:pt x="22" y="73"/>
                  </a:lnTo>
                  <a:lnTo>
                    <a:pt x="2" y="52"/>
                  </a:lnTo>
                  <a:lnTo>
                    <a:pt x="0" y="37"/>
                  </a:lnTo>
                  <a:lnTo>
                    <a:pt x="2" y="23"/>
                  </a:lnTo>
                  <a:lnTo>
                    <a:pt x="22" y="1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" name="Google Shape;342;p28"/>
            <p:cNvSpPr/>
            <p:nvPr/>
          </p:nvSpPr>
          <p:spPr>
            <a:xfrm>
              <a:off x="-3027363" y="5322888"/>
              <a:ext cx="39687" cy="39687"/>
            </a:xfrm>
            <a:custGeom>
              <a:avLst/>
              <a:gdLst/>
              <a:ahLst/>
              <a:cxnLst/>
              <a:rect l="l" t="t" r="r" b="b"/>
              <a:pathLst>
                <a:path w="75" h="75" extrusionOk="0">
                  <a:moveTo>
                    <a:pt x="37" y="0"/>
                  </a:moveTo>
                  <a:lnTo>
                    <a:pt x="52" y="1"/>
                  </a:lnTo>
                  <a:lnTo>
                    <a:pt x="72" y="22"/>
                  </a:lnTo>
                  <a:lnTo>
                    <a:pt x="75" y="37"/>
                  </a:lnTo>
                  <a:lnTo>
                    <a:pt x="72" y="52"/>
                  </a:lnTo>
                  <a:lnTo>
                    <a:pt x="52" y="72"/>
                  </a:lnTo>
                  <a:lnTo>
                    <a:pt x="37" y="75"/>
                  </a:lnTo>
                  <a:lnTo>
                    <a:pt x="21" y="72"/>
                  </a:lnTo>
                  <a:lnTo>
                    <a:pt x="1" y="52"/>
                  </a:lnTo>
                  <a:lnTo>
                    <a:pt x="0" y="37"/>
                  </a:lnTo>
                  <a:lnTo>
                    <a:pt x="1" y="22"/>
                  </a:lnTo>
                  <a:lnTo>
                    <a:pt x="21" y="1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" name="Google Shape;343;p28"/>
            <p:cNvSpPr/>
            <p:nvPr/>
          </p:nvSpPr>
          <p:spPr>
            <a:xfrm>
              <a:off x="-3186113" y="5659438"/>
              <a:ext cx="39687" cy="39687"/>
            </a:xfrm>
            <a:custGeom>
              <a:avLst/>
              <a:gdLst/>
              <a:ahLst/>
              <a:cxnLst/>
              <a:rect l="l" t="t" r="r" b="b"/>
              <a:pathLst>
                <a:path w="75" h="75" extrusionOk="0">
                  <a:moveTo>
                    <a:pt x="38" y="0"/>
                  </a:moveTo>
                  <a:lnTo>
                    <a:pt x="52" y="1"/>
                  </a:lnTo>
                  <a:lnTo>
                    <a:pt x="72" y="23"/>
                  </a:lnTo>
                  <a:lnTo>
                    <a:pt x="75" y="37"/>
                  </a:lnTo>
                  <a:lnTo>
                    <a:pt x="72" y="52"/>
                  </a:lnTo>
                  <a:lnTo>
                    <a:pt x="52" y="73"/>
                  </a:lnTo>
                  <a:lnTo>
                    <a:pt x="38" y="75"/>
                  </a:lnTo>
                  <a:lnTo>
                    <a:pt x="22" y="73"/>
                  </a:lnTo>
                  <a:lnTo>
                    <a:pt x="2" y="52"/>
                  </a:lnTo>
                  <a:lnTo>
                    <a:pt x="0" y="37"/>
                  </a:lnTo>
                  <a:lnTo>
                    <a:pt x="2" y="23"/>
                  </a:lnTo>
                  <a:lnTo>
                    <a:pt x="22" y="1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" name="Google Shape;344;p28"/>
            <p:cNvSpPr/>
            <p:nvPr/>
          </p:nvSpPr>
          <p:spPr>
            <a:xfrm>
              <a:off x="-3275013" y="6065838"/>
              <a:ext cx="534986" cy="119062"/>
            </a:xfrm>
            <a:custGeom>
              <a:avLst/>
              <a:gdLst/>
              <a:ahLst/>
              <a:cxnLst/>
              <a:rect l="l" t="t" r="r" b="b"/>
              <a:pathLst>
                <a:path w="1011" h="224" extrusionOk="0">
                  <a:moveTo>
                    <a:pt x="899" y="224"/>
                  </a:moveTo>
                  <a:lnTo>
                    <a:pt x="112" y="224"/>
                  </a:lnTo>
                  <a:lnTo>
                    <a:pt x="89" y="223"/>
                  </a:lnTo>
                  <a:lnTo>
                    <a:pt x="49" y="206"/>
                  </a:lnTo>
                  <a:lnTo>
                    <a:pt x="18" y="175"/>
                  </a:lnTo>
                  <a:lnTo>
                    <a:pt x="1" y="135"/>
                  </a:lnTo>
                  <a:lnTo>
                    <a:pt x="0" y="112"/>
                  </a:lnTo>
                  <a:lnTo>
                    <a:pt x="1" y="90"/>
                  </a:lnTo>
                  <a:lnTo>
                    <a:pt x="17" y="50"/>
                  </a:lnTo>
                  <a:lnTo>
                    <a:pt x="33" y="33"/>
                  </a:lnTo>
                  <a:lnTo>
                    <a:pt x="49" y="18"/>
                  </a:lnTo>
                  <a:lnTo>
                    <a:pt x="89" y="1"/>
                  </a:lnTo>
                  <a:lnTo>
                    <a:pt x="112" y="0"/>
                  </a:lnTo>
                  <a:lnTo>
                    <a:pt x="318" y="0"/>
                  </a:lnTo>
                  <a:lnTo>
                    <a:pt x="325" y="1"/>
                  </a:lnTo>
                  <a:lnTo>
                    <a:pt x="335" y="11"/>
                  </a:lnTo>
                  <a:lnTo>
                    <a:pt x="337" y="18"/>
                  </a:lnTo>
                  <a:lnTo>
                    <a:pt x="335" y="26"/>
                  </a:lnTo>
                  <a:lnTo>
                    <a:pt x="325" y="36"/>
                  </a:lnTo>
                  <a:lnTo>
                    <a:pt x="318" y="37"/>
                  </a:lnTo>
                  <a:lnTo>
                    <a:pt x="112" y="37"/>
                  </a:lnTo>
                  <a:lnTo>
                    <a:pt x="98" y="38"/>
                  </a:lnTo>
                  <a:lnTo>
                    <a:pt x="70" y="49"/>
                  </a:lnTo>
                  <a:lnTo>
                    <a:pt x="59" y="59"/>
                  </a:lnTo>
                  <a:lnTo>
                    <a:pt x="49" y="70"/>
                  </a:lnTo>
                  <a:lnTo>
                    <a:pt x="38" y="98"/>
                  </a:lnTo>
                  <a:lnTo>
                    <a:pt x="37" y="112"/>
                  </a:lnTo>
                  <a:lnTo>
                    <a:pt x="38" y="128"/>
                  </a:lnTo>
                  <a:lnTo>
                    <a:pt x="50" y="154"/>
                  </a:lnTo>
                  <a:lnTo>
                    <a:pt x="70" y="174"/>
                  </a:lnTo>
                  <a:lnTo>
                    <a:pt x="96" y="185"/>
                  </a:lnTo>
                  <a:lnTo>
                    <a:pt x="112" y="187"/>
                  </a:lnTo>
                  <a:lnTo>
                    <a:pt x="899" y="187"/>
                  </a:lnTo>
                  <a:lnTo>
                    <a:pt x="913" y="185"/>
                  </a:lnTo>
                  <a:lnTo>
                    <a:pt x="940" y="175"/>
                  </a:lnTo>
                  <a:lnTo>
                    <a:pt x="952" y="165"/>
                  </a:lnTo>
                  <a:lnTo>
                    <a:pt x="962" y="154"/>
                  </a:lnTo>
                  <a:lnTo>
                    <a:pt x="972" y="126"/>
                  </a:lnTo>
                  <a:lnTo>
                    <a:pt x="973" y="112"/>
                  </a:lnTo>
                  <a:lnTo>
                    <a:pt x="972" y="96"/>
                  </a:lnTo>
                  <a:lnTo>
                    <a:pt x="960" y="70"/>
                  </a:lnTo>
                  <a:lnTo>
                    <a:pt x="940" y="50"/>
                  </a:lnTo>
                  <a:lnTo>
                    <a:pt x="914" y="38"/>
                  </a:lnTo>
                  <a:lnTo>
                    <a:pt x="899" y="37"/>
                  </a:lnTo>
                  <a:lnTo>
                    <a:pt x="693" y="37"/>
                  </a:lnTo>
                  <a:lnTo>
                    <a:pt x="685" y="36"/>
                  </a:lnTo>
                  <a:lnTo>
                    <a:pt x="675" y="26"/>
                  </a:lnTo>
                  <a:lnTo>
                    <a:pt x="674" y="18"/>
                  </a:lnTo>
                  <a:lnTo>
                    <a:pt x="675" y="11"/>
                  </a:lnTo>
                  <a:lnTo>
                    <a:pt x="685" y="1"/>
                  </a:lnTo>
                  <a:lnTo>
                    <a:pt x="693" y="0"/>
                  </a:lnTo>
                  <a:lnTo>
                    <a:pt x="899" y="0"/>
                  </a:lnTo>
                  <a:lnTo>
                    <a:pt x="922" y="1"/>
                  </a:lnTo>
                  <a:lnTo>
                    <a:pt x="962" y="18"/>
                  </a:lnTo>
                  <a:lnTo>
                    <a:pt x="992" y="49"/>
                  </a:lnTo>
                  <a:lnTo>
                    <a:pt x="1009" y="89"/>
                  </a:lnTo>
                  <a:lnTo>
                    <a:pt x="1011" y="112"/>
                  </a:lnTo>
                  <a:lnTo>
                    <a:pt x="1009" y="134"/>
                  </a:lnTo>
                  <a:lnTo>
                    <a:pt x="992" y="175"/>
                  </a:lnTo>
                  <a:lnTo>
                    <a:pt x="978" y="191"/>
                  </a:lnTo>
                  <a:lnTo>
                    <a:pt x="960" y="206"/>
                  </a:lnTo>
                  <a:lnTo>
                    <a:pt x="920" y="223"/>
                  </a:lnTo>
                  <a:lnTo>
                    <a:pt x="899" y="224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5" name="Google Shape;345;p28"/>
            <p:cNvSpPr/>
            <p:nvPr/>
          </p:nvSpPr>
          <p:spPr>
            <a:xfrm>
              <a:off x="-3155950" y="5986463"/>
              <a:ext cx="296862" cy="98425"/>
            </a:xfrm>
            <a:custGeom>
              <a:avLst/>
              <a:gdLst/>
              <a:ahLst/>
              <a:cxnLst/>
              <a:rect l="l" t="t" r="r" b="b"/>
              <a:pathLst>
                <a:path w="562" h="187" extrusionOk="0">
                  <a:moveTo>
                    <a:pt x="94" y="37"/>
                  </a:moveTo>
                  <a:lnTo>
                    <a:pt x="82" y="39"/>
                  </a:lnTo>
                  <a:lnTo>
                    <a:pt x="62" y="46"/>
                  </a:lnTo>
                  <a:lnTo>
                    <a:pt x="54" y="53"/>
                  </a:lnTo>
                  <a:lnTo>
                    <a:pt x="46" y="62"/>
                  </a:lnTo>
                  <a:lnTo>
                    <a:pt x="38" y="82"/>
                  </a:lnTo>
                  <a:lnTo>
                    <a:pt x="38" y="93"/>
                  </a:lnTo>
                  <a:lnTo>
                    <a:pt x="38" y="105"/>
                  </a:lnTo>
                  <a:lnTo>
                    <a:pt x="46" y="125"/>
                  </a:lnTo>
                  <a:lnTo>
                    <a:pt x="62" y="141"/>
                  </a:lnTo>
                  <a:lnTo>
                    <a:pt x="82" y="148"/>
                  </a:lnTo>
                  <a:lnTo>
                    <a:pt x="94" y="150"/>
                  </a:lnTo>
                  <a:lnTo>
                    <a:pt x="469" y="150"/>
                  </a:lnTo>
                  <a:lnTo>
                    <a:pt x="480" y="150"/>
                  </a:lnTo>
                  <a:lnTo>
                    <a:pt x="500" y="141"/>
                  </a:lnTo>
                  <a:lnTo>
                    <a:pt x="507" y="134"/>
                  </a:lnTo>
                  <a:lnTo>
                    <a:pt x="516" y="125"/>
                  </a:lnTo>
                  <a:lnTo>
                    <a:pt x="523" y="105"/>
                  </a:lnTo>
                  <a:lnTo>
                    <a:pt x="525" y="93"/>
                  </a:lnTo>
                  <a:lnTo>
                    <a:pt x="523" y="82"/>
                  </a:lnTo>
                  <a:lnTo>
                    <a:pt x="515" y="62"/>
                  </a:lnTo>
                  <a:lnTo>
                    <a:pt x="500" y="46"/>
                  </a:lnTo>
                  <a:lnTo>
                    <a:pt x="480" y="39"/>
                  </a:lnTo>
                  <a:lnTo>
                    <a:pt x="469" y="37"/>
                  </a:lnTo>
                  <a:lnTo>
                    <a:pt x="94" y="37"/>
                  </a:lnTo>
                  <a:close/>
                  <a:moveTo>
                    <a:pt x="469" y="187"/>
                  </a:moveTo>
                  <a:lnTo>
                    <a:pt x="94" y="187"/>
                  </a:lnTo>
                  <a:lnTo>
                    <a:pt x="75" y="186"/>
                  </a:lnTo>
                  <a:lnTo>
                    <a:pt x="41" y="171"/>
                  </a:lnTo>
                  <a:lnTo>
                    <a:pt x="16" y="147"/>
                  </a:lnTo>
                  <a:lnTo>
                    <a:pt x="2" y="112"/>
                  </a:lnTo>
                  <a:lnTo>
                    <a:pt x="0" y="93"/>
                  </a:lnTo>
                  <a:lnTo>
                    <a:pt x="2" y="75"/>
                  </a:lnTo>
                  <a:lnTo>
                    <a:pt x="15" y="42"/>
                  </a:lnTo>
                  <a:lnTo>
                    <a:pt x="28" y="27"/>
                  </a:lnTo>
                  <a:lnTo>
                    <a:pt x="42" y="16"/>
                  </a:lnTo>
                  <a:lnTo>
                    <a:pt x="75" y="1"/>
                  </a:lnTo>
                  <a:lnTo>
                    <a:pt x="94" y="0"/>
                  </a:lnTo>
                  <a:lnTo>
                    <a:pt x="469" y="0"/>
                  </a:lnTo>
                  <a:lnTo>
                    <a:pt x="487" y="1"/>
                  </a:lnTo>
                  <a:lnTo>
                    <a:pt x="520" y="16"/>
                  </a:lnTo>
                  <a:lnTo>
                    <a:pt x="546" y="40"/>
                  </a:lnTo>
                  <a:lnTo>
                    <a:pt x="561" y="75"/>
                  </a:lnTo>
                  <a:lnTo>
                    <a:pt x="562" y="93"/>
                  </a:lnTo>
                  <a:lnTo>
                    <a:pt x="561" y="112"/>
                  </a:lnTo>
                  <a:lnTo>
                    <a:pt x="546" y="145"/>
                  </a:lnTo>
                  <a:lnTo>
                    <a:pt x="535" y="160"/>
                  </a:lnTo>
                  <a:lnTo>
                    <a:pt x="520" y="173"/>
                  </a:lnTo>
                  <a:lnTo>
                    <a:pt x="487" y="186"/>
                  </a:lnTo>
                  <a:lnTo>
                    <a:pt x="469" y="187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6" name="Google Shape;346;p28"/>
            <p:cNvSpPr/>
            <p:nvPr/>
          </p:nvSpPr>
          <p:spPr>
            <a:xfrm>
              <a:off x="-2798763" y="5391150"/>
              <a:ext cx="376236" cy="198437"/>
            </a:xfrm>
            <a:custGeom>
              <a:avLst/>
              <a:gdLst/>
              <a:ahLst/>
              <a:cxnLst/>
              <a:rect l="l" t="t" r="r" b="b"/>
              <a:pathLst>
                <a:path w="711" h="375" extrusionOk="0">
                  <a:moveTo>
                    <a:pt x="692" y="375"/>
                  </a:moveTo>
                  <a:lnTo>
                    <a:pt x="505" y="375"/>
                  </a:lnTo>
                  <a:lnTo>
                    <a:pt x="498" y="373"/>
                  </a:lnTo>
                  <a:lnTo>
                    <a:pt x="488" y="363"/>
                  </a:lnTo>
                  <a:lnTo>
                    <a:pt x="486" y="356"/>
                  </a:lnTo>
                  <a:lnTo>
                    <a:pt x="488" y="349"/>
                  </a:lnTo>
                  <a:lnTo>
                    <a:pt x="498" y="339"/>
                  </a:lnTo>
                  <a:lnTo>
                    <a:pt x="505" y="337"/>
                  </a:lnTo>
                  <a:lnTo>
                    <a:pt x="674" y="337"/>
                  </a:lnTo>
                  <a:lnTo>
                    <a:pt x="671" y="305"/>
                  </a:lnTo>
                  <a:lnTo>
                    <a:pt x="655" y="248"/>
                  </a:lnTo>
                  <a:lnTo>
                    <a:pt x="629" y="193"/>
                  </a:lnTo>
                  <a:lnTo>
                    <a:pt x="594" y="146"/>
                  </a:lnTo>
                  <a:lnTo>
                    <a:pt x="553" y="105"/>
                  </a:lnTo>
                  <a:lnTo>
                    <a:pt x="502" y="74"/>
                  </a:lnTo>
                  <a:lnTo>
                    <a:pt x="448" y="51"/>
                  </a:lnTo>
                  <a:lnTo>
                    <a:pt x="387" y="39"/>
                  </a:lnTo>
                  <a:lnTo>
                    <a:pt x="355" y="38"/>
                  </a:lnTo>
                  <a:lnTo>
                    <a:pt x="324" y="39"/>
                  </a:lnTo>
                  <a:lnTo>
                    <a:pt x="263" y="51"/>
                  </a:lnTo>
                  <a:lnTo>
                    <a:pt x="208" y="74"/>
                  </a:lnTo>
                  <a:lnTo>
                    <a:pt x="158" y="105"/>
                  </a:lnTo>
                  <a:lnTo>
                    <a:pt x="116" y="146"/>
                  </a:lnTo>
                  <a:lnTo>
                    <a:pt x="82" y="193"/>
                  </a:lnTo>
                  <a:lnTo>
                    <a:pt x="56" y="248"/>
                  </a:lnTo>
                  <a:lnTo>
                    <a:pt x="40" y="305"/>
                  </a:lnTo>
                  <a:lnTo>
                    <a:pt x="37" y="337"/>
                  </a:lnTo>
                  <a:lnTo>
                    <a:pt x="206" y="337"/>
                  </a:lnTo>
                  <a:lnTo>
                    <a:pt x="213" y="339"/>
                  </a:lnTo>
                  <a:lnTo>
                    <a:pt x="223" y="349"/>
                  </a:lnTo>
                  <a:lnTo>
                    <a:pt x="224" y="356"/>
                  </a:lnTo>
                  <a:lnTo>
                    <a:pt x="223" y="363"/>
                  </a:lnTo>
                  <a:lnTo>
                    <a:pt x="213" y="373"/>
                  </a:lnTo>
                  <a:lnTo>
                    <a:pt x="206" y="375"/>
                  </a:lnTo>
                  <a:lnTo>
                    <a:pt x="18" y="375"/>
                  </a:lnTo>
                  <a:lnTo>
                    <a:pt x="11" y="373"/>
                  </a:lnTo>
                  <a:lnTo>
                    <a:pt x="1" y="363"/>
                  </a:lnTo>
                  <a:lnTo>
                    <a:pt x="0" y="356"/>
                  </a:lnTo>
                  <a:lnTo>
                    <a:pt x="1" y="320"/>
                  </a:lnTo>
                  <a:lnTo>
                    <a:pt x="15" y="249"/>
                  </a:lnTo>
                  <a:lnTo>
                    <a:pt x="41" y="186"/>
                  </a:lnTo>
                  <a:lnTo>
                    <a:pt x="80" y="130"/>
                  </a:lnTo>
                  <a:lnTo>
                    <a:pt x="129" y="81"/>
                  </a:lnTo>
                  <a:lnTo>
                    <a:pt x="185" y="42"/>
                  </a:lnTo>
                  <a:lnTo>
                    <a:pt x="249" y="16"/>
                  </a:lnTo>
                  <a:lnTo>
                    <a:pt x="319" y="2"/>
                  </a:lnTo>
                  <a:lnTo>
                    <a:pt x="355" y="0"/>
                  </a:lnTo>
                  <a:lnTo>
                    <a:pt x="391" y="2"/>
                  </a:lnTo>
                  <a:lnTo>
                    <a:pt x="462" y="16"/>
                  </a:lnTo>
                  <a:lnTo>
                    <a:pt x="525" y="42"/>
                  </a:lnTo>
                  <a:lnTo>
                    <a:pt x="582" y="81"/>
                  </a:lnTo>
                  <a:lnTo>
                    <a:pt x="631" y="130"/>
                  </a:lnTo>
                  <a:lnTo>
                    <a:pt x="668" y="186"/>
                  </a:lnTo>
                  <a:lnTo>
                    <a:pt x="695" y="249"/>
                  </a:lnTo>
                  <a:lnTo>
                    <a:pt x="710" y="320"/>
                  </a:lnTo>
                  <a:lnTo>
                    <a:pt x="711" y="356"/>
                  </a:lnTo>
                  <a:lnTo>
                    <a:pt x="710" y="363"/>
                  </a:lnTo>
                  <a:lnTo>
                    <a:pt x="700" y="373"/>
                  </a:lnTo>
                  <a:lnTo>
                    <a:pt x="692" y="375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7" name="Google Shape;347;p28"/>
            <p:cNvSpPr/>
            <p:nvPr/>
          </p:nvSpPr>
          <p:spPr>
            <a:xfrm>
              <a:off x="-2700338" y="5570538"/>
              <a:ext cx="179387" cy="98425"/>
            </a:xfrm>
            <a:custGeom>
              <a:avLst/>
              <a:gdLst/>
              <a:ahLst/>
              <a:cxnLst/>
              <a:rect l="l" t="t" r="r" b="b"/>
              <a:pathLst>
                <a:path w="337" h="187" extrusionOk="0">
                  <a:moveTo>
                    <a:pt x="39" y="38"/>
                  </a:moveTo>
                  <a:lnTo>
                    <a:pt x="43" y="61"/>
                  </a:lnTo>
                  <a:lnTo>
                    <a:pt x="66" y="101"/>
                  </a:lnTo>
                  <a:lnTo>
                    <a:pt x="101" y="131"/>
                  </a:lnTo>
                  <a:lnTo>
                    <a:pt x="144" y="149"/>
                  </a:lnTo>
                  <a:lnTo>
                    <a:pt x="168" y="150"/>
                  </a:lnTo>
                  <a:lnTo>
                    <a:pt x="194" y="149"/>
                  </a:lnTo>
                  <a:lnTo>
                    <a:pt x="242" y="128"/>
                  </a:lnTo>
                  <a:lnTo>
                    <a:pt x="261" y="111"/>
                  </a:lnTo>
                  <a:lnTo>
                    <a:pt x="275" y="95"/>
                  </a:lnTo>
                  <a:lnTo>
                    <a:pt x="294" y="58"/>
                  </a:lnTo>
                  <a:lnTo>
                    <a:pt x="298" y="38"/>
                  </a:lnTo>
                  <a:lnTo>
                    <a:pt x="39" y="38"/>
                  </a:lnTo>
                  <a:close/>
                  <a:moveTo>
                    <a:pt x="168" y="187"/>
                  </a:moveTo>
                  <a:lnTo>
                    <a:pt x="134" y="185"/>
                  </a:lnTo>
                  <a:lnTo>
                    <a:pt x="73" y="160"/>
                  </a:lnTo>
                  <a:lnTo>
                    <a:pt x="27" y="114"/>
                  </a:lnTo>
                  <a:lnTo>
                    <a:pt x="3" y="53"/>
                  </a:lnTo>
                  <a:lnTo>
                    <a:pt x="0" y="19"/>
                  </a:lnTo>
                  <a:lnTo>
                    <a:pt x="1" y="12"/>
                  </a:lnTo>
                  <a:lnTo>
                    <a:pt x="11" y="2"/>
                  </a:lnTo>
                  <a:lnTo>
                    <a:pt x="19" y="0"/>
                  </a:lnTo>
                  <a:lnTo>
                    <a:pt x="318" y="0"/>
                  </a:lnTo>
                  <a:lnTo>
                    <a:pt x="325" y="2"/>
                  </a:lnTo>
                  <a:lnTo>
                    <a:pt x="335" y="12"/>
                  </a:lnTo>
                  <a:lnTo>
                    <a:pt x="337" y="19"/>
                  </a:lnTo>
                  <a:lnTo>
                    <a:pt x="334" y="52"/>
                  </a:lnTo>
                  <a:lnTo>
                    <a:pt x="310" y="113"/>
                  </a:lnTo>
                  <a:lnTo>
                    <a:pt x="288" y="138"/>
                  </a:lnTo>
                  <a:lnTo>
                    <a:pt x="262" y="160"/>
                  </a:lnTo>
                  <a:lnTo>
                    <a:pt x="201" y="185"/>
                  </a:lnTo>
                  <a:lnTo>
                    <a:pt x="168" y="187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8" name="Google Shape;348;p28"/>
            <p:cNvSpPr/>
            <p:nvPr/>
          </p:nvSpPr>
          <p:spPr>
            <a:xfrm>
              <a:off x="-2700338" y="5510213"/>
              <a:ext cx="179387" cy="20637"/>
            </a:xfrm>
            <a:custGeom>
              <a:avLst/>
              <a:gdLst/>
              <a:ahLst/>
              <a:cxnLst/>
              <a:rect l="l" t="t" r="r" b="b"/>
              <a:pathLst>
                <a:path w="337" h="37" extrusionOk="0">
                  <a:moveTo>
                    <a:pt x="318" y="37"/>
                  </a:moveTo>
                  <a:lnTo>
                    <a:pt x="19" y="37"/>
                  </a:lnTo>
                  <a:lnTo>
                    <a:pt x="11" y="36"/>
                  </a:lnTo>
                  <a:lnTo>
                    <a:pt x="1" y="26"/>
                  </a:lnTo>
                  <a:lnTo>
                    <a:pt x="0" y="19"/>
                  </a:lnTo>
                  <a:lnTo>
                    <a:pt x="1" y="11"/>
                  </a:lnTo>
                  <a:lnTo>
                    <a:pt x="11" y="1"/>
                  </a:lnTo>
                  <a:lnTo>
                    <a:pt x="19" y="0"/>
                  </a:lnTo>
                  <a:lnTo>
                    <a:pt x="318" y="0"/>
                  </a:lnTo>
                  <a:lnTo>
                    <a:pt x="325" y="1"/>
                  </a:lnTo>
                  <a:lnTo>
                    <a:pt x="335" y="11"/>
                  </a:lnTo>
                  <a:lnTo>
                    <a:pt x="337" y="19"/>
                  </a:lnTo>
                  <a:lnTo>
                    <a:pt x="335" y="26"/>
                  </a:lnTo>
                  <a:lnTo>
                    <a:pt x="325" y="36"/>
                  </a:lnTo>
                  <a:lnTo>
                    <a:pt x="318" y="37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9" name="Google Shape;349;p28"/>
            <p:cNvSpPr/>
            <p:nvPr/>
          </p:nvSpPr>
          <p:spPr>
            <a:xfrm>
              <a:off x="-3016250" y="5272088"/>
              <a:ext cx="415926" cy="733426"/>
            </a:xfrm>
            <a:custGeom>
              <a:avLst/>
              <a:gdLst/>
              <a:ahLst/>
              <a:cxnLst/>
              <a:rect l="l" t="t" r="r" b="b"/>
              <a:pathLst>
                <a:path w="786" h="1386" extrusionOk="0">
                  <a:moveTo>
                    <a:pt x="18" y="1386"/>
                  </a:moveTo>
                  <a:lnTo>
                    <a:pt x="11" y="1385"/>
                  </a:lnTo>
                  <a:lnTo>
                    <a:pt x="1" y="1375"/>
                  </a:lnTo>
                  <a:lnTo>
                    <a:pt x="0" y="1367"/>
                  </a:lnTo>
                  <a:lnTo>
                    <a:pt x="0" y="543"/>
                  </a:lnTo>
                  <a:lnTo>
                    <a:pt x="1" y="536"/>
                  </a:lnTo>
                  <a:lnTo>
                    <a:pt x="5" y="530"/>
                  </a:lnTo>
                  <a:lnTo>
                    <a:pt x="482" y="52"/>
                  </a:lnTo>
                  <a:lnTo>
                    <a:pt x="495" y="41"/>
                  </a:lnTo>
                  <a:lnTo>
                    <a:pt x="524" y="21"/>
                  </a:lnTo>
                  <a:lnTo>
                    <a:pt x="540" y="13"/>
                  </a:lnTo>
                  <a:lnTo>
                    <a:pt x="557" y="8"/>
                  </a:lnTo>
                  <a:lnTo>
                    <a:pt x="590" y="0"/>
                  </a:lnTo>
                  <a:lnTo>
                    <a:pt x="609" y="0"/>
                  </a:lnTo>
                  <a:lnTo>
                    <a:pt x="626" y="0"/>
                  </a:lnTo>
                  <a:lnTo>
                    <a:pt x="661" y="8"/>
                  </a:lnTo>
                  <a:lnTo>
                    <a:pt x="708" y="29"/>
                  </a:lnTo>
                  <a:lnTo>
                    <a:pt x="757" y="78"/>
                  </a:lnTo>
                  <a:lnTo>
                    <a:pt x="779" y="126"/>
                  </a:lnTo>
                  <a:lnTo>
                    <a:pt x="786" y="160"/>
                  </a:lnTo>
                  <a:lnTo>
                    <a:pt x="786" y="178"/>
                  </a:lnTo>
                  <a:lnTo>
                    <a:pt x="786" y="244"/>
                  </a:lnTo>
                  <a:lnTo>
                    <a:pt x="785" y="251"/>
                  </a:lnTo>
                  <a:lnTo>
                    <a:pt x="775" y="261"/>
                  </a:lnTo>
                  <a:lnTo>
                    <a:pt x="767" y="263"/>
                  </a:lnTo>
                  <a:lnTo>
                    <a:pt x="760" y="261"/>
                  </a:lnTo>
                  <a:lnTo>
                    <a:pt x="750" y="251"/>
                  </a:lnTo>
                  <a:lnTo>
                    <a:pt x="749" y="244"/>
                  </a:lnTo>
                  <a:lnTo>
                    <a:pt x="749" y="178"/>
                  </a:lnTo>
                  <a:lnTo>
                    <a:pt x="747" y="149"/>
                  </a:lnTo>
                  <a:lnTo>
                    <a:pt x="726" y="98"/>
                  </a:lnTo>
                  <a:lnTo>
                    <a:pt x="687" y="61"/>
                  </a:lnTo>
                  <a:lnTo>
                    <a:pt x="636" y="39"/>
                  </a:lnTo>
                  <a:lnTo>
                    <a:pt x="609" y="38"/>
                  </a:lnTo>
                  <a:lnTo>
                    <a:pt x="582" y="39"/>
                  </a:lnTo>
                  <a:lnTo>
                    <a:pt x="554" y="48"/>
                  </a:lnTo>
                  <a:lnTo>
                    <a:pt x="530" y="61"/>
                  </a:lnTo>
                  <a:lnTo>
                    <a:pt x="509" y="78"/>
                  </a:lnTo>
                  <a:lnTo>
                    <a:pt x="37" y="551"/>
                  </a:lnTo>
                  <a:lnTo>
                    <a:pt x="37" y="1367"/>
                  </a:lnTo>
                  <a:lnTo>
                    <a:pt x="36" y="1375"/>
                  </a:lnTo>
                  <a:lnTo>
                    <a:pt x="25" y="1385"/>
                  </a:lnTo>
                  <a:lnTo>
                    <a:pt x="18" y="1386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" name="Google Shape;350;p28"/>
            <p:cNvSpPr/>
            <p:nvPr/>
          </p:nvSpPr>
          <p:spPr>
            <a:xfrm>
              <a:off x="-3076575" y="5649913"/>
              <a:ext cx="20637" cy="236537"/>
            </a:xfrm>
            <a:custGeom>
              <a:avLst/>
              <a:gdLst/>
              <a:ahLst/>
              <a:cxnLst/>
              <a:rect l="l" t="t" r="r" b="b"/>
              <a:pathLst>
                <a:path w="38" h="449" extrusionOk="0">
                  <a:moveTo>
                    <a:pt x="19" y="449"/>
                  </a:moveTo>
                  <a:lnTo>
                    <a:pt x="12" y="448"/>
                  </a:lnTo>
                  <a:lnTo>
                    <a:pt x="2" y="438"/>
                  </a:lnTo>
                  <a:lnTo>
                    <a:pt x="0" y="431"/>
                  </a:lnTo>
                  <a:lnTo>
                    <a:pt x="0" y="19"/>
                  </a:lnTo>
                  <a:lnTo>
                    <a:pt x="2" y="12"/>
                  </a:lnTo>
                  <a:lnTo>
                    <a:pt x="12" y="1"/>
                  </a:lnTo>
                  <a:lnTo>
                    <a:pt x="19" y="0"/>
                  </a:lnTo>
                  <a:lnTo>
                    <a:pt x="26" y="1"/>
                  </a:lnTo>
                  <a:lnTo>
                    <a:pt x="36" y="12"/>
                  </a:lnTo>
                  <a:lnTo>
                    <a:pt x="38" y="19"/>
                  </a:lnTo>
                  <a:lnTo>
                    <a:pt x="38" y="431"/>
                  </a:lnTo>
                  <a:lnTo>
                    <a:pt x="36" y="438"/>
                  </a:lnTo>
                  <a:lnTo>
                    <a:pt x="26" y="448"/>
                  </a:lnTo>
                  <a:lnTo>
                    <a:pt x="19" y="449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" name="Google Shape;351;p28"/>
            <p:cNvSpPr/>
            <p:nvPr/>
          </p:nvSpPr>
          <p:spPr>
            <a:xfrm>
              <a:off x="-2957513" y="5768975"/>
              <a:ext cx="19050" cy="236537"/>
            </a:xfrm>
            <a:custGeom>
              <a:avLst/>
              <a:gdLst/>
              <a:ahLst/>
              <a:cxnLst/>
              <a:rect l="l" t="t" r="r" b="b"/>
              <a:pathLst>
                <a:path w="37" h="449" extrusionOk="0">
                  <a:moveTo>
                    <a:pt x="19" y="449"/>
                  </a:moveTo>
                  <a:lnTo>
                    <a:pt x="11" y="44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11" y="1"/>
                  </a:lnTo>
                  <a:lnTo>
                    <a:pt x="19" y="0"/>
                  </a:lnTo>
                  <a:lnTo>
                    <a:pt x="26" y="1"/>
                  </a:lnTo>
                  <a:lnTo>
                    <a:pt x="36" y="11"/>
                  </a:lnTo>
                  <a:lnTo>
                    <a:pt x="37" y="18"/>
                  </a:lnTo>
                  <a:lnTo>
                    <a:pt x="37" y="430"/>
                  </a:lnTo>
                  <a:lnTo>
                    <a:pt x="36" y="438"/>
                  </a:lnTo>
                  <a:lnTo>
                    <a:pt x="26" y="448"/>
                  </a:lnTo>
                  <a:lnTo>
                    <a:pt x="19" y="449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" name="Google Shape;352;p28"/>
            <p:cNvSpPr/>
            <p:nvPr/>
          </p:nvSpPr>
          <p:spPr>
            <a:xfrm>
              <a:off x="-3214688" y="5391150"/>
              <a:ext cx="98425" cy="100012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4" y="38"/>
                  </a:moveTo>
                  <a:lnTo>
                    <a:pt x="82" y="38"/>
                  </a:lnTo>
                  <a:lnTo>
                    <a:pt x="62" y="46"/>
                  </a:lnTo>
                  <a:lnTo>
                    <a:pt x="46" y="62"/>
                  </a:lnTo>
                  <a:lnTo>
                    <a:pt x="37" y="82"/>
                  </a:lnTo>
                  <a:lnTo>
                    <a:pt x="37" y="94"/>
                  </a:lnTo>
                  <a:lnTo>
                    <a:pt x="37" y="105"/>
                  </a:lnTo>
                  <a:lnTo>
                    <a:pt x="46" y="125"/>
                  </a:lnTo>
                  <a:lnTo>
                    <a:pt x="62" y="140"/>
                  </a:lnTo>
                  <a:lnTo>
                    <a:pt x="82" y="148"/>
                  </a:lnTo>
                  <a:lnTo>
                    <a:pt x="94" y="150"/>
                  </a:lnTo>
                  <a:lnTo>
                    <a:pt x="105" y="148"/>
                  </a:lnTo>
                  <a:lnTo>
                    <a:pt x="125" y="140"/>
                  </a:lnTo>
                  <a:lnTo>
                    <a:pt x="140" y="125"/>
                  </a:lnTo>
                  <a:lnTo>
                    <a:pt x="148" y="105"/>
                  </a:lnTo>
                  <a:lnTo>
                    <a:pt x="150" y="94"/>
                  </a:lnTo>
                  <a:lnTo>
                    <a:pt x="148" y="82"/>
                  </a:lnTo>
                  <a:lnTo>
                    <a:pt x="140" y="62"/>
                  </a:lnTo>
                  <a:lnTo>
                    <a:pt x="125" y="46"/>
                  </a:lnTo>
                  <a:lnTo>
                    <a:pt x="105" y="38"/>
                  </a:lnTo>
                  <a:lnTo>
                    <a:pt x="94" y="38"/>
                  </a:lnTo>
                  <a:close/>
                  <a:moveTo>
                    <a:pt x="94" y="187"/>
                  </a:moveTo>
                  <a:lnTo>
                    <a:pt x="75" y="186"/>
                  </a:lnTo>
                  <a:lnTo>
                    <a:pt x="40" y="172"/>
                  </a:lnTo>
                  <a:lnTo>
                    <a:pt x="16" y="146"/>
                  </a:lnTo>
                  <a:lnTo>
                    <a:pt x="1" y="112"/>
                  </a:lnTo>
                  <a:lnTo>
                    <a:pt x="0" y="94"/>
                  </a:lnTo>
                  <a:lnTo>
                    <a:pt x="1" y="75"/>
                  </a:lnTo>
                  <a:lnTo>
                    <a:pt x="16" y="40"/>
                  </a:lnTo>
                  <a:lnTo>
                    <a:pt x="40" y="16"/>
                  </a:lnTo>
                  <a:lnTo>
                    <a:pt x="75" y="2"/>
                  </a:lnTo>
                  <a:lnTo>
                    <a:pt x="94" y="0"/>
                  </a:lnTo>
                  <a:lnTo>
                    <a:pt x="112" y="2"/>
                  </a:lnTo>
                  <a:lnTo>
                    <a:pt x="145" y="16"/>
                  </a:lnTo>
                  <a:lnTo>
                    <a:pt x="171" y="40"/>
                  </a:lnTo>
                  <a:lnTo>
                    <a:pt x="186" y="75"/>
                  </a:lnTo>
                  <a:lnTo>
                    <a:pt x="187" y="94"/>
                  </a:lnTo>
                  <a:lnTo>
                    <a:pt x="186" y="112"/>
                  </a:lnTo>
                  <a:lnTo>
                    <a:pt x="171" y="146"/>
                  </a:lnTo>
                  <a:lnTo>
                    <a:pt x="145" y="172"/>
                  </a:lnTo>
                  <a:lnTo>
                    <a:pt x="112" y="186"/>
                  </a:lnTo>
                  <a:lnTo>
                    <a:pt x="94" y="187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" name="Google Shape;353;p28"/>
            <p:cNvSpPr/>
            <p:nvPr/>
          </p:nvSpPr>
          <p:spPr>
            <a:xfrm>
              <a:off x="-2541588" y="5946775"/>
              <a:ext cx="119062" cy="119062"/>
            </a:xfrm>
            <a:custGeom>
              <a:avLst/>
              <a:gdLst/>
              <a:ahLst/>
              <a:cxnLst/>
              <a:rect l="l" t="t" r="r" b="b"/>
              <a:pathLst>
                <a:path w="225" h="225" extrusionOk="0">
                  <a:moveTo>
                    <a:pt x="113" y="37"/>
                  </a:moveTo>
                  <a:lnTo>
                    <a:pt x="97" y="39"/>
                  </a:lnTo>
                  <a:lnTo>
                    <a:pt x="71" y="50"/>
                  </a:lnTo>
                  <a:lnTo>
                    <a:pt x="51" y="70"/>
                  </a:lnTo>
                  <a:lnTo>
                    <a:pt x="39" y="96"/>
                  </a:lnTo>
                  <a:lnTo>
                    <a:pt x="38" y="112"/>
                  </a:lnTo>
                  <a:lnTo>
                    <a:pt x="39" y="128"/>
                  </a:lnTo>
                  <a:lnTo>
                    <a:pt x="51" y="154"/>
                  </a:lnTo>
                  <a:lnTo>
                    <a:pt x="71" y="174"/>
                  </a:lnTo>
                  <a:lnTo>
                    <a:pt x="97" y="186"/>
                  </a:lnTo>
                  <a:lnTo>
                    <a:pt x="113" y="187"/>
                  </a:lnTo>
                  <a:lnTo>
                    <a:pt x="129" y="186"/>
                  </a:lnTo>
                  <a:lnTo>
                    <a:pt x="155" y="174"/>
                  </a:lnTo>
                  <a:lnTo>
                    <a:pt x="175" y="154"/>
                  </a:lnTo>
                  <a:lnTo>
                    <a:pt x="186" y="128"/>
                  </a:lnTo>
                  <a:lnTo>
                    <a:pt x="188" y="112"/>
                  </a:lnTo>
                  <a:lnTo>
                    <a:pt x="186" y="96"/>
                  </a:lnTo>
                  <a:lnTo>
                    <a:pt x="175" y="70"/>
                  </a:lnTo>
                  <a:lnTo>
                    <a:pt x="155" y="50"/>
                  </a:lnTo>
                  <a:lnTo>
                    <a:pt x="129" y="39"/>
                  </a:lnTo>
                  <a:lnTo>
                    <a:pt x="113" y="37"/>
                  </a:lnTo>
                  <a:close/>
                  <a:moveTo>
                    <a:pt x="113" y="225"/>
                  </a:moveTo>
                  <a:lnTo>
                    <a:pt x="90" y="223"/>
                  </a:lnTo>
                  <a:lnTo>
                    <a:pt x="49" y="206"/>
                  </a:lnTo>
                  <a:lnTo>
                    <a:pt x="19" y="176"/>
                  </a:lnTo>
                  <a:lnTo>
                    <a:pt x="2" y="135"/>
                  </a:lnTo>
                  <a:lnTo>
                    <a:pt x="0" y="112"/>
                  </a:lnTo>
                  <a:lnTo>
                    <a:pt x="2" y="89"/>
                  </a:lnTo>
                  <a:lnTo>
                    <a:pt x="19" y="49"/>
                  </a:lnTo>
                  <a:lnTo>
                    <a:pt x="49" y="19"/>
                  </a:lnTo>
                  <a:lnTo>
                    <a:pt x="90" y="1"/>
                  </a:lnTo>
                  <a:lnTo>
                    <a:pt x="113" y="0"/>
                  </a:lnTo>
                  <a:lnTo>
                    <a:pt x="136" y="1"/>
                  </a:lnTo>
                  <a:lnTo>
                    <a:pt x="176" y="19"/>
                  </a:lnTo>
                  <a:lnTo>
                    <a:pt x="206" y="49"/>
                  </a:lnTo>
                  <a:lnTo>
                    <a:pt x="224" y="89"/>
                  </a:lnTo>
                  <a:lnTo>
                    <a:pt x="225" y="112"/>
                  </a:lnTo>
                  <a:lnTo>
                    <a:pt x="224" y="135"/>
                  </a:lnTo>
                  <a:lnTo>
                    <a:pt x="206" y="176"/>
                  </a:lnTo>
                  <a:lnTo>
                    <a:pt x="176" y="206"/>
                  </a:lnTo>
                  <a:lnTo>
                    <a:pt x="136" y="223"/>
                  </a:lnTo>
                  <a:lnTo>
                    <a:pt x="113" y="225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" name="Google Shape;354;p28"/>
            <p:cNvSpPr/>
            <p:nvPr/>
          </p:nvSpPr>
          <p:spPr>
            <a:xfrm>
              <a:off x="-2838450" y="5788025"/>
              <a:ext cx="98425" cy="98425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3" y="38"/>
                  </a:moveTo>
                  <a:lnTo>
                    <a:pt x="82" y="39"/>
                  </a:lnTo>
                  <a:lnTo>
                    <a:pt x="62" y="46"/>
                  </a:lnTo>
                  <a:lnTo>
                    <a:pt x="46" y="62"/>
                  </a:lnTo>
                  <a:lnTo>
                    <a:pt x="37" y="82"/>
                  </a:lnTo>
                  <a:lnTo>
                    <a:pt x="37" y="94"/>
                  </a:lnTo>
                  <a:lnTo>
                    <a:pt x="37" y="105"/>
                  </a:lnTo>
                  <a:lnTo>
                    <a:pt x="46" y="126"/>
                  </a:lnTo>
                  <a:lnTo>
                    <a:pt x="62" y="140"/>
                  </a:lnTo>
                  <a:lnTo>
                    <a:pt x="82" y="149"/>
                  </a:lnTo>
                  <a:lnTo>
                    <a:pt x="93" y="150"/>
                  </a:lnTo>
                  <a:lnTo>
                    <a:pt x="105" y="149"/>
                  </a:lnTo>
                  <a:lnTo>
                    <a:pt x="125" y="140"/>
                  </a:lnTo>
                  <a:lnTo>
                    <a:pt x="139" y="126"/>
                  </a:lnTo>
                  <a:lnTo>
                    <a:pt x="148" y="105"/>
                  </a:lnTo>
                  <a:lnTo>
                    <a:pt x="149" y="94"/>
                  </a:lnTo>
                  <a:lnTo>
                    <a:pt x="148" y="82"/>
                  </a:lnTo>
                  <a:lnTo>
                    <a:pt x="139" y="62"/>
                  </a:lnTo>
                  <a:lnTo>
                    <a:pt x="125" y="46"/>
                  </a:lnTo>
                  <a:lnTo>
                    <a:pt x="105" y="39"/>
                  </a:lnTo>
                  <a:lnTo>
                    <a:pt x="93" y="38"/>
                  </a:lnTo>
                  <a:close/>
                  <a:moveTo>
                    <a:pt x="93" y="187"/>
                  </a:moveTo>
                  <a:lnTo>
                    <a:pt x="75" y="186"/>
                  </a:lnTo>
                  <a:lnTo>
                    <a:pt x="40" y="172"/>
                  </a:lnTo>
                  <a:lnTo>
                    <a:pt x="15" y="147"/>
                  </a:lnTo>
                  <a:lnTo>
                    <a:pt x="1" y="113"/>
                  </a:lnTo>
                  <a:lnTo>
                    <a:pt x="0" y="94"/>
                  </a:lnTo>
                  <a:lnTo>
                    <a:pt x="1" y="75"/>
                  </a:lnTo>
                  <a:lnTo>
                    <a:pt x="15" y="41"/>
                  </a:lnTo>
                  <a:lnTo>
                    <a:pt x="40" y="16"/>
                  </a:lnTo>
                  <a:lnTo>
                    <a:pt x="75" y="2"/>
                  </a:lnTo>
                  <a:lnTo>
                    <a:pt x="93" y="0"/>
                  </a:lnTo>
                  <a:lnTo>
                    <a:pt x="112" y="2"/>
                  </a:lnTo>
                  <a:lnTo>
                    <a:pt x="147" y="16"/>
                  </a:lnTo>
                  <a:lnTo>
                    <a:pt x="171" y="41"/>
                  </a:lnTo>
                  <a:lnTo>
                    <a:pt x="185" y="75"/>
                  </a:lnTo>
                  <a:lnTo>
                    <a:pt x="187" y="94"/>
                  </a:lnTo>
                  <a:lnTo>
                    <a:pt x="185" y="113"/>
                  </a:lnTo>
                  <a:lnTo>
                    <a:pt x="171" y="147"/>
                  </a:lnTo>
                  <a:lnTo>
                    <a:pt x="147" y="172"/>
                  </a:lnTo>
                  <a:lnTo>
                    <a:pt x="112" y="186"/>
                  </a:lnTo>
                  <a:lnTo>
                    <a:pt x="93" y="187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" name="Google Shape;355;p28"/>
            <p:cNvSpPr/>
            <p:nvPr/>
          </p:nvSpPr>
          <p:spPr>
            <a:xfrm>
              <a:off x="-2611438" y="5721350"/>
              <a:ext cx="20637" cy="66675"/>
            </a:xfrm>
            <a:custGeom>
              <a:avLst/>
              <a:gdLst/>
              <a:ahLst/>
              <a:cxnLst/>
              <a:rect l="l" t="t" r="r" b="b"/>
              <a:pathLst>
                <a:path w="38" h="125" extrusionOk="0">
                  <a:moveTo>
                    <a:pt x="19" y="125"/>
                  </a:moveTo>
                  <a:lnTo>
                    <a:pt x="10" y="124"/>
                  </a:lnTo>
                  <a:lnTo>
                    <a:pt x="0" y="114"/>
                  </a:lnTo>
                  <a:lnTo>
                    <a:pt x="0" y="106"/>
                  </a:lnTo>
                  <a:lnTo>
                    <a:pt x="0" y="19"/>
                  </a:lnTo>
                  <a:lnTo>
                    <a:pt x="0" y="11"/>
                  </a:lnTo>
                  <a:lnTo>
                    <a:pt x="10" y="1"/>
                  </a:lnTo>
                  <a:lnTo>
                    <a:pt x="19" y="0"/>
                  </a:lnTo>
                  <a:lnTo>
                    <a:pt x="26" y="1"/>
                  </a:lnTo>
                  <a:lnTo>
                    <a:pt x="36" y="11"/>
                  </a:lnTo>
                  <a:lnTo>
                    <a:pt x="38" y="19"/>
                  </a:lnTo>
                  <a:lnTo>
                    <a:pt x="38" y="106"/>
                  </a:lnTo>
                  <a:lnTo>
                    <a:pt x="36" y="114"/>
                  </a:lnTo>
                  <a:lnTo>
                    <a:pt x="26" y="124"/>
                  </a:lnTo>
                  <a:lnTo>
                    <a:pt x="19" y="125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" name="Google Shape;356;p28"/>
            <p:cNvSpPr/>
            <p:nvPr/>
          </p:nvSpPr>
          <p:spPr>
            <a:xfrm>
              <a:off x="-2700338" y="5694363"/>
              <a:ext cx="34925" cy="44450"/>
            </a:xfrm>
            <a:custGeom>
              <a:avLst/>
              <a:gdLst/>
              <a:ahLst/>
              <a:cxnLst/>
              <a:rect l="l" t="t" r="r" b="b"/>
              <a:pathLst>
                <a:path w="65" h="84" extrusionOk="0">
                  <a:moveTo>
                    <a:pt x="19" y="84"/>
                  </a:moveTo>
                  <a:lnTo>
                    <a:pt x="14" y="84"/>
                  </a:lnTo>
                  <a:lnTo>
                    <a:pt x="8" y="82"/>
                  </a:lnTo>
                  <a:lnTo>
                    <a:pt x="3" y="76"/>
                  </a:lnTo>
                  <a:lnTo>
                    <a:pt x="0" y="63"/>
                  </a:lnTo>
                  <a:lnTo>
                    <a:pt x="3" y="56"/>
                  </a:lnTo>
                  <a:lnTo>
                    <a:pt x="29" y="10"/>
                  </a:lnTo>
                  <a:lnTo>
                    <a:pt x="34" y="4"/>
                  </a:lnTo>
                  <a:lnTo>
                    <a:pt x="47" y="0"/>
                  </a:lnTo>
                  <a:lnTo>
                    <a:pt x="55" y="3"/>
                  </a:lnTo>
                  <a:lnTo>
                    <a:pt x="60" y="9"/>
                  </a:lnTo>
                  <a:lnTo>
                    <a:pt x="65" y="22"/>
                  </a:lnTo>
                  <a:lnTo>
                    <a:pt x="62" y="29"/>
                  </a:lnTo>
                  <a:lnTo>
                    <a:pt x="34" y="75"/>
                  </a:lnTo>
                  <a:lnTo>
                    <a:pt x="29" y="82"/>
                  </a:lnTo>
                  <a:lnTo>
                    <a:pt x="19" y="84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" name="Google Shape;357;p28"/>
            <p:cNvSpPr/>
            <p:nvPr/>
          </p:nvSpPr>
          <p:spPr>
            <a:xfrm>
              <a:off x="-2536825" y="5694363"/>
              <a:ext cx="34925" cy="44450"/>
            </a:xfrm>
            <a:custGeom>
              <a:avLst/>
              <a:gdLst/>
              <a:ahLst/>
              <a:cxnLst/>
              <a:rect l="l" t="t" r="r" b="b"/>
              <a:pathLst>
                <a:path w="65" h="84" extrusionOk="0">
                  <a:moveTo>
                    <a:pt x="45" y="84"/>
                  </a:moveTo>
                  <a:lnTo>
                    <a:pt x="36" y="82"/>
                  </a:lnTo>
                  <a:lnTo>
                    <a:pt x="29" y="75"/>
                  </a:lnTo>
                  <a:lnTo>
                    <a:pt x="3" y="29"/>
                  </a:lnTo>
                  <a:lnTo>
                    <a:pt x="0" y="22"/>
                  </a:lnTo>
                  <a:lnTo>
                    <a:pt x="3" y="9"/>
                  </a:lnTo>
                  <a:lnTo>
                    <a:pt x="9" y="3"/>
                  </a:lnTo>
                  <a:lnTo>
                    <a:pt x="16" y="0"/>
                  </a:lnTo>
                  <a:lnTo>
                    <a:pt x="30" y="4"/>
                  </a:lnTo>
                  <a:lnTo>
                    <a:pt x="35" y="10"/>
                  </a:lnTo>
                  <a:lnTo>
                    <a:pt x="62" y="56"/>
                  </a:lnTo>
                  <a:lnTo>
                    <a:pt x="65" y="63"/>
                  </a:lnTo>
                  <a:lnTo>
                    <a:pt x="61" y="76"/>
                  </a:lnTo>
                  <a:lnTo>
                    <a:pt x="55" y="82"/>
                  </a:lnTo>
                  <a:lnTo>
                    <a:pt x="51" y="84"/>
                  </a:lnTo>
                  <a:lnTo>
                    <a:pt x="45" y="84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9999"/>
        </a:solidFill>
        <a:effectLst/>
      </p:bgPr>
    </p:bg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29"/>
          <p:cNvSpPr txBox="1">
            <a:spLocks noGrp="1"/>
          </p:cNvSpPr>
          <p:nvPr>
            <p:ph type="title"/>
          </p:nvPr>
        </p:nvSpPr>
        <p:spPr>
          <a:xfrm>
            <a:off x="0" y="306275"/>
            <a:ext cx="9144000" cy="711000"/>
          </a:xfrm>
          <a:prstGeom prst="rect">
            <a:avLst/>
          </a:prstGeom>
        </p:spPr>
        <p:txBody>
          <a:bodyPr spcFirstLastPara="1" wrap="square" lIns="121875" tIns="60925" rIns="121875" bIns="609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rgbClr val="073763"/>
                </a:solidFill>
              </a:rPr>
              <a:t>Colleton County High School</a:t>
            </a:r>
            <a:r>
              <a:rPr lang="en-US" sz="4800"/>
              <a:t> </a:t>
            </a:r>
            <a:endParaRPr sz="4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0000FF"/>
                </a:solidFill>
              </a:rPr>
              <a:t>Educate, Explore, Empower</a:t>
            </a:r>
            <a:endParaRPr sz="4800">
              <a:solidFill>
                <a:srgbClr val="0000FF"/>
              </a:solidFill>
            </a:endParaRPr>
          </a:p>
        </p:txBody>
      </p:sp>
      <p:sp>
        <p:nvSpPr>
          <p:cNvPr id="364" name="Google Shape;364;p29"/>
          <p:cNvSpPr txBox="1"/>
          <p:nvPr/>
        </p:nvSpPr>
        <p:spPr>
          <a:xfrm>
            <a:off x="0" y="1294263"/>
            <a:ext cx="91440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i="1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Public Information Forum </a:t>
            </a:r>
            <a:endParaRPr sz="1900" i="1">
              <a:solidFill>
                <a:srgbClr val="07376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i="1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April 12, 2021</a:t>
            </a:r>
            <a:endParaRPr sz="1900" i="1">
              <a:solidFill>
                <a:srgbClr val="07376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5" name="Google Shape;365;p29"/>
          <p:cNvPicPr preferRelativeResize="0"/>
          <p:nvPr/>
        </p:nvPicPr>
        <p:blipFill rotWithShape="1">
          <a:blip r:embed="rId3">
            <a:alphaModFix/>
          </a:blip>
          <a:srcRect t="7400" b="-7400"/>
          <a:stretch/>
        </p:blipFill>
        <p:spPr>
          <a:xfrm>
            <a:off x="353188" y="2063775"/>
            <a:ext cx="8437627" cy="3992224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29"/>
          <p:cNvSpPr txBox="1"/>
          <p:nvPr/>
        </p:nvSpPr>
        <p:spPr>
          <a:xfrm>
            <a:off x="0" y="5935375"/>
            <a:ext cx="91440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1C4587"/>
                </a:solidFill>
                <a:latin typeface="Calibri"/>
                <a:ea typeface="Calibri"/>
                <a:cs typeface="Calibri"/>
                <a:sym typeface="Calibri"/>
              </a:rPr>
              <a:t>Maurice Cannon </a:t>
            </a:r>
            <a:endParaRPr sz="1600">
              <a:solidFill>
                <a:srgbClr val="1C458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1C4587"/>
                </a:solidFill>
                <a:latin typeface="Calibri"/>
                <a:ea typeface="Calibri"/>
                <a:cs typeface="Calibri"/>
                <a:sym typeface="Calibri"/>
              </a:rPr>
              <a:t>Principal</a:t>
            </a:r>
            <a:endParaRPr sz="1600">
              <a:solidFill>
                <a:srgbClr val="1C458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2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63D2B6"/>
      </a:accent1>
      <a:accent2>
        <a:srgbClr val="55C1E8"/>
      </a:accent2>
      <a:accent3>
        <a:srgbClr val="F27E59"/>
      </a:accent3>
      <a:accent4>
        <a:srgbClr val="F7B146"/>
      </a:accent4>
      <a:accent5>
        <a:srgbClr val="FDA6F8"/>
      </a:accent5>
      <a:accent6>
        <a:srgbClr val="FFBA6D"/>
      </a:accent6>
      <a:hlink>
        <a:srgbClr val="837AFA"/>
      </a:hlink>
      <a:folHlink>
        <a:srgbClr val="B2F0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1050</Words>
  <Application>Microsoft Office PowerPoint</Application>
  <PresentationFormat>On-screen Show (4:3)</PresentationFormat>
  <Paragraphs>234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Times New Roman</vt:lpstr>
      <vt:lpstr>Office Theme</vt:lpstr>
      <vt:lpstr>Colleton County High School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Colleton County High School  Educate, Explore, Empower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Colleton County High School </dc:title>
  <dc:creator>AKubikjr</dc:creator>
  <cp:lastModifiedBy>AKubikjr</cp:lastModifiedBy>
  <cp:revision>1</cp:revision>
  <dcterms:modified xsi:type="dcterms:W3CDTF">2021-04-27T13:52:52Z</dcterms:modified>
</cp:coreProperties>
</file>