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"/>
  </p:sldMasterIdLst>
  <p:sldIdLst>
    <p:sldId id="256" r:id="rId3"/>
    <p:sldId id="259" r:id="rId4"/>
    <p:sldId id="258" r:id="rId5"/>
    <p:sldId id="260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49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4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1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43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0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1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0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2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6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2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74A8D-EB76-4811-913D-E68F15091539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2B723-C905-4BE7-9320-07B53995D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7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Performance Threads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Costuming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820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Medieval Costume: 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Cotton tunic with decorative trim in various colors on sleeves</a:t>
            </a:r>
            <a:r>
              <a:rPr lang="en-US" smtClean="0"/>
              <a:t>, neck, </a:t>
            </a:r>
            <a:r>
              <a:rPr lang="en-US" dirty="0" smtClean="0"/>
              <a:t>and bottom of tunic.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84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Medieval Costume: Women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Cotton dress with gathered neckline; wide, extended sleeves; full skirt with over-bodice laces; and decorative trim down the front.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2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Regency Costume: 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Double-breasted waistcoat with high collar and white linen cravat with rolled 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52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Sewing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Costumes for current production at Lafferty Performing Arts Theatre</a:t>
            </a:r>
          </a:p>
          <a:p>
            <a:r>
              <a:rPr lang="en-US" dirty="0" smtClean="0"/>
              <a:t>Research for </a:t>
            </a:r>
            <a:r>
              <a:rPr lang="en-US" dirty="0" err="1" smtClean="0"/>
              <a:t>Pantages</a:t>
            </a:r>
            <a:r>
              <a:rPr lang="en-US" dirty="0" smtClean="0"/>
              <a:t> Art Group</a:t>
            </a:r>
          </a:p>
          <a:p>
            <a:r>
              <a:rPr lang="en-US" dirty="0" smtClean="0"/>
              <a:t>Medieval and Regency period costumes for Marquee Productions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497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2009-09-03T20:55:09Z</outs:dateTime>
      <outs:isPinned>true</outs:isPinned>
    </outs:relatedDate>
    <outs:relatedDate>
      <outs:type>2</outs:type>
      <outs:displayName>Created</outs:displayName>
      <outs:dateTime>2009-09-03T20:44:50Z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Student Name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Student Name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362A1567-6837-4B0E-A96C-CD09A51ABAB9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95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Performance Threads</vt:lpstr>
      <vt:lpstr>Medieval Costume: Men</vt:lpstr>
      <vt:lpstr>Medieval Costume: Women</vt:lpstr>
      <vt:lpstr>Regency Costume: Men</vt:lpstr>
      <vt:lpstr>Sewing Projects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Threads</dc:title>
  <dc:creator>Student Name</dc:creator>
  <cp:lastModifiedBy>Student Name</cp:lastModifiedBy>
  <cp:revision>5</cp:revision>
  <dcterms:created xsi:type="dcterms:W3CDTF">2009-09-03T20:44:50Z</dcterms:created>
  <dcterms:modified xsi:type="dcterms:W3CDTF">2012-12-06T22:52:10Z</dcterms:modified>
</cp:coreProperties>
</file>