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9" r:id="rId4"/>
    <p:sldId id="258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0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9C7E7EE-6B48-416C-B051-CDF7204F785F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0A1D360-BD95-4E26-A10A-01353DEBD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5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E7EE-6B48-416C-B051-CDF7204F785F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360-BD95-4E26-A10A-01353DEBD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0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9C7E7EE-6B48-416C-B051-CDF7204F785F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0A1D360-BD95-4E26-A10A-01353DEBD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90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9C7E7EE-6B48-416C-B051-CDF7204F785F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0A1D360-BD95-4E26-A10A-01353DEBD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33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9C7E7EE-6B48-416C-B051-CDF7204F785F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0A1D360-BD95-4E26-A10A-01353DEBD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083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E7EE-6B48-416C-B051-CDF7204F785F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360-BD95-4E26-A10A-01353DEBD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7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9C7E7EE-6B48-416C-B051-CDF7204F785F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0A1D360-BD95-4E26-A10A-01353DEBD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507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E7EE-6B48-416C-B051-CDF7204F785F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360-BD95-4E26-A10A-01353DEBD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8546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9C7E7EE-6B48-416C-B051-CDF7204F785F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0A1D360-BD95-4E26-A10A-01353DEBD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96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E7EE-6B48-416C-B051-CDF7204F785F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360-BD95-4E26-A10A-01353DEBD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85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9C7E7EE-6B48-416C-B051-CDF7204F785F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0A1D360-BD95-4E26-A10A-01353DEBD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407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7E7EE-6B48-416C-B051-CDF7204F785F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1D360-BD95-4E26-A10A-01353DEBD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91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1493134"/>
            <a:ext cx="8679915" cy="2331099"/>
          </a:xfrm>
        </p:spPr>
        <p:txBody>
          <a:bodyPr>
            <a:noAutofit/>
          </a:bodyPr>
          <a:lstStyle/>
          <a:p>
            <a:r>
              <a:rPr lang="en-US" sz="3600" dirty="0" smtClean="0"/>
              <a:t>How </a:t>
            </a:r>
            <a:r>
              <a:rPr lang="en-US" sz="3600" dirty="0" smtClean="0"/>
              <a:t>SAC </a:t>
            </a:r>
            <a:r>
              <a:rPr lang="en-US" sz="3600" dirty="0" smtClean="0"/>
              <a:t>Classes Fit </a:t>
            </a:r>
            <a:r>
              <a:rPr lang="en-US" sz="3600" dirty="0" smtClean="0"/>
              <a:t>into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A-G Requirements, </a:t>
            </a:r>
            <a:br>
              <a:rPr lang="en-US" sz="3600" dirty="0" smtClean="0"/>
            </a:br>
            <a:r>
              <a:rPr lang="en-US" sz="3600" dirty="0" smtClean="0"/>
              <a:t>Career Pathways, &amp; AA degrees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Or </a:t>
            </a:r>
          </a:p>
          <a:p>
            <a:r>
              <a:rPr lang="en-US" dirty="0" smtClean="0"/>
              <a:t>How Do I Plan for Santa Ana College Summer School?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47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61235"/>
            <a:ext cx="3498979" cy="244513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Review:</a:t>
            </a:r>
            <a:br>
              <a:rPr lang="en-US" sz="4800" dirty="0" smtClean="0"/>
            </a:br>
            <a:r>
              <a:rPr lang="en-US" sz="4800" dirty="0" smtClean="0"/>
              <a:t>A </a:t>
            </a:r>
            <a:r>
              <a:rPr lang="en-US" sz="4800" dirty="0"/>
              <a:t>– G Requirements </a:t>
            </a:r>
            <a:r>
              <a:rPr lang="en-US" sz="2700" dirty="0"/>
              <a:t>(College Entrance </a:t>
            </a:r>
            <a:r>
              <a:rPr lang="en-US" sz="2700" dirty="0" smtClean="0"/>
              <a:t>Course Requirements)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358815"/>
            <a:ext cx="6281873" cy="6088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A. Social Science – 2 years required</a:t>
            </a:r>
          </a:p>
          <a:p>
            <a:pPr marL="0" indent="0">
              <a:buNone/>
            </a:pPr>
            <a:r>
              <a:rPr lang="en-US" dirty="0" smtClean="0"/>
              <a:t>B</a:t>
            </a:r>
            <a:r>
              <a:rPr lang="en-US" dirty="0"/>
              <a:t>. English– 4 years required</a:t>
            </a:r>
          </a:p>
          <a:p>
            <a:pPr marL="0" indent="0">
              <a:buNone/>
            </a:pPr>
            <a:r>
              <a:rPr lang="en-US" dirty="0" smtClean="0"/>
              <a:t>C</a:t>
            </a:r>
            <a:r>
              <a:rPr lang="en-US" dirty="0"/>
              <a:t>. Mathematics – 3 years required (Algebra I,    Geometry, Algebra II)</a:t>
            </a:r>
          </a:p>
          <a:p>
            <a:pPr marL="0" indent="0">
              <a:buNone/>
            </a:pPr>
            <a:r>
              <a:rPr lang="en-US" dirty="0" smtClean="0"/>
              <a:t>D</a:t>
            </a:r>
            <a:r>
              <a:rPr lang="en-US" dirty="0"/>
              <a:t>. Laboratory Science – 2 years required (Biology, Chemistry) </a:t>
            </a:r>
          </a:p>
          <a:p>
            <a:pPr marL="0" indent="0">
              <a:buNone/>
            </a:pPr>
            <a:r>
              <a:rPr lang="en-US" dirty="0" smtClean="0"/>
              <a:t>E</a:t>
            </a:r>
            <a:r>
              <a:rPr lang="en-US" dirty="0"/>
              <a:t>. Foreign Language – 2 years of same language required</a:t>
            </a:r>
          </a:p>
          <a:p>
            <a:pPr marL="0" indent="0">
              <a:buNone/>
            </a:pPr>
            <a:r>
              <a:rPr lang="en-US" dirty="0" smtClean="0"/>
              <a:t>F</a:t>
            </a:r>
            <a:r>
              <a:rPr lang="en-US" dirty="0"/>
              <a:t>. Visual/Performing Arts – 1 year required</a:t>
            </a:r>
          </a:p>
          <a:p>
            <a:pPr marL="0" indent="0">
              <a:buNone/>
            </a:pPr>
            <a:r>
              <a:rPr lang="en-US" dirty="0" smtClean="0"/>
              <a:t>G</a:t>
            </a:r>
            <a:r>
              <a:rPr lang="en-US" dirty="0"/>
              <a:t>. Elective – 1 year required </a:t>
            </a:r>
            <a:endParaRPr lang="en-US" dirty="0" smtClean="0"/>
          </a:p>
          <a:p>
            <a:r>
              <a:rPr lang="en-US" b="1" i="1" dirty="0" smtClean="0"/>
              <a:t>Minimum of 15 courses</a:t>
            </a:r>
            <a:endParaRPr lang="en-US" b="1" i="1" dirty="0"/>
          </a:p>
          <a:p>
            <a:r>
              <a:rPr lang="en-US" b="1" i="1" dirty="0" smtClean="0"/>
              <a:t>Must </a:t>
            </a:r>
            <a:r>
              <a:rPr lang="en-US" b="1" i="1" dirty="0"/>
              <a:t>pass courses with “C” or better</a:t>
            </a:r>
            <a:endParaRPr lang="en-US" dirty="0"/>
          </a:p>
          <a:p>
            <a:r>
              <a:rPr lang="en-US" b="1" i="1" dirty="0"/>
              <a:t>Selective Schools will required more courses in various subjects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52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Career Pathways, Certificates, &amp; General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So, some classes at SAC will help you explore your </a:t>
            </a:r>
            <a:r>
              <a:rPr lang="en-US" dirty="0" smtClean="0">
                <a:solidFill>
                  <a:srgbClr val="00B050"/>
                </a:solidFill>
              </a:rPr>
              <a:t>Career Pathway </a:t>
            </a:r>
            <a:r>
              <a:rPr lang="en-US" dirty="0" smtClean="0"/>
              <a:t>&amp; some classes will help you work toward you’re </a:t>
            </a:r>
            <a:r>
              <a:rPr lang="en-US" dirty="0" smtClean="0">
                <a:solidFill>
                  <a:srgbClr val="FF0000"/>
                </a:solidFill>
              </a:rPr>
              <a:t>A.A. degree (General Education or Plan C), </a:t>
            </a:r>
            <a:r>
              <a:rPr lang="en-US" dirty="0" smtClean="0"/>
              <a:t>&amp; most will do </a:t>
            </a:r>
            <a:r>
              <a:rPr lang="en-US" dirty="0" smtClean="0">
                <a:solidFill>
                  <a:srgbClr val="0070C0"/>
                </a:solidFill>
              </a:rPr>
              <a:t>BOTH!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Our MCHS goal: Every student earns at least 30 SAC units by the time they graduate high school.</a:t>
            </a:r>
          </a:p>
          <a:p>
            <a:r>
              <a:rPr lang="en-US" dirty="0" smtClean="0"/>
              <a:t>If, you are considering earning you’re A.A. degree at Santa Ana College, you need 60 units of classes that are labeled 100 or 200, for example Art </a:t>
            </a:r>
            <a:r>
              <a:rPr lang="en-US" b="1" u="sng" dirty="0" smtClean="0"/>
              <a:t>100</a:t>
            </a:r>
            <a:r>
              <a:rPr lang="en-US" b="1" dirty="0" smtClean="0"/>
              <a:t> or </a:t>
            </a:r>
            <a:r>
              <a:rPr lang="en-US" dirty="0" smtClean="0"/>
              <a:t>Psychology</a:t>
            </a:r>
            <a:r>
              <a:rPr lang="en-US" b="1" dirty="0" smtClean="0"/>
              <a:t> </a:t>
            </a:r>
            <a:r>
              <a:rPr lang="en-US" b="1" u="sng" dirty="0" smtClean="0"/>
              <a:t>200</a:t>
            </a:r>
            <a:r>
              <a:rPr lang="en-US" b="1" dirty="0" smtClean="0"/>
              <a:t>.</a:t>
            </a:r>
            <a:r>
              <a:rPr lang="en-US" b="1" u="sng" dirty="0" smtClean="0"/>
              <a:t> </a:t>
            </a:r>
            <a:r>
              <a:rPr lang="en-US" b="1" dirty="0" smtClean="0"/>
              <a:t> </a:t>
            </a:r>
          </a:p>
          <a:p>
            <a:r>
              <a:rPr lang="en-US" dirty="0" smtClean="0"/>
              <a:t>For example, this year, your BA classes are earning you elective credits (Area G) for University Requirements </a:t>
            </a:r>
            <a:r>
              <a:rPr lang="en-US" b="1" dirty="0" smtClean="0"/>
              <a:t>and</a:t>
            </a:r>
            <a:r>
              <a:rPr lang="en-US" dirty="0" smtClean="0"/>
              <a:t> elective units toward your 60 units for an A.A. degree.</a:t>
            </a:r>
          </a:p>
          <a:p>
            <a:r>
              <a:rPr lang="en-US" dirty="0" smtClean="0"/>
              <a:t>It may feel a little complicated, but we will have more conversations about this later on…No Worries!  </a:t>
            </a:r>
            <a:r>
              <a:rPr lang="en-US" b="1" dirty="0" smtClean="0"/>
              <a:t>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  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99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Forecast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Summer @ Santa Ana College 2021</a:t>
            </a:r>
          </a:p>
          <a:p>
            <a:pPr lvl="1"/>
            <a:r>
              <a:rPr lang="en-US" dirty="0" smtClean="0"/>
              <a:t>ASL (American Sign Language) 110 – Area E</a:t>
            </a:r>
          </a:p>
          <a:p>
            <a:pPr lvl="1"/>
            <a:r>
              <a:rPr lang="en-US" dirty="0" smtClean="0"/>
              <a:t>Art 100 or Art 100 Honors (Art Appreciation)  - Area F More about Honors later…</a:t>
            </a:r>
          </a:p>
          <a:p>
            <a:pPr lvl="1"/>
            <a:r>
              <a:rPr lang="en-US" dirty="0" smtClean="0"/>
              <a:t>Business Applications 035 (Computer Fundamentals) or Business Applications 147 (Introduction to Windows) – Area G</a:t>
            </a:r>
          </a:p>
          <a:p>
            <a:pPr lvl="1"/>
            <a:r>
              <a:rPr lang="en-US" dirty="0" smtClean="0"/>
              <a:t>Communication Studies 102 (Speech) or Communications Studies 140 (Argumentation &amp; Debate) – Area G</a:t>
            </a:r>
          </a:p>
          <a:p>
            <a:pPr lvl="1"/>
            <a:r>
              <a:rPr lang="en-US" dirty="0" smtClean="0"/>
              <a:t>Spanish 101 or Spanish 101Honors – Area E</a:t>
            </a:r>
          </a:p>
          <a:p>
            <a:pPr lvl="1"/>
            <a:r>
              <a:rPr lang="en-US" dirty="0" smtClean="0"/>
              <a:t>Television 103 or Television 104 (History of Film) – Area F</a:t>
            </a:r>
          </a:p>
          <a:p>
            <a:pPr lvl="1"/>
            <a:r>
              <a:rPr lang="en-US" dirty="0" smtClean="0"/>
              <a:t>Theatre Arts 100 (History of Theatre) – Area F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59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Honors @ SAC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Honors Classes: </a:t>
            </a:r>
          </a:p>
          <a:p>
            <a:pPr lvl="1"/>
            <a:r>
              <a:rPr lang="en-US" dirty="0" smtClean="0"/>
              <a:t>sometimes smaller classes, more interaction with SAC professors, more opportunity for critical thinking/discussions</a:t>
            </a:r>
          </a:p>
          <a:p>
            <a:pPr lvl="1"/>
            <a:r>
              <a:rPr lang="en-US" dirty="0" smtClean="0"/>
              <a:t>Sometimes special projects</a:t>
            </a:r>
          </a:p>
          <a:p>
            <a:pPr lvl="1"/>
            <a:r>
              <a:rPr lang="en-US" dirty="0" smtClean="0"/>
              <a:t>Always added value for your educational experience</a:t>
            </a:r>
          </a:p>
          <a:p>
            <a:pPr lvl="1"/>
            <a:r>
              <a:rPr lang="en-US" dirty="0" smtClean="0"/>
              <a:t>Requirement: must have a minimum of a 3.0 for Santa Ana college Grade Point Average (GPA).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796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also take a </a:t>
            </a:r>
            <a:r>
              <a:rPr lang="en-US" sz="3600" i="1" dirty="0" smtClean="0">
                <a:solidFill>
                  <a:srgbClr val="00B0F0"/>
                </a:solidFill>
                <a:latin typeface="Lucida Handwriting" panose="03010101010101010101" pitchFamily="66" charset="0"/>
              </a:rPr>
              <a:t>Break  </a:t>
            </a:r>
            <a:r>
              <a:rPr lang="en-US" sz="2000" dirty="0" smtClean="0"/>
              <a:t>this summer!</a:t>
            </a:r>
          </a:p>
          <a:p>
            <a:pPr lvl="1"/>
            <a:r>
              <a:rPr lang="en-US" sz="1800" dirty="0" smtClean="0">
                <a:latin typeface="Lucida Handwriting" panose="03010101010101010101" pitchFamily="66" charset="0"/>
              </a:rPr>
              <a:t>If you need to mange some Self-Care and NOT take a SAC summer class, that is completely understandable, especially in this COVID 19 reality.</a:t>
            </a:r>
          </a:p>
          <a:p>
            <a:pPr lvl="1"/>
            <a:r>
              <a:rPr lang="en-US" sz="1800" dirty="0" smtClean="0">
                <a:latin typeface="Lucida Handwriting" panose="03010101010101010101" pitchFamily="66" charset="0"/>
              </a:rPr>
              <a:t>We would rather have you take a break than do poorly in a college class.</a:t>
            </a:r>
          </a:p>
          <a:p>
            <a:pPr lvl="1"/>
            <a:r>
              <a:rPr lang="en-US" sz="1800" dirty="0" smtClean="0">
                <a:latin typeface="Lucida Handwriting" panose="03010101010101010101" pitchFamily="66" charset="0"/>
              </a:rPr>
              <a:t>You have 3 more summers to take classes!</a:t>
            </a:r>
            <a:endParaRPr lang="en-US" sz="18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67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important to take care of your physical and emotional state as you progress through your high school life.</a:t>
            </a:r>
          </a:p>
          <a:p>
            <a:r>
              <a:rPr lang="en-US" dirty="0" smtClean="0"/>
              <a:t>Here’s a Plug:  Bring About Hope Club offers really good self care tips each week! Come join our community of Helpers and Healers.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7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172</TotalTime>
  <Words>467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 Light</vt:lpstr>
      <vt:lpstr>Lucida Handwriting</vt:lpstr>
      <vt:lpstr>Rockwell</vt:lpstr>
      <vt:lpstr>Wingdings</vt:lpstr>
      <vt:lpstr>Atlas</vt:lpstr>
      <vt:lpstr>How SAC Classes Fit into  A-G Requirements,  Career Pathways, &amp; AA degrees </vt:lpstr>
      <vt:lpstr>Review: A – G Requirements (College Entrance Course Requirements)</vt:lpstr>
      <vt:lpstr>Career Pathways, Certificates, &amp; General Education</vt:lpstr>
      <vt:lpstr>Future Forecast</vt:lpstr>
      <vt:lpstr> Honors @ SAC</vt:lpstr>
      <vt:lpstr>Relax</vt:lpstr>
      <vt:lpstr>Self Care</vt:lpstr>
    </vt:vector>
  </TitlesOfParts>
  <Company>windows10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#3 How SAC classes fit into a-g</dc:title>
  <dc:creator>USER</dc:creator>
  <cp:lastModifiedBy>USER</cp:lastModifiedBy>
  <cp:revision>35</cp:revision>
  <dcterms:created xsi:type="dcterms:W3CDTF">2020-09-24T03:46:32Z</dcterms:created>
  <dcterms:modified xsi:type="dcterms:W3CDTF">2021-02-26T08:10:17Z</dcterms:modified>
</cp:coreProperties>
</file>