
<file path=[Content_Types].xml><?xml version="1.0" encoding="utf-8"?>
<Types xmlns="http://schemas.openxmlformats.org/package/2006/content-types">
  <Default Extension="xml" ContentType="application/xml"/>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7" r:id="rId1"/>
    <p:sldMasterId id="2147483698" r:id="rId2"/>
    <p:sldMasterId id="2147483699" r:id="rId3"/>
    <p:sldMasterId id="2147483700" r:id="rId4"/>
    <p:sldMasterId id="2147483701" r:id="rId5"/>
  </p:sldMasterIdLst>
  <p:notesMasterIdLst>
    <p:notesMasterId r:id="rId32"/>
  </p:notesMasterIdLst>
  <p:sldIdLst>
    <p:sldId id="256" r:id="rId6"/>
    <p:sldId id="257" r:id="rId7"/>
    <p:sldId id="258" r:id="rId8"/>
    <p:sldId id="259" r:id="rId9"/>
    <p:sldId id="261" r:id="rId10"/>
    <p:sldId id="262" r:id="rId11"/>
    <p:sldId id="264" r:id="rId12"/>
    <p:sldId id="265" r:id="rId13"/>
    <p:sldId id="266" r:id="rId14"/>
    <p:sldId id="267" r:id="rId15"/>
    <p:sldId id="272" r:id="rId16"/>
    <p:sldId id="273" r:id="rId17"/>
    <p:sldId id="270" r:id="rId18"/>
    <p:sldId id="271" r:id="rId19"/>
    <p:sldId id="274" r:id="rId20"/>
    <p:sldId id="276" r:id="rId21"/>
    <p:sldId id="277" r:id="rId22"/>
    <p:sldId id="278" r:id="rId23"/>
    <p:sldId id="279" r:id="rId24"/>
    <p:sldId id="280" r:id="rId25"/>
    <p:sldId id="282" r:id="rId26"/>
    <p:sldId id="283" r:id="rId27"/>
    <p:sldId id="285" r:id="rId28"/>
    <p:sldId id="286" r:id="rId29"/>
    <p:sldId id="287" r:id="rId30"/>
    <p:sldId id="288" r:id="rId3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A7AC12C-751E-4DB1-BC2D-CE4ECE45E393}">
  <a:tblStyle styleId="{7A7AC12C-751E-4DB1-BC2D-CE4ECE45E393}" styleName="Table_0">
    <a:wholeTbl>
      <a:tcTxStyle>
        <a:font>
          <a:latin typeface="Arial"/>
          <a:ea typeface="Arial"/>
          <a:cs typeface="Arial"/>
        </a:font>
        <a:srgbClr val="000000"/>
      </a:tcTxStyle>
      <a:tcStyle>
        <a:tcBdr>
          <a:left>
            <a:ln w="6350" cap="flat" cmpd="sng">
              <a:solidFill>
                <a:srgbClr val="000000"/>
              </a:solidFill>
              <a:prstDash val="solid"/>
              <a:round/>
              <a:headEnd type="none" w="sm" len="sm"/>
              <a:tailEnd type="none" w="sm" len="sm"/>
            </a:ln>
          </a:left>
          <a:right>
            <a:ln w="6350" cap="flat" cmpd="sng">
              <a:solidFill>
                <a:srgbClr val="000000"/>
              </a:solidFill>
              <a:prstDash val="solid"/>
              <a:round/>
              <a:headEnd type="none" w="sm" len="sm"/>
              <a:tailEnd type="none" w="sm" len="sm"/>
            </a:ln>
          </a:right>
          <a:top>
            <a:ln w="6350" cap="flat" cmpd="sng">
              <a:solidFill>
                <a:srgbClr val="000000"/>
              </a:solidFill>
              <a:prstDash val="solid"/>
              <a:round/>
              <a:headEnd type="none" w="sm" len="sm"/>
              <a:tailEnd type="none" w="sm" len="sm"/>
            </a:ln>
          </a:top>
          <a:bottom>
            <a:ln w="6350" cap="flat" cmpd="sng">
              <a:solidFill>
                <a:srgbClr val="000000"/>
              </a:solidFill>
              <a:prstDash val="solid"/>
              <a:round/>
              <a:headEnd type="none" w="sm" len="sm"/>
              <a:tailEnd type="none" w="sm" len="sm"/>
            </a:ln>
          </a:bottom>
          <a:insideH>
            <a:ln w="6350" cap="flat" cmpd="sng">
              <a:solidFill>
                <a:srgbClr val="000000"/>
              </a:solidFill>
              <a:prstDash val="solid"/>
              <a:round/>
              <a:headEnd type="none" w="sm" len="sm"/>
              <a:tailEnd type="none" w="sm" len="sm"/>
            </a:ln>
          </a:insideH>
          <a:insideV>
            <a:ln w="635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10"/>
    <p:restoredTop sz="94648"/>
  </p:normalViewPr>
  <p:slideViewPr>
    <p:cSldViewPr snapToGrid="0">
      <p:cViewPr varScale="1">
        <p:scale>
          <a:sx n="142" d="100"/>
          <a:sy n="142" d="100"/>
        </p:scale>
        <p:origin x="76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notesMaster" Target="notesMasters/notesMaster1.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05494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40a093dfd5_2_75: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545" name="Google Shape;545;g40a093dfd5_2_75: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266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40a093dfd5_2_83: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552" name="Google Shape;552;g40a093dfd5_2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239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40a093dfd5_2_89: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559" name="Google Shape;559;g40a093dfd5_2_89: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3347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40a093dfd5_2_95: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566" name="Google Shape;566;g40a093dfd5_2_95: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0236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40a093dfd5_2_107: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580" name="Google Shape;580;g40a093dfd5_2_107: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93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40a093dfd5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40a093dfd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1857740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40a093dfd5_0_68: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40a093dfd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27226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40a093dfd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40a093dfd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2060914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40a093dfd5_0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40a093dfd5_0_10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614" name="Google Shape;614;g40a093dfd5_0_1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Clr>
                <a:srgbClr val="000000"/>
              </a:buClr>
              <a:buFont typeface="Arial"/>
              <a:buNone/>
            </a:pPr>
            <a:fld id="{00000000-1234-1234-1234-123412341234}" type="slidenum">
              <a:rPr lang="en" sz="1400"/>
              <a:t>9</a:t>
            </a:fld>
            <a:endParaRPr sz="1400"/>
          </a:p>
        </p:txBody>
      </p:sp>
    </p:spTree>
    <p:extLst>
      <p:ext uri="{BB962C8B-B14F-4D97-AF65-F5344CB8AC3E}">
        <p14:creationId xmlns:p14="http://schemas.microsoft.com/office/powerpoint/2010/main" val="103000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40a093dfd5_0_443: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40a093dfd5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461936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40a093dfd5_0_520: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40a093dfd5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417296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40a093dfd5_2_113: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59" name="Google Shape;659;g40a093dfd5_2_113: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848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40a093dfd5_0_500: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40a093dfd5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1105472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40a093dfd5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645" name="Google Shape;645;g40a093dfd5_0_60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3159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40a093dfd5_2_119: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66" name="Google Shape;666;g40a093dfd5_2_119: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587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40a093dfd5_2_129: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78" name="Google Shape;678;g40a093dfd5_2_129: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7854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40a093dfd5_2_135: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85" name="Google Shape;685;g40a093dfd5_2_135: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7086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40a093dfd5_2_141: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92" name="Google Shape;692;g40a093dfd5_2_141: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128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40a093dfd5_2_147: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699" name="Google Shape;699;g40a093dfd5_2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9653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40a093dfd5_0_541: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40a093dfd5_0_5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1672706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40a093dfd5_2_159: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720" name="Google Shape;720;g40a093dfd5_2_159: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8457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40a093dfd5_2_165: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727" name="Google Shape;727;g40a093dfd5_2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578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40a093dfd5_2_177: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742" name="Google Shape;742;g40a093dfd5_2_177: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2513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40a093dfd5_0_561: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9" name="Google Shape;749;g40a093dfd5_0_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872084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40a093dfd5_0_580:notes"/>
          <p:cNvSpPr>
            <a:spLocks noGrp="1" noRot="1" noChangeAspect="1"/>
          </p:cNvSpPr>
          <p:nvPr>
            <p:ph type="sldImg" idx="2"/>
          </p:nvPr>
        </p:nvSpPr>
        <p:spPr>
          <a:xfrm>
            <a:off x="38119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40a093dfd5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300"/>
          </a:p>
        </p:txBody>
      </p:sp>
    </p:spTree>
    <p:extLst>
      <p:ext uri="{BB962C8B-B14F-4D97-AF65-F5344CB8AC3E}">
        <p14:creationId xmlns:p14="http://schemas.microsoft.com/office/powerpoint/2010/main" val="554889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40a093dfd5_2_183:notes"/>
          <p:cNvSpPr txBox="1">
            <a:spLocks noGrp="1"/>
          </p:cNvSpPr>
          <p:nvPr>
            <p:ph type="body" idx="1"/>
          </p:nvPr>
        </p:nvSpPr>
        <p:spPr>
          <a:xfrm>
            <a:off x="685790" y="4343378"/>
            <a:ext cx="5486395" cy="4114780"/>
          </a:xfrm>
          <a:prstGeom prst="rect">
            <a:avLst/>
          </a:prstGeom>
        </p:spPr>
        <p:txBody>
          <a:bodyPr spcFirstLastPara="1" wrap="square" lIns="89450" tIns="89450" rIns="89450" bIns="89450" anchor="t" anchorCtr="0">
            <a:noAutofit/>
          </a:bodyPr>
          <a:lstStyle/>
          <a:p>
            <a:pPr marL="0" lvl="0" indent="0">
              <a:spcBef>
                <a:spcPts val="0"/>
              </a:spcBef>
              <a:spcAft>
                <a:spcPts val="0"/>
              </a:spcAft>
              <a:buNone/>
            </a:pPr>
            <a:endParaRPr/>
          </a:p>
        </p:txBody>
      </p:sp>
      <p:sp>
        <p:nvSpPr>
          <p:cNvPr id="761" name="Google Shape;761;g40a093dfd5_2_183:notes"/>
          <p:cNvSpPr>
            <a:spLocks noGrp="1" noRot="1" noChangeAspect="1"/>
          </p:cNvSpPr>
          <p:nvPr>
            <p:ph type="sldImg" idx="2"/>
          </p:nvPr>
        </p:nvSpPr>
        <p:spPr>
          <a:xfrm>
            <a:off x="381190" y="685793"/>
            <a:ext cx="6096304" cy="3428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6587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14"/>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ctr" rtl="0">
              <a:spcBef>
                <a:spcPts val="56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2pPr>
            <a:lvl3pPr marR="0" lvl="2" algn="ctr" rtl="0">
              <a:spcBef>
                <a:spcPts val="48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3pPr>
            <a:lvl4pPr marR="0" lvl="3"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4pPr>
            <a:lvl5pPr marR="0" lvl="4"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5pPr>
            <a:lvl6pPr marR="0" lvl="5"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6pPr>
            <a:lvl7pPr marR="0" lvl="6"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7pPr>
            <a:lvl8pPr marR="0" lvl="7"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8pPr>
            <a:lvl9pPr marR="0" lvl="8" algn="ctr"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Google Shape;64;p1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65" name="Google Shape;65;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6" name="Google Shape;66;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7" name="Google Shape;67;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lt1"/>
              </a:buClr>
              <a:buSzPts val="4000"/>
              <a:buFont typeface="Calibri"/>
              <a:buNone/>
              <a:defRPr sz="4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6"/>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228600" algn="l" rtl="0">
              <a:spcBef>
                <a:spcPts val="36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2pPr>
            <a:lvl3pPr marL="1371600" marR="0" lvl="2" indent="-228600" algn="l" rtl="0">
              <a:spcBef>
                <a:spcPts val="32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3pPr>
            <a:lvl4pPr marL="1828800" marR="0" lvl="3"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4pPr>
            <a:lvl5pPr marL="2286000" marR="0" lvl="4"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5pPr>
            <a:lvl6pPr marL="2743200" marR="0" lvl="5"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6pPr>
            <a:lvl7pPr marL="3200400" marR="0" lvl="6"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7pPr>
            <a:lvl8pPr marL="3657600" marR="0" lvl="7"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8pPr>
            <a:lvl9pPr marL="4114800" marR="0" lvl="8"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9pPr>
          </a:lstStyle>
          <a:p>
            <a:endParaRPr/>
          </a:p>
        </p:txBody>
      </p:sp>
      <p:sp>
        <p:nvSpPr>
          <p:cNvPr id="71" name="Google Shape;71;p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72" name="Google Shape;72;p1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73" name="Google Shape;73;p1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Google Shape;76;p17"/>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77" name="Google Shape;77;p17"/>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78" name="Google Shape;78;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79" name="Google Shape;79;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0" name="Google Shape;80;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Google Shape;83;p18"/>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228600" algn="l" rtl="0">
              <a:spcBef>
                <a:spcPts val="400"/>
              </a:spcBef>
              <a:spcAft>
                <a:spcPts val="0"/>
              </a:spcAft>
              <a:buClr>
                <a:schemeClr val="lt1"/>
              </a:buClr>
              <a:buSzPts val="2000"/>
              <a:buFont typeface="Arial"/>
              <a:buNone/>
              <a:defRPr sz="2000" b="1" i="0" u="none" strike="noStrike" cap="none">
                <a:solidFill>
                  <a:schemeClr val="lt1"/>
                </a:solidFill>
                <a:latin typeface="Calibri"/>
                <a:ea typeface="Calibri"/>
                <a:cs typeface="Calibri"/>
                <a:sym typeface="Calibri"/>
              </a:defRPr>
            </a:lvl2pPr>
            <a:lvl3pPr marL="1371600" marR="0" lvl="2" indent="-228600" algn="l" rtl="0">
              <a:spcBef>
                <a:spcPts val="36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3pPr>
            <a:lvl4pPr marL="1828800" marR="0" lvl="3"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4pPr>
            <a:lvl5pPr marL="2286000" marR="0" lvl="4"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5pPr>
            <a:lvl6pPr marL="2743200" marR="0" lvl="5"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6pPr>
            <a:lvl7pPr marL="3200400" marR="0" lvl="6"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7pPr>
            <a:lvl8pPr marL="3657600" marR="0" lvl="7"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8pPr>
            <a:lvl9pPr marL="4114800" marR="0" lvl="8"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9pPr>
          </a:lstStyle>
          <a:p>
            <a:endParaRPr/>
          </a:p>
        </p:txBody>
      </p:sp>
      <p:sp>
        <p:nvSpPr>
          <p:cNvPr id="84" name="Google Shape;84;p18"/>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1pPr>
            <a:lvl2pPr marL="914400" marR="0" lvl="1"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2pPr>
            <a:lvl3pPr marL="1371600" marR="0" lvl="2"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3pPr>
            <a:lvl4pPr marL="1828800" marR="0" lvl="3"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4pPr>
            <a:lvl5pPr marL="2286000" marR="0" lvl="4"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5pPr>
            <a:lvl6pPr marL="2743200" marR="0" lvl="5"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6pPr>
            <a:lvl7pPr marL="3200400" marR="0" lvl="6"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7pPr>
            <a:lvl8pPr marL="3657600" marR="0" lvl="7"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8pPr>
            <a:lvl9pPr marL="4114800" marR="0" lvl="8"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9pPr>
          </a:lstStyle>
          <a:p>
            <a:endParaRPr/>
          </a:p>
        </p:txBody>
      </p:sp>
      <p:sp>
        <p:nvSpPr>
          <p:cNvPr id="85" name="Google Shape;85;p18"/>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228600" algn="l" rtl="0">
              <a:spcBef>
                <a:spcPts val="400"/>
              </a:spcBef>
              <a:spcAft>
                <a:spcPts val="0"/>
              </a:spcAft>
              <a:buClr>
                <a:schemeClr val="lt1"/>
              </a:buClr>
              <a:buSzPts val="2000"/>
              <a:buFont typeface="Arial"/>
              <a:buNone/>
              <a:defRPr sz="2000" b="1" i="0" u="none" strike="noStrike" cap="none">
                <a:solidFill>
                  <a:schemeClr val="lt1"/>
                </a:solidFill>
                <a:latin typeface="Calibri"/>
                <a:ea typeface="Calibri"/>
                <a:cs typeface="Calibri"/>
                <a:sym typeface="Calibri"/>
              </a:defRPr>
            </a:lvl2pPr>
            <a:lvl3pPr marL="1371600" marR="0" lvl="2" indent="-228600" algn="l" rtl="0">
              <a:spcBef>
                <a:spcPts val="36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3pPr>
            <a:lvl4pPr marL="1828800" marR="0" lvl="3"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4pPr>
            <a:lvl5pPr marL="2286000" marR="0" lvl="4"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5pPr>
            <a:lvl6pPr marL="2743200" marR="0" lvl="5"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6pPr>
            <a:lvl7pPr marL="3200400" marR="0" lvl="6"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7pPr>
            <a:lvl8pPr marL="3657600" marR="0" lvl="7"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8pPr>
            <a:lvl9pPr marL="4114800" marR="0" lvl="8" indent="-228600" algn="l" rtl="0">
              <a:spcBef>
                <a:spcPts val="320"/>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9pPr>
          </a:lstStyle>
          <a:p>
            <a:endParaRPr/>
          </a:p>
        </p:txBody>
      </p:sp>
      <p:sp>
        <p:nvSpPr>
          <p:cNvPr id="86" name="Google Shape;86;p18"/>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1pPr>
            <a:lvl2pPr marL="914400" marR="0" lvl="1"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2pPr>
            <a:lvl3pPr marL="1371600" marR="0" lvl="2" indent="-342900" algn="l" rtl="0">
              <a:spcBef>
                <a:spcPts val="36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3pPr>
            <a:lvl4pPr marL="1828800" marR="0" lvl="3"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4pPr>
            <a:lvl5pPr marL="2286000" marR="0" lvl="4"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5pPr>
            <a:lvl6pPr marL="2743200" marR="0" lvl="5"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6pPr>
            <a:lvl7pPr marL="3200400" marR="0" lvl="6"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7pPr>
            <a:lvl8pPr marL="3657600" marR="0" lvl="7"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8pPr>
            <a:lvl9pPr marL="4114800" marR="0" lvl="8" indent="-330200" algn="l" rtl="0">
              <a:spcBef>
                <a:spcPts val="32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9pPr>
          </a:lstStyle>
          <a:p>
            <a:endParaRPr/>
          </a:p>
        </p:txBody>
      </p:sp>
      <p:sp>
        <p:nvSpPr>
          <p:cNvPr id="87" name="Google Shape;87;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 name="Google Shape;92;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3" name="Google Shape;93;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4" name="Google Shape;94;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7" name="Google Shape;97;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8" name="Google Shape;98;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 name="Google Shape;101;p21"/>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102" name="Google Shape;102;p21"/>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24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L="1371600" marR="0" lvl="2" indent="-228600" algn="l" rtl="0">
              <a:spcBef>
                <a:spcPts val="200"/>
              </a:spcBef>
              <a:spcAft>
                <a:spcPts val="0"/>
              </a:spcAft>
              <a:buClr>
                <a:schemeClr val="lt1"/>
              </a:buClr>
              <a:buSzPts val="1000"/>
              <a:buFont typeface="Arial"/>
              <a:buNone/>
              <a:defRPr sz="1000" b="0" i="0" u="none" strike="noStrike" cap="none">
                <a:solidFill>
                  <a:schemeClr val="lt1"/>
                </a:solidFill>
                <a:latin typeface="Calibri"/>
                <a:ea typeface="Calibri"/>
                <a:cs typeface="Calibri"/>
                <a:sym typeface="Calibri"/>
              </a:defRPr>
            </a:lvl3pPr>
            <a:lvl4pPr marL="1828800" marR="0" lvl="3"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4pPr>
            <a:lvl5pPr marL="2286000" marR="0" lvl="4"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5pPr>
            <a:lvl6pPr marL="2743200" marR="0" lvl="5"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6pPr>
            <a:lvl7pPr marL="3200400" marR="0" lvl="6"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7pPr>
            <a:lvl8pPr marL="3657600" marR="0" lvl="7"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8pPr>
            <a:lvl9pPr marL="4114800" marR="0" lvl="8"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9pPr>
          </a:lstStyle>
          <a:p>
            <a:endParaRPr/>
          </a:p>
        </p:txBody>
      </p:sp>
      <p:sp>
        <p:nvSpPr>
          <p:cNvPr id="103" name="Google Shape;103;p2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4" name="Google Shape;104;p2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5" name="Google Shape;105;p2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 name="Google Shape;108;p22"/>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l" rtl="0">
              <a:spcBef>
                <a:spcPts val="56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2pPr>
            <a:lvl3pPr marR="0" lvl="2" algn="l" rtl="0">
              <a:spcBef>
                <a:spcPts val="48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3pPr>
            <a:lvl4pPr marR="0" lvl="3"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4pPr>
            <a:lvl5pPr marR="0" lvl="4"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1792288" y="4025503"/>
            <a:ext cx="5486400" cy="603646"/>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24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L="1371600" marR="0" lvl="2" indent="-228600" algn="l" rtl="0">
              <a:spcBef>
                <a:spcPts val="200"/>
              </a:spcBef>
              <a:spcAft>
                <a:spcPts val="0"/>
              </a:spcAft>
              <a:buClr>
                <a:schemeClr val="lt1"/>
              </a:buClr>
              <a:buSzPts val="1000"/>
              <a:buFont typeface="Arial"/>
              <a:buNone/>
              <a:defRPr sz="1000" b="0" i="0" u="none" strike="noStrike" cap="none">
                <a:solidFill>
                  <a:schemeClr val="lt1"/>
                </a:solidFill>
                <a:latin typeface="Calibri"/>
                <a:ea typeface="Calibri"/>
                <a:cs typeface="Calibri"/>
                <a:sym typeface="Calibri"/>
              </a:defRPr>
            </a:lvl3pPr>
            <a:lvl4pPr marL="1828800" marR="0" lvl="3"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4pPr>
            <a:lvl5pPr marL="2286000" marR="0" lvl="4"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5pPr>
            <a:lvl6pPr marL="2743200" marR="0" lvl="5"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6pPr>
            <a:lvl7pPr marL="3200400" marR="0" lvl="6"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7pPr>
            <a:lvl8pPr marL="3657600" marR="0" lvl="7"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8pPr>
            <a:lvl9pPr marL="4114800" marR="0" lvl="8" indent="-228600" algn="l" rtl="0">
              <a:spcBef>
                <a:spcPts val="18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9pPr>
          </a:lstStyle>
          <a:p>
            <a:endParaRPr/>
          </a:p>
        </p:txBody>
      </p:sp>
      <p:sp>
        <p:nvSpPr>
          <p:cNvPr id="110" name="Google Shape;110;p2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11" name="Google Shape;111;p2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12" name="Google Shape;112;p2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5" name="Google Shape;115;p23"/>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116" name="Google Shape;116;p2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17" name="Google Shape;117;p2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18" name="Google Shape;118;p2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463778" y="1371600"/>
            <a:ext cx="4388644"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1" name="Google Shape;121;p24"/>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122" name="Google Shape;122;p2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23" name="Google Shape;123;p2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24" name="Google Shape;124;p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grpSp>
        <p:nvGrpSpPr>
          <p:cNvPr id="132" name="Google Shape;132;p26"/>
          <p:cNvGrpSpPr/>
          <p:nvPr/>
        </p:nvGrpSpPr>
        <p:grpSpPr>
          <a:xfrm>
            <a:off x="-247255" y="-44532"/>
            <a:ext cx="9386925" cy="5192942"/>
            <a:chOff x="-329674" y="-51881"/>
            <a:chExt cx="12515900" cy="6923923"/>
          </a:xfrm>
        </p:grpSpPr>
        <p:sp>
          <p:nvSpPr>
            <p:cNvPr id="133" name="Google Shape;133;p26"/>
            <p:cNvSpPr/>
            <p:nvPr/>
          </p:nvSpPr>
          <p:spPr>
            <a:xfrm>
              <a:off x="-329674" y="1298404"/>
              <a:ext cx="9702900" cy="5573400"/>
            </a:xfrm>
            <a:custGeom>
              <a:avLst/>
              <a:gdLst/>
              <a:ahLst/>
              <a:cxnLst/>
              <a:rect l="l" t="t" r="r" b="b"/>
              <a:pathLst>
                <a:path w="120000" h="120000" extrusionOk="0">
                  <a:moveTo>
                    <a:pt x="103159" y="120000"/>
                  </a:moveTo>
                  <a:cubicBezTo>
                    <a:pt x="120000" y="95260"/>
                    <a:pt x="98508" y="52660"/>
                    <a:pt x="87556" y="34285"/>
                  </a:cubicBezTo>
                  <a:cubicBezTo>
                    <a:pt x="77487" y="17450"/>
                    <a:pt x="64710" y="4414"/>
                    <a:pt x="50637" y="2258"/>
                  </a:cubicBezTo>
                  <a:cubicBezTo>
                    <a:pt x="36565" y="0"/>
                    <a:pt x="20078" y="13139"/>
                    <a:pt x="11717" y="32643"/>
                  </a:cubicBezTo>
                  <a:cubicBezTo>
                    <a:pt x="0" y="60153"/>
                    <a:pt x="10834" y="99059"/>
                    <a:pt x="23493" y="11958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4" name="Google Shape;134;p26"/>
            <p:cNvSpPr/>
            <p:nvPr/>
          </p:nvSpPr>
          <p:spPr>
            <a:xfrm>
              <a:off x="670451" y="2018236"/>
              <a:ext cx="7374000" cy="4848900"/>
            </a:xfrm>
            <a:custGeom>
              <a:avLst/>
              <a:gdLst/>
              <a:ahLst/>
              <a:cxnLst/>
              <a:rect l="l" t="t" r="r" b="b"/>
              <a:pathLst>
                <a:path w="120000" h="120000" extrusionOk="0">
                  <a:moveTo>
                    <a:pt x="79406" y="119882"/>
                  </a:moveTo>
                  <a:cubicBezTo>
                    <a:pt x="94744" y="114572"/>
                    <a:pt x="120000" y="101120"/>
                    <a:pt x="111788" y="69852"/>
                  </a:cubicBezTo>
                  <a:cubicBezTo>
                    <a:pt x="104118" y="40589"/>
                    <a:pt x="80645" y="13097"/>
                    <a:pt x="60581" y="6253"/>
                  </a:cubicBezTo>
                  <a:cubicBezTo>
                    <a:pt x="42220" y="0"/>
                    <a:pt x="21304" y="13805"/>
                    <a:pt x="11620" y="38820"/>
                  </a:cubicBezTo>
                  <a:cubicBezTo>
                    <a:pt x="0" y="68908"/>
                    <a:pt x="18825" y="107492"/>
                    <a:pt x="36952"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5" name="Google Shape;135;p26"/>
            <p:cNvSpPr/>
            <p:nvPr/>
          </p:nvSpPr>
          <p:spPr>
            <a:xfrm>
              <a:off x="251351" y="1788400"/>
              <a:ext cx="8035800" cy="5083500"/>
            </a:xfrm>
            <a:custGeom>
              <a:avLst/>
              <a:gdLst/>
              <a:ahLst/>
              <a:cxnLst/>
              <a:rect l="l" t="t" r="r" b="b"/>
              <a:pathLst>
                <a:path w="120000" h="120000" extrusionOk="0">
                  <a:moveTo>
                    <a:pt x="92559" y="120000"/>
                  </a:moveTo>
                  <a:cubicBezTo>
                    <a:pt x="100663" y="115272"/>
                    <a:pt x="110260" y="108292"/>
                    <a:pt x="114668" y="95684"/>
                  </a:cubicBezTo>
                  <a:cubicBezTo>
                    <a:pt x="120000" y="80487"/>
                    <a:pt x="114170" y="64727"/>
                    <a:pt x="107843" y="53020"/>
                  </a:cubicBezTo>
                  <a:cubicBezTo>
                    <a:pt x="94976" y="29043"/>
                    <a:pt x="77061" y="6979"/>
                    <a:pt x="56729" y="3151"/>
                  </a:cubicBezTo>
                  <a:cubicBezTo>
                    <a:pt x="39739" y="0"/>
                    <a:pt x="22535" y="15534"/>
                    <a:pt x="12867" y="37485"/>
                  </a:cubicBezTo>
                  <a:cubicBezTo>
                    <a:pt x="0" y="66641"/>
                    <a:pt x="13578" y="102101"/>
                    <a:pt x="29857"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6" name="Google Shape;136;p26"/>
            <p:cNvSpPr/>
            <p:nvPr/>
          </p:nvSpPr>
          <p:spPr>
            <a:xfrm>
              <a:off x="-1061" y="549842"/>
              <a:ext cx="10334700" cy="6322200"/>
            </a:xfrm>
            <a:custGeom>
              <a:avLst/>
              <a:gdLst/>
              <a:ahLst/>
              <a:cxnLst/>
              <a:rect l="l" t="t" r="r" b="b"/>
              <a:pathLst>
                <a:path w="120000" h="120000" extrusionOk="0">
                  <a:moveTo>
                    <a:pt x="103528" y="120000"/>
                  </a:moveTo>
                  <a:cubicBezTo>
                    <a:pt x="120000" y="94570"/>
                    <a:pt x="100875" y="61357"/>
                    <a:pt x="88935" y="42805"/>
                  </a:cubicBezTo>
                  <a:cubicBezTo>
                    <a:pt x="77715" y="25429"/>
                    <a:pt x="64062" y="10497"/>
                    <a:pt x="48641" y="5701"/>
                  </a:cubicBezTo>
                  <a:cubicBezTo>
                    <a:pt x="30124" y="0"/>
                    <a:pt x="11828" y="14570"/>
                    <a:pt x="0" y="3828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7" name="Google Shape;137;p26"/>
            <p:cNvSpPr/>
            <p:nvPr/>
          </p:nvSpPr>
          <p:spPr>
            <a:xfrm>
              <a:off x="3701" y="6186246"/>
              <a:ext cx="504900" cy="681600"/>
            </a:xfrm>
            <a:custGeom>
              <a:avLst/>
              <a:gdLst/>
              <a:ahLst/>
              <a:cxnLst/>
              <a:rect l="l" t="t" r="r" b="b"/>
              <a:pathLst>
                <a:path w="120000" h="120000" extrusionOk="0">
                  <a:moveTo>
                    <a:pt x="0" y="0"/>
                  </a:moveTo>
                  <a:cubicBezTo>
                    <a:pt x="39622" y="45314"/>
                    <a:pt x="79245" y="84755"/>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8" name="Google Shape;138;p26"/>
            <p:cNvSpPr/>
            <p:nvPr/>
          </p:nvSpPr>
          <p:spPr>
            <a:xfrm>
              <a:off x="-1061" y="-51881"/>
              <a:ext cx="11091900" cy="6923700"/>
            </a:xfrm>
            <a:custGeom>
              <a:avLst/>
              <a:gdLst/>
              <a:ahLst/>
              <a:cxnLst/>
              <a:rect l="l" t="t" r="r" b="b"/>
              <a:pathLst>
                <a:path w="120000" h="120000" extrusionOk="0">
                  <a:moveTo>
                    <a:pt x="105373" y="120000"/>
                  </a:moveTo>
                  <a:cubicBezTo>
                    <a:pt x="120000" y="95289"/>
                    <a:pt x="105527" y="67851"/>
                    <a:pt x="93373" y="49669"/>
                  </a:cubicBezTo>
                  <a:cubicBezTo>
                    <a:pt x="80806" y="30991"/>
                    <a:pt x="66025" y="14793"/>
                    <a:pt x="49236" y="8016"/>
                  </a:cubicBezTo>
                  <a:cubicBezTo>
                    <a:pt x="29459" y="0"/>
                    <a:pt x="15038" y="8347"/>
                    <a:pt x="0" y="3024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39" name="Google Shape;139;p26"/>
            <p:cNvSpPr/>
            <p:nvPr/>
          </p:nvSpPr>
          <p:spPr>
            <a:xfrm>
              <a:off x="5426601" y="5579"/>
              <a:ext cx="5787900" cy="6847200"/>
            </a:xfrm>
            <a:custGeom>
              <a:avLst/>
              <a:gdLst/>
              <a:ahLst/>
              <a:cxnLst/>
              <a:rect l="l" t="t" r="r" b="b"/>
              <a:pathLst>
                <a:path w="120000" h="120000" extrusionOk="0">
                  <a:moveTo>
                    <a:pt x="107960" y="120000"/>
                  </a:moveTo>
                  <a:cubicBezTo>
                    <a:pt x="120000" y="93091"/>
                    <a:pt x="89210" y="64345"/>
                    <a:pt x="69967" y="46044"/>
                  </a:cubicBezTo>
                  <a:cubicBezTo>
                    <a:pt x="50230" y="27325"/>
                    <a:pt x="27039" y="1061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0" name="Google Shape;140;p26"/>
            <p:cNvSpPr/>
            <p:nvPr/>
          </p:nvSpPr>
          <p:spPr>
            <a:xfrm>
              <a:off x="-1061" y="5579"/>
              <a:ext cx="1057200" cy="614400"/>
            </a:xfrm>
            <a:custGeom>
              <a:avLst/>
              <a:gdLst/>
              <a:ahLst/>
              <a:cxnLst/>
              <a:rect l="l" t="t" r="r" b="b"/>
              <a:pathLst>
                <a:path w="120000" h="120000" extrusionOk="0">
                  <a:moveTo>
                    <a:pt x="120000" y="0"/>
                  </a:moveTo>
                  <a:cubicBezTo>
                    <a:pt x="82162" y="32558"/>
                    <a:pt x="41081" y="7255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1" name="Google Shape;141;p26"/>
            <p:cNvSpPr/>
            <p:nvPr/>
          </p:nvSpPr>
          <p:spPr>
            <a:xfrm>
              <a:off x="5821889" y="5579"/>
              <a:ext cx="5588100" cy="6866400"/>
            </a:xfrm>
            <a:custGeom>
              <a:avLst/>
              <a:gdLst/>
              <a:ahLst/>
              <a:cxnLst/>
              <a:rect l="l" t="t" r="r" b="b"/>
              <a:pathLst>
                <a:path w="120000" h="120000" extrusionOk="0">
                  <a:moveTo>
                    <a:pt x="109063" y="120000"/>
                  </a:moveTo>
                  <a:cubicBezTo>
                    <a:pt x="120000" y="93666"/>
                    <a:pt x="90664" y="66416"/>
                    <a:pt x="71345" y="48083"/>
                  </a:cubicBezTo>
                  <a:cubicBezTo>
                    <a:pt x="51107" y="29000"/>
                    <a:pt x="27597" y="11750"/>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2" name="Google Shape;142;p26"/>
            <p:cNvSpPr/>
            <p:nvPr/>
          </p:nvSpPr>
          <p:spPr>
            <a:xfrm>
              <a:off x="3701" y="790"/>
              <a:ext cx="595200" cy="352800"/>
            </a:xfrm>
            <a:custGeom>
              <a:avLst/>
              <a:gdLst/>
              <a:ahLst/>
              <a:cxnLst/>
              <a:rect l="l" t="t" r="r" b="b"/>
              <a:pathLst>
                <a:path w="120000" h="120000" extrusionOk="0">
                  <a:moveTo>
                    <a:pt x="120000" y="0"/>
                  </a:moveTo>
                  <a:cubicBezTo>
                    <a:pt x="81600" y="35675"/>
                    <a:pt x="41280" y="76216"/>
                    <a:pt x="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3" name="Google Shape;143;p26"/>
            <p:cNvSpPr/>
            <p:nvPr/>
          </p:nvSpPr>
          <p:spPr>
            <a:xfrm>
              <a:off x="6012389" y="5579"/>
              <a:ext cx="5497500" cy="6866400"/>
            </a:xfrm>
            <a:custGeom>
              <a:avLst/>
              <a:gdLst/>
              <a:ahLst/>
              <a:cxnLst/>
              <a:rect l="l" t="t" r="r" b="b"/>
              <a:pathLst>
                <a:path w="120000" h="120000" extrusionOk="0">
                  <a:moveTo>
                    <a:pt x="109714" y="120000"/>
                  </a:moveTo>
                  <a:cubicBezTo>
                    <a:pt x="120000" y="93583"/>
                    <a:pt x="90909" y="66750"/>
                    <a:pt x="71272" y="48333"/>
                  </a:cubicBezTo>
                  <a:cubicBezTo>
                    <a:pt x="51012" y="29333"/>
                    <a:pt x="27428" y="12083"/>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4" name="Google Shape;144;p26"/>
            <p:cNvSpPr/>
            <p:nvPr/>
          </p:nvSpPr>
          <p:spPr>
            <a:xfrm>
              <a:off x="-1061" y="5579"/>
              <a:ext cx="357300" cy="213900"/>
            </a:xfrm>
            <a:custGeom>
              <a:avLst/>
              <a:gdLst/>
              <a:ahLst/>
              <a:cxnLst/>
              <a:rect l="l" t="t" r="r" b="b"/>
              <a:pathLst>
                <a:path w="120000" h="120000" extrusionOk="0">
                  <a:moveTo>
                    <a:pt x="120000" y="0"/>
                  </a:moveTo>
                  <a:cubicBezTo>
                    <a:pt x="80000" y="37333"/>
                    <a:pt x="40000" y="77333"/>
                    <a:pt x="0"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5" name="Google Shape;145;p26"/>
            <p:cNvSpPr/>
            <p:nvPr/>
          </p:nvSpPr>
          <p:spPr>
            <a:xfrm>
              <a:off x="6210826" y="790"/>
              <a:ext cx="5523000" cy="6871200"/>
            </a:xfrm>
            <a:custGeom>
              <a:avLst/>
              <a:gdLst/>
              <a:ahLst/>
              <a:cxnLst/>
              <a:rect l="l" t="t" r="r" b="b"/>
              <a:pathLst>
                <a:path w="120000" h="120000" extrusionOk="0">
                  <a:moveTo>
                    <a:pt x="108931" y="120000"/>
                  </a:moveTo>
                  <a:cubicBezTo>
                    <a:pt x="120000" y="94018"/>
                    <a:pt x="92275" y="68036"/>
                    <a:pt x="72931" y="49882"/>
                  </a:cubicBezTo>
                  <a:cubicBezTo>
                    <a:pt x="52034" y="30395"/>
                    <a:pt x="27931" y="1265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6" name="Google Shape;146;p26"/>
            <p:cNvSpPr/>
            <p:nvPr/>
          </p:nvSpPr>
          <p:spPr>
            <a:xfrm>
              <a:off x="6463239" y="5579"/>
              <a:ext cx="5413500" cy="6866400"/>
            </a:xfrm>
            <a:custGeom>
              <a:avLst/>
              <a:gdLst/>
              <a:ahLst/>
              <a:cxnLst/>
              <a:rect l="l" t="t" r="r" b="b"/>
              <a:pathLst>
                <a:path w="120000" h="120000" extrusionOk="0">
                  <a:moveTo>
                    <a:pt x="109762" y="120000"/>
                  </a:moveTo>
                  <a:cubicBezTo>
                    <a:pt x="120000" y="94250"/>
                    <a:pt x="93192" y="69000"/>
                    <a:pt x="73667" y="50916"/>
                  </a:cubicBezTo>
                  <a:cubicBezTo>
                    <a:pt x="52559" y="31250"/>
                    <a:pt x="28284" y="13250"/>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7" name="Google Shape;147;p26"/>
            <p:cNvSpPr/>
            <p:nvPr/>
          </p:nvSpPr>
          <p:spPr>
            <a:xfrm>
              <a:off x="6877576" y="5579"/>
              <a:ext cx="5037000" cy="6861600"/>
            </a:xfrm>
            <a:custGeom>
              <a:avLst/>
              <a:gdLst/>
              <a:ahLst/>
              <a:cxnLst/>
              <a:rect l="l" t="t" r="r" b="b"/>
              <a:pathLst>
                <a:path w="120000" h="120000" extrusionOk="0">
                  <a:moveTo>
                    <a:pt x="114669" y="119999"/>
                  </a:moveTo>
                  <a:cubicBezTo>
                    <a:pt x="120000" y="94315"/>
                    <a:pt x="93572" y="70132"/>
                    <a:pt x="73497" y="51452"/>
                  </a:cubicBezTo>
                  <a:cubicBezTo>
                    <a:pt x="52400" y="31938"/>
                    <a:pt x="28128" y="1400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8" name="Google Shape;148;p26"/>
            <p:cNvSpPr/>
            <p:nvPr/>
          </p:nvSpPr>
          <p:spPr>
            <a:xfrm>
              <a:off x="8768289" y="5579"/>
              <a:ext cx="3417900" cy="2742000"/>
            </a:xfrm>
            <a:custGeom>
              <a:avLst/>
              <a:gdLst/>
              <a:ahLst/>
              <a:cxnLst/>
              <a:rect l="l" t="t" r="r" b="b"/>
              <a:pathLst>
                <a:path w="120000" h="120000" extrusionOk="0">
                  <a:moveTo>
                    <a:pt x="120000" y="120000"/>
                  </a:moveTo>
                  <a:cubicBezTo>
                    <a:pt x="83565" y="75130"/>
                    <a:pt x="43454" y="340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49" name="Google Shape;149;p26"/>
            <p:cNvSpPr/>
            <p:nvPr/>
          </p:nvSpPr>
          <p:spPr>
            <a:xfrm>
              <a:off x="9235014" y="10367"/>
              <a:ext cx="2951100" cy="2555400"/>
            </a:xfrm>
            <a:custGeom>
              <a:avLst/>
              <a:gdLst/>
              <a:ahLst/>
              <a:cxnLst/>
              <a:rect l="l" t="t" r="r" b="b"/>
              <a:pathLst>
                <a:path w="120000" h="120000" extrusionOk="0">
                  <a:moveTo>
                    <a:pt x="120000" y="120000"/>
                  </a:moveTo>
                  <a:cubicBezTo>
                    <a:pt x="78193" y="70298"/>
                    <a:pt x="37935" y="3089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50" name="Google Shape;150;p26"/>
            <p:cNvSpPr/>
            <p:nvPr/>
          </p:nvSpPr>
          <p:spPr>
            <a:xfrm>
              <a:off x="10020826" y="5579"/>
              <a:ext cx="2165400" cy="1358400"/>
            </a:xfrm>
            <a:custGeom>
              <a:avLst/>
              <a:gdLst/>
              <a:ahLst/>
              <a:cxnLst/>
              <a:rect l="l" t="t" r="r" b="b"/>
              <a:pathLst>
                <a:path w="120000" h="120000" extrusionOk="0">
                  <a:moveTo>
                    <a:pt x="0" y="0"/>
                  </a:moveTo>
                  <a:cubicBezTo>
                    <a:pt x="40351" y="35789"/>
                    <a:pt x="81230" y="75789"/>
                    <a:pt x="119999" y="119999"/>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51" name="Google Shape;151;p26"/>
            <p:cNvSpPr/>
            <p:nvPr/>
          </p:nvSpPr>
          <p:spPr>
            <a:xfrm>
              <a:off x="11290826" y="5579"/>
              <a:ext cx="895200" cy="534600"/>
            </a:xfrm>
            <a:custGeom>
              <a:avLst/>
              <a:gdLst/>
              <a:ahLst/>
              <a:cxnLst/>
              <a:rect l="l" t="t" r="r" b="b"/>
              <a:pathLst>
                <a:path w="120000" h="120000" extrusionOk="0">
                  <a:moveTo>
                    <a:pt x="0" y="0"/>
                  </a:moveTo>
                  <a:cubicBezTo>
                    <a:pt x="40212" y="38571"/>
                    <a:pt x="80425" y="78214"/>
                    <a:pt x="120000" y="11999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152" name="Google Shape;152;p26"/>
          <p:cNvGrpSpPr/>
          <p:nvPr/>
        </p:nvGrpSpPr>
        <p:grpSpPr>
          <a:xfrm>
            <a:off x="1251970" y="889862"/>
            <a:ext cx="6636337" cy="3358450"/>
            <a:chOff x="1669293" y="1186483"/>
            <a:chExt cx="8848449" cy="4477933"/>
          </a:xfrm>
        </p:grpSpPr>
        <p:sp>
          <p:nvSpPr>
            <p:cNvPr id="153" name="Google Shape;153;p26"/>
            <p:cNvSpPr/>
            <p:nvPr/>
          </p:nvSpPr>
          <p:spPr>
            <a:xfrm>
              <a:off x="1674042" y="1186483"/>
              <a:ext cx="8843700" cy="7161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54" name="Google Shape;154;p26"/>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55" name="Google Shape;155;p26"/>
            <p:cNvSpPr/>
            <p:nvPr/>
          </p:nvSpPr>
          <p:spPr>
            <a:xfrm>
              <a:off x="1669293" y="1991156"/>
              <a:ext cx="8845800" cy="33222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156" name="Google Shape;156;p26"/>
          <p:cNvSpPr txBox="1">
            <a:spLocks noGrp="1"/>
          </p:cNvSpPr>
          <p:nvPr>
            <p:ph type="ctrTitle"/>
          </p:nvPr>
        </p:nvSpPr>
        <p:spPr>
          <a:xfrm>
            <a:off x="1319427" y="1556628"/>
            <a:ext cx="6510000" cy="1311600"/>
          </a:xfrm>
          <a:prstGeom prst="rect">
            <a:avLst/>
          </a:prstGeom>
          <a:noFill/>
          <a:ln>
            <a:noFill/>
          </a:ln>
        </p:spPr>
        <p:txBody>
          <a:bodyPr spcFirstLastPara="1" wrap="square" lIns="75425" tIns="75425" rIns="75425" bIns="75425" anchor="b" anchorCtr="0"/>
          <a:lstStyle>
            <a:lvl1pPr marL="0" marR="0" lvl="0" indent="0" algn="ctr" rtl="0">
              <a:lnSpc>
                <a:spcPct val="80000"/>
              </a:lnSpc>
              <a:spcBef>
                <a:spcPts val="0"/>
              </a:spcBef>
              <a:spcAft>
                <a:spcPts val="0"/>
              </a:spcAft>
              <a:buClr>
                <a:srgbClr val="FFFEFF"/>
              </a:buClr>
              <a:buSzPts val="4500"/>
              <a:buFont typeface="Calibri"/>
              <a:buNone/>
              <a:defRPr sz="45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157" name="Google Shape;157;p26"/>
          <p:cNvSpPr txBox="1">
            <a:spLocks noGrp="1"/>
          </p:cNvSpPr>
          <p:nvPr>
            <p:ph type="subTitle" idx="1"/>
          </p:nvPr>
        </p:nvSpPr>
        <p:spPr>
          <a:xfrm>
            <a:off x="1319428" y="2929700"/>
            <a:ext cx="6505200" cy="992100"/>
          </a:xfrm>
          <a:prstGeom prst="rect">
            <a:avLst/>
          </a:prstGeom>
          <a:noFill/>
          <a:ln>
            <a:noFill/>
          </a:ln>
        </p:spPr>
        <p:txBody>
          <a:bodyPr spcFirstLastPara="1" wrap="square" lIns="75425" tIns="75425" rIns="75425" bIns="75425" anchor="t" anchorCtr="0"/>
          <a:lstStyle>
            <a:lvl1pPr marL="0" marR="0" lvl="0" indent="0" algn="ctr" rtl="0">
              <a:lnSpc>
                <a:spcPct val="100000"/>
              </a:lnSpc>
              <a:spcBef>
                <a:spcPts val="800"/>
              </a:spcBef>
              <a:spcAft>
                <a:spcPts val="0"/>
              </a:spcAft>
              <a:buClr>
                <a:schemeClr val="accent1"/>
              </a:buClr>
              <a:buSzPts val="1600"/>
              <a:buFont typeface="Noto Sans Symbols"/>
              <a:buNone/>
              <a:defRPr sz="1500" b="0" i="0" u="none" strike="noStrike" cap="none">
                <a:solidFill>
                  <a:srgbClr val="FFFEFF"/>
                </a:solidFill>
                <a:latin typeface="Rockwell"/>
                <a:ea typeface="Rockwell"/>
                <a:cs typeface="Rockwell"/>
                <a:sym typeface="Rockwell"/>
              </a:defRPr>
            </a:lvl1pPr>
            <a:lvl2pPr marL="381000" marR="0" lvl="1" indent="0" algn="ctr" rtl="0">
              <a:lnSpc>
                <a:spcPct val="120000"/>
              </a:lnSpc>
              <a:spcBef>
                <a:spcPts val="400"/>
              </a:spcBef>
              <a:spcAft>
                <a:spcPts val="0"/>
              </a:spcAft>
              <a:buClr>
                <a:schemeClr val="accent1"/>
              </a:buClr>
              <a:buSzPts val="1600"/>
              <a:buFont typeface="Noto Sans Symbols"/>
              <a:buNone/>
              <a:defRPr sz="1500" b="0" i="0" u="none" strike="noStrike" cap="none">
                <a:solidFill>
                  <a:schemeClr val="dk1"/>
                </a:solidFill>
                <a:latin typeface="Rockwell"/>
                <a:ea typeface="Rockwell"/>
                <a:cs typeface="Rockwell"/>
                <a:sym typeface="Rockwell"/>
              </a:defRPr>
            </a:lvl2pPr>
            <a:lvl3pPr marL="749300" marR="0" lvl="2" indent="0" algn="ctr" rtl="0">
              <a:lnSpc>
                <a:spcPct val="120000"/>
              </a:lnSpc>
              <a:spcBef>
                <a:spcPts val="400"/>
              </a:spcBef>
              <a:spcAft>
                <a:spcPts val="0"/>
              </a:spcAft>
              <a:buClr>
                <a:schemeClr val="accent1"/>
              </a:buClr>
              <a:buSzPts val="1600"/>
              <a:buFont typeface="Noto Sans Symbols"/>
              <a:buNone/>
              <a:defRPr sz="1500" b="0" i="0" u="none" strike="noStrike" cap="none">
                <a:solidFill>
                  <a:schemeClr val="dk1"/>
                </a:solidFill>
                <a:latin typeface="Rockwell"/>
                <a:ea typeface="Rockwell"/>
                <a:cs typeface="Rockwell"/>
                <a:sym typeface="Rockwell"/>
              </a:defRPr>
            </a:lvl3pPr>
            <a:lvl4pPr marL="1130300" marR="0" lvl="3"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4pPr>
            <a:lvl5pPr marL="1511300" marR="0" lvl="4"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5pPr>
            <a:lvl6pPr marL="1892300" marR="0" lvl="5"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6pPr>
            <a:lvl7pPr marL="2260600" marR="0" lvl="6"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7pPr>
            <a:lvl8pPr marL="2641600" marR="0" lvl="7"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8pPr>
            <a:lvl9pPr marL="3022600" marR="0" lvl="8" indent="0" algn="ctr" rtl="0">
              <a:lnSpc>
                <a:spcPct val="120000"/>
              </a:lnSpc>
              <a:spcBef>
                <a:spcPts val="400"/>
              </a:spcBef>
              <a:spcAft>
                <a:spcPts val="0"/>
              </a:spcAft>
              <a:buClr>
                <a:schemeClr val="accent1"/>
              </a:buClr>
              <a:buSzPts val="1500"/>
              <a:buFont typeface="Noto Sans Symbols"/>
              <a:buNone/>
              <a:defRPr sz="1300" b="0" i="0" u="none" strike="noStrike" cap="none">
                <a:solidFill>
                  <a:schemeClr val="dk1"/>
                </a:solidFill>
                <a:latin typeface="Rockwell"/>
                <a:ea typeface="Rockwell"/>
                <a:cs typeface="Rockwell"/>
                <a:sym typeface="Rockwell"/>
              </a:defRPr>
            </a:lvl9pPr>
          </a:lstStyle>
          <a:p>
            <a:endParaRPr/>
          </a:p>
        </p:txBody>
      </p:sp>
      <p:sp>
        <p:nvSpPr>
          <p:cNvPr id="158" name="Google Shape;158;p26"/>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59" name="Google Shape;159;p26"/>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ctr"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60" name="Google Shape;160;p26"/>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b="0" i="0" u="none" strike="noStrike" cap="none">
                <a:solidFill>
                  <a:srgbClr val="888888"/>
                </a:solidFill>
                <a:latin typeface="Rockwell"/>
                <a:ea typeface="Rockwell"/>
                <a:cs typeface="Rockwell"/>
                <a:sym typeface="Rockwell"/>
              </a:defRPr>
            </a:lvl1pPr>
            <a:lvl2pPr marL="0" marR="0" lvl="1" indent="0" algn="r" rtl="0">
              <a:spcBef>
                <a:spcPts val="0"/>
              </a:spcBef>
              <a:buNone/>
              <a:defRPr sz="800" b="0" i="0" u="none" strike="noStrike" cap="none">
                <a:solidFill>
                  <a:srgbClr val="888888"/>
                </a:solidFill>
                <a:latin typeface="Rockwell"/>
                <a:ea typeface="Rockwell"/>
                <a:cs typeface="Rockwell"/>
                <a:sym typeface="Rockwell"/>
              </a:defRPr>
            </a:lvl2pPr>
            <a:lvl3pPr marL="0" marR="0" lvl="2" indent="0" algn="r" rtl="0">
              <a:spcBef>
                <a:spcPts val="0"/>
              </a:spcBef>
              <a:buNone/>
              <a:defRPr sz="800" b="0" i="0" u="none" strike="noStrike" cap="none">
                <a:solidFill>
                  <a:srgbClr val="888888"/>
                </a:solidFill>
                <a:latin typeface="Rockwell"/>
                <a:ea typeface="Rockwell"/>
                <a:cs typeface="Rockwell"/>
                <a:sym typeface="Rockwell"/>
              </a:defRPr>
            </a:lvl3pPr>
            <a:lvl4pPr marL="0" marR="0" lvl="3" indent="0" algn="r" rtl="0">
              <a:spcBef>
                <a:spcPts val="0"/>
              </a:spcBef>
              <a:buNone/>
              <a:defRPr sz="800" b="0" i="0" u="none" strike="noStrike" cap="none">
                <a:solidFill>
                  <a:srgbClr val="888888"/>
                </a:solidFill>
                <a:latin typeface="Rockwell"/>
                <a:ea typeface="Rockwell"/>
                <a:cs typeface="Rockwell"/>
                <a:sym typeface="Rockwell"/>
              </a:defRPr>
            </a:lvl4pPr>
            <a:lvl5pPr marL="0" marR="0" lvl="4" indent="0" algn="r" rtl="0">
              <a:spcBef>
                <a:spcPts val="0"/>
              </a:spcBef>
              <a:buNone/>
              <a:defRPr sz="800" b="0" i="0" u="none" strike="noStrike" cap="none">
                <a:solidFill>
                  <a:srgbClr val="888888"/>
                </a:solidFill>
                <a:latin typeface="Rockwell"/>
                <a:ea typeface="Rockwell"/>
                <a:cs typeface="Rockwell"/>
                <a:sym typeface="Rockwell"/>
              </a:defRPr>
            </a:lvl5pPr>
            <a:lvl6pPr marL="0" marR="0" lvl="5" indent="0" algn="r" rtl="0">
              <a:spcBef>
                <a:spcPts val="0"/>
              </a:spcBef>
              <a:buNone/>
              <a:defRPr sz="800" b="0" i="0" u="none" strike="noStrike" cap="none">
                <a:solidFill>
                  <a:srgbClr val="888888"/>
                </a:solidFill>
                <a:latin typeface="Rockwell"/>
                <a:ea typeface="Rockwell"/>
                <a:cs typeface="Rockwell"/>
                <a:sym typeface="Rockwell"/>
              </a:defRPr>
            </a:lvl6pPr>
            <a:lvl7pPr marL="0" marR="0" lvl="6" indent="0" algn="r" rtl="0">
              <a:spcBef>
                <a:spcPts val="0"/>
              </a:spcBef>
              <a:buNone/>
              <a:defRPr sz="800" b="0" i="0" u="none" strike="noStrike" cap="none">
                <a:solidFill>
                  <a:srgbClr val="888888"/>
                </a:solidFill>
                <a:latin typeface="Rockwell"/>
                <a:ea typeface="Rockwell"/>
                <a:cs typeface="Rockwell"/>
                <a:sym typeface="Rockwell"/>
              </a:defRPr>
            </a:lvl7pPr>
            <a:lvl8pPr marL="0" marR="0" lvl="7" indent="0" algn="r" rtl="0">
              <a:spcBef>
                <a:spcPts val="0"/>
              </a:spcBef>
              <a:buNone/>
              <a:defRPr sz="800" b="0" i="0" u="none" strike="noStrike" cap="none">
                <a:solidFill>
                  <a:srgbClr val="888888"/>
                </a:solidFill>
                <a:latin typeface="Rockwell"/>
                <a:ea typeface="Rockwell"/>
                <a:cs typeface="Rockwell"/>
                <a:sym typeface="Rockwell"/>
              </a:defRPr>
            </a:lvl8pPr>
            <a:lvl9pPr marL="0" marR="0" lvl="8" indent="0" algn="r" rtl="0">
              <a:spcBef>
                <a:spcPts val="0"/>
              </a:spcBef>
              <a:buNone/>
              <a:defRPr sz="800" b="0" i="0" u="none" strike="noStrike" cap="none">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1"/>
        <p:cNvGrpSpPr/>
        <p:nvPr/>
      </p:nvGrpSpPr>
      <p:grpSpPr>
        <a:xfrm>
          <a:off x="0" y="0"/>
          <a:ext cx="0" cy="0"/>
          <a:chOff x="0" y="0"/>
          <a:chExt cx="0" cy="0"/>
        </a:xfrm>
      </p:grpSpPr>
      <p:sp>
        <p:nvSpPr>
          <p:cNvPr id="162" name="Google Shape;162;p27"/>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63" name="Google Shape;163;p27"/>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64" name="Google Shape;164;p27"/>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b="0" i="0" u="none" strike="noStrike" cap="none">
                <a:solidFill>
                  <a:srgbClr val="888888"/>
                </a:solidFill>
                <a:latin typeface="Rockwell"/>
                <a:ea typeface="Rockwell"/>
                <a:cs typeface="Rockwell"/>
                <a:sym typeface="Rockwell"/>
              </a:defRPr>
            </a:lvl1pPr>
            <a:lvl2pPr marL="0" marR="0" lvl="1" indent="0" algn="r" rtl="0">
              <a:spcBef>
                <a:spcPts val="0"/>
              </a:spcBef>
              <a:buNone/>
              <a:defRPr sz="800" b="0" i="0" u="none" strike="noStrike" cap="none">
                <a:solidFill>
                  <a:srgbClr val="888888"/>
                </a:solidFill>
                <a:latin typeface="Rockwell"/>
                <a:ea typeface="Rockwell"/>
                <a:cs typeface="Rockwell"/>
                <a:sym typeface="Rockwell"/>
              </a:defRPr>
            </a:lvl2pPr>
            <a:lvl3pPr marL="0" marR="0" lvl="2" indent="0" algn="r" rtl="0">
              <a:spcBef>
                <a:spcPts val="0"/>
              </a:spcBef>
              <a:buNone/>
              <a:defRPr sz="800" b="0" i="0" u="none" strike="noStrike" cap="none">
                <a:solidFill>
                  <a:srgbClr val="888888"/>
                </a:solidFill>
                <a:latin typeface="Rockwell"/>
                <a:ea typeface="Rockwell"/>
                <a:cs typeface="Rockwell"/>
                <a:sym typeface="Rockwell"/>
              </a:defRPr>
            </a:lvl3pPr>
            <a:lvl4pPr marL="0" marR="0" lvl="3" indent="0" algn="r" rtl="0">
              <a:spcBef>
                <a:spcPts val="0"/>
              </a:spcBef>
              <a:buNone/>
              <a:defRPr sz="800" b="0" i="0" u="none" strike="noStrike" cap="none">
                <a:solidFill>
                  <a:srgbClr val="888888"/>
                </a:solidFill>
                <a:latin typeface="Rockwell"/>
                <a:ea typeface="Rockwell"/>
                <a:cs typeface="Rockwell"/>
                <a:sym typeface="Rockwell"/>
              </a:defRPr>
            </a:lvl4pPr>
            <a:lvl5pPr marL="0" marR="0" lvl="4" indent="0" algn="r" rtl="0">
              <a:spcBef>
                <a:spcPts val="0"/>
              </a:spcBef>
              <a:buNone/>
              <a:defRPr sz="800" b="0" i="0" u="none" strike="noStrike" cap="none">
                <a:solidFill>
                  <a:srgbClr val="888888"/>
                </a:solidFill>
                <a:latin typeface="Rockwell"/>
                <a:ea typeface="Rockwell"/>
                <a:cs typeface="Rockwell"/>
                <a:sym typeface="Rockwell"/>
              </a:defRPr>
            </a:lvl5pPr>
            <a:lvl6pPr marL="0" marR="0" lvl="5" indent="0" algn="r" rtl="0">
              <a:spcBef>
                <a:spcPts val="0"/>
              </a:spcBef>
              <a:buNone/>
              <a:defRPr sz="800" b="0" i="0" u="none" strike="noStrike" cap="none">
                <a:solidFill>
                  <a:srgbClr val="888888"/>
                </a:solidFill>
                <a:latin typeface="Rockwell"/>
                <a:ea typeface="Rockwell"/>
                <a:cs typeface="Rockwell"/>
                <a:sym typeface="Rockwell"/>
              </a:defRPr>
            </a:lvl6pPr>
            <a:lvl7pPr marL="0" marR="0" lvl="6" indent="0" algn="r" rtl="0">
              <a:spcBef>
                <a:spcPts val="0"/>
              </a:spcBef>
              <a:buNone/>
              <a:defRPr sz="800" b="0" i="0" u="none" strike="noStrike" cap="none">
                <a:solidFill>
                  <a:srgbClr val="888888"/>
                </a:solidFill>
                <a:latin typeface="Rockwell"/>
                <a:ea typeface="Rockwell"/>
                <a:cs typeface="Rockwell"/>
                <a:sym typeface="Rockwell"/>
              </a:defRPr>
            </a:lvl7pPr>
            <a:lvl8pPr marL="0" marR="0" lvl="7" indent="0" algn="r" rtl="0">
              <a:spcBef>
                <a:spcPts val="0"/>
              </a:spcBef>
              <a:buNone/>
              <a:defRPr sz="800" b="0" i="0" u="none" strike="noStrike" cap="none">
                <a:solidFill>
                  <a:srgbClr val="888888"/>
                </a:solidFill>
                <a:latin typeface="Rockwell"/>
                <a:ea typeface="Rockwell"/>
                <a:cs typeface="Rockwell"/>
                <a:sym typeface="Rockwell"/>
              </a:defRPr>
            </a:lvl8pPr>
            <a:lvl9pPr marL="0" marR="0" lvl="8" indent="0" algn="r" rtl="0">
              <a:spcBef>
                <a:spcPts val="0"/>
              </a:spcBef>
              <a:buNone/>
              <a:defRPr sz="800" b="0" i="0" u="none" strike="noStrike" cap="none">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5"/>
        <p:cNvGrpSpPr/>
        <p:nvPr/>
      </p:nvGrpSpPr>
      <p:grpSpPr>
        <a:xfrm>
          <a:off x="0" y="0"/>
          <a:ext cx="0" cy="0"/>
          <a:chOff x="0" y="0"/>
          <a:chExt cx="0" cy="0"/>
        </a:xfrm>
      </p:grpSpPr>
      <p:grpSp>
        <p:nvGrpSpPr>
          <p:cNvPr id="166" name="Google Shape;166;p28"/>
          <p:cNvGrpSpPr/>
          <p:nvPr/>
        </p:nvGrpSpPr>
        <p:grpSpPr>
          <a:xfrm>
            <a:off x="-313135" y="0"/>
            <a:ext cx="9438188" cy="5139947"/>
            <a:chOff x="-417513" y="0"/>
            <a:chExt cx="12584251" cy="6853263"/>
          </a:xfrm>
        </p:grpSpPr>
        <p:sp>
          <p:nvSpPr>
            <p:cNvPr id="167" name="Google Shape;167;p28"/>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68" name="Google Shape;168;p28"/>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69" name="Google Shape;169;p28"/>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0" name="Google Shape;170;p28"/>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1" name="Google Shape;171;p28"/>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2" name="Google Shape;172;p28"/>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3" name="Google Shape;173;p28"/>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4" name="Google Shape;174;p28"/>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5" name="Google Shape;175;p28"/>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6" name="Google Shape;176;p28"/>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7" name="Google Shape;177;p28"/>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8" name="Google Shape;178;p28"/>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79" name="Google Shape;179;p28"/>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0" name="Google Shape;180;p28"/>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1" name="Google Shape;181;p28"/>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2" name="Google Shape;182;p28"/>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3" name="Google Shape;183;p28"/>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4" name="Google Shape;184;p28"/>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5" name="Google Shape;185;p28"/>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6" name="Google Shape;186;p28"/>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87" name="Google Shape;187;p28"/>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188" name="Google Shape;188;p28"/>
          <p:cNvGrpSpPr/>
          <p:nvPr/>
        </p:nvGrpSpPr>
        <p:grpSpPr>
          <a:xfrm>
            <a:off x="600108" y="1274692"/>
            <a:ext cx="2755944" cy="2602816"/>
            <a:chOff x="697883" y="1816768"/>
            <a:chExt cx="3674592" cy="3470421"/>
          </a:xfrm>
        </p:grpSpPr>
        <p:sp>
          <p:nvSpPr>
            <p:cNvPr id="189" name="Google Shape;189;p28"/>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90" name="Google Shape;190;p28"/>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191" name="Google Shape;191;p28"/>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192" name="Google Shape;192;p28"/>
          <p:cNvSpPr txBox="1">
            <a:spLocks noGrp="1"/>
          </p:cNvSpPr>
          <p:nvPr>
            <p:ph type="title"/>
          </p:nvPr>
        </p:nvSpPr>
        <p:spPr>
          <a:xfrm>
            <a:off x="666473" y="1762444"/>
            <a:ext cx="2624100" cy="18423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193" name="Google Shape;193;p28"/>
          <p:cNvSpPr txBox="1">
            <a:spLocks noGrp="1"/>
          </p:cNvSpPr>
          <p:nvPr>
            <p:ph type="body" idx="1"/>
          </p:nvPr>
        </p:nvSpPr>
        <p:spPr>
          <a:xfrm>
            <a:off x="3838835" y="602389"/>
            <a:ext cx="4711500" cy="3936300"/>
          </a:xfrm>
          <a:prstGeom prst="rect">
            <a:avLst/>
          </a:prstGeom>
          <a:noFill/>
          <a:ln>
            <a:noFill/>
          </a:ln>
        </p:spPr>
        <p:txBody>
          <a:bodyPr spcFirstLastPara="1" wrap="square" lIns="75425" tIns="75425" rIns="75425" bIns="75425" anchor="ctr"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194" name="Google Shape;194;p28"/>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95" name="Google Shape;195;p28"/>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96" name="Google Shape;196;p28"/>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7"/>
        <p:cNvGrpSpPr/>
        <p:nvPr/>
      </p:nvGrpSpPr>
      <p:grpSpPr>
        <a:xfrm>
          <a:off x="0" y="0"/>
          <a:ext cx="0" cy="0"/>
          <a:chOff x="0" y="0"/>
          <a:chExt cx="0" cy="0"/>
        </a:xfrm>
      </p:grpSpPr>
      <p:grpSp>
        <p:nvGrpSpPr>
          <p:cNvPr id="198" name="Google Shape;198;p29"/>
          <p:cNvGrpSpPr/>
          <p:nvPr/>
        </p:nvGrpSpPr>
        <p:grpSpPr>
          <a:xfrm>
            <a:off x="-247255" y="-44532"/>
            <a:ext cx="9386925" cy="5192942"/>
            <a:chOff x="-329674" y="-51881"/>
            <a:chExt cx="12515900" cy="6923923"/>
          </a:xfrm>
        </p:grpSpPr>
        <p:sp>
          <p:nvSpPr>
            <p:cNvPr id="199" name="Google Shape;199;p29"/>
            <p:cNvSpPr/>
            <p:nvPr/>
          </p:nvSpPr>
          <p:spPr>
            <a:xfrm>
              <a:off x="-329674" y="1298404"/>
              <a:ext cx="9702900" cy="5573400"/>
            </a:xfrm>
            <a:custGeom>
              <a:avLst/>
              <a:gdLst/>
              <a:ahLst/>
              <a:cxnLst/>
              <a:rect l="l" t="t" r="r" b="b"/>
              <a:pathLst>
                <a:path w="120000" h="120000" extrusionOk="0">
                  <a:moveTo>
                    <a:pt x="103159" y="120000"/>
                  </a:moveTo>
                  <a:cubicBezTo>
                    <a:pt x="120000" y="95260"/>
                    <a:pt x="98508" y="52660"/>
                    <a:pt x="87556" y="34285"/>
                  </a:cubicBezTo>
                  <a:cubicBezTo>
                    <a:pt x="77487" y="17450"/>
                    <a:pt x="64710" y="4414"/>
                    <a:pt x="50637" y="2258"/>
                  </a:cubicBezTo>
                  <a:cubicBezTo>
                    <a:pt x="36565" y="0"/>
                    <a:pt x="20078" y="13139"/>
                    <a:pt x="11717" y="32643"/>
                  </a:cubicBezTo>
                  <a:cubicBezTo>
                    <a:pt x="0" y="60153"/>
                    <a:pt x="10834" y="99059"/>
                    <a:pt x="23493" y="11958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0" name="Google Shape;200;p29"/>
            <p:cNvSpPr/>
            <p:nvPr/>
          </p:nvSpPr>
          <p:spPr>
            <a:xfrm>
              <a:off x="670451" y="2018236"/>
              <a:ext cx="7374000" cy="4848900"/>
            </a:xfrm>
            <a:custGeom>
              <a:avLst/>
              <a:gdLst/>
              <a:ahLst/>
              <a:cxnLst/>
              <a:rect l="l" t="t" r="r" b="b"/>
              <a:pathLst>
                <a:path w="120000" h="120000" extrusionOk="0">
                  <a:moveTo>
                    <a:pt x="79406" y="119882"/>
                  </a:moveTo>
                  <a:cubicBezTo>
                    <a:pt x="94744" y="114572"/>
                    <a:pt x="120000" y="101120"/>
                    <a:pt x="111788" y="69852"/>
                  </a:cubicBezTo>
                  <a:cubicBezTo>
                    <a:pt x="104118" y="40589"/>
                    <a:pt x="80645" y="13097"/>
                    <a:pt x="60581" y="6253"/>
                  </a:cubicBezTo>
                  <a:cubicBezTo>
                    <a:pt x="42220" y="0"/>
                    <a:pt x="21304" y="13805"/>
                    <a:pt x="11620" y="38820"/>
                  </a:cubicBezTo>
                  <a:cubicBezTo>
                    <a:pt x="0" y="68908"/>
                    <a:pt x="18825" y="107492"/>
                    <a:pt x="36952"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1" name="Google Shape;201;p29"/>
            <p:cNvSpPr/>
            <p:nvPr/>
          </p:nvSpPr>
          <p:spPr>
            <a:xfrm>
              <a:off x="251351" y="1788400"/>
              <a:ext cx="8035800" cy="5083500"/>
            </a:xfrm>
            <a:custGeom>
              <a:avLst/>
              <a:gdLst/>
              <a:ahLst/>
              <a:cxnLst/>
              <a:rect l="l" t="t" r="r" b="b"/>
              <a:pathLst>
                <a:path w="120000" h="120000" extrusionOk="0">
                  <a:moveTo>
                    <a:pt x="92559" y="120000"/>
                  </a:moveTo>
                  <a:cubicBezTo>
                    <a:pt x="100663" y="115272"/>
                    <a:pt x="110260" y="108292"/>
                    <a:pt x="114668" y="95684"/>
                  </a:cubicBezTo>
                  <a:cubicBezTo>
                    <a:pt x="120000" y="80487"/>
                    <a:pt x="114170" y="64727"/>
                    <a:pt x="107843" y="53020"/>
                  </a:cubicBezTo>
                  <a:cubicBezTo>
                    <a:pt x="94976" y="29043"/>
                    <a:pt x="77061" y="6979"/>
                    <a:pt x="56729" y="3151"/>
                  </a:cubicBezTo>
                  <a:cubicBezTo>
                    <a:pt x="39739" y="0"/>
                    <a:pt x="22535" y="15534"/>
                    <a:pt x="12867" y="37485"/>
                  </a:cubicBezTo>
                  <a:cubicBezTo>
                    <a:pt x="0" y="66641"/>
                    <a:pt x="13578" y="102101"/>
                    <a:pt x="29857"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2" name="Google Shape;202;p29"/>
            <p:cNvSpPr/>
            <p:nvPr/>
          </p:nvSpPr>
          <p:spPr>
            <a:xfrm>
              <a:off x="-1061" y="549842"/>
              <a:ext cx="10334700" cy="6322200"/>
            </a:xfrm>
            <a:custGeom>
              <a:avLst/>
              <a:gdLst/>
              <a:ahLst/>
              <a:cxnLst/>
              <a:rect l="l" t="t" r="r" b="b"/>
              <a:pathLst>
                <a:path w="120000" h="120000" extrusionOk="0">
                  <a:moveTo>
                    <a:pt x="103528" y="120000"/>
                  </a:moveTo>
                  <a:cubicBezTo>
                    <a:pt x="120000" y="94570"/>
                    <a:pt x="100875" y="61357"/>
                    <a:pt x="88935" y="42805"/>
                  </a:cubicBezTo>
                  <a:cubicBezTo>
                    <a:pt x="77715" y="25429"/>
                    <a:pt x="64062" y="10497"/>
                    <a:pt x="48641" y="5701"/>
                  </a:cubicBezTo>
                  <a:cubicBezTo>
                    <a:pt x="30124" y="0"/>
                    <a:pt x="11828" y="14570"/>
                    <a:pt x="0" y="3828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3" name="Google Shape;203;p29"/>
            <p:cNvSpPr/>
            <p:nvPr/>
          </p:nvSpPr>
          <p:spPr>
            <a:xfrm>
              <a:off x="3701" y="6186246"/>
              <a:ext cx="504900" cy="681600"/>
            </a:xfrm>
            <a:custGeom>
              <a:avLst/>
              <a:gdLst/>
              <a:ahLst/>
              <a:cxnLst/>
              <a:rect l="l" t="t" r="r" b="b"/>
              <a:pathLst>
                <a:path w="120000" h="120000" extrusionOk="0">
                  <a:moveTo>
                    <a:pt x="0" y="0"/>
                  </a:moveTo>
                  <a:cubicBezTo>
                    <a:pt x="39622" y="45314"/>
                    <a:pt x="79245" y="84755"/>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4" name="Google Shape;204;p29"/>
            <p:cNvSpPr/>
            <p:nvPr/>
          </p:nvSpPr>
          <p:spPr>
            <a:xfrm>
              <a:off x="-1061" y="-51881"/>
              <a:ext cx="11091900" cy="6923700"/>
            </a:xfrm>
            <a:custGeom>
              <a:avLst/>
              <a:gdLst/>
              <a:ahLst/>
              <a:cxnLst/>
              <a:rect l="l" t="t" r="r" b="b"/>
              <a:pathLst>
                <a:path w="120000" h="120000" extrusionOk="0">
                  <a:moveTo>
                    <a:pt x="105373" y="120000"/>
                  </a:moveTo>
                  <a:cubicBezTo>
                    <a:pt x="120000" y="95289"/>
                    <a:pt x="105527" y="67851"/>
                    <a:pt x="93373" y="49669"/>
                  </a:cubicBezTo>
                  <a:cubicBezTo>
                    <a:pt x="80806" y="30991"/>
                    <a:pt x="66025" y="14793"/>
                    <a:pt x="49236" y="8016"/>
                  </a:cubicBezTo>
                  <a:cubicBezTo>
                    <a:pt x="29459" y="0"/>
                    <a:pt x="15038" y="8347"/>
                    <a:pt x="0" y="3024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5" name="Google Shape;205;p29"/>
            <p:cNvSpPr/>
            <p:nvPr/>
          </p:nvSpPr>
          <p:spPr>
            <a:xfrm>
              <a:off x="5426601" y="5579"/>
              <a:ext cx="5787900" cy="6847200"/>
            </a:xfrm>
            <a:custGeom>
              <a:avLst/>
              <a:gdLst/>
              <a:ahLst/>
              <a:cxnLst/>
              <a:rect l="l" t="t" r="r" b="b"/>
              <a:pathLst>
                <a:path w="120000" h="120000" extrusionOk="0">
                  <a:moveTo>
                    <a:pt x="107960" y="120000"/>
                  </a:moveTo>
                  <a:cubicBezTo>
                    <a:pt x="120000" y="93091"/>
                    <a:pt x="89210" y="64345"/>
                    <a:pt x="69967" y="46044"/>
                  </a:cubicBezTo>
                  <a:cubicBezTo>
                    <a:pt x="50230" y="27325"/>
                    <a:pt x="27039" y="1061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6" name="Google Shape;206;p29"/>
            <p:cNvSpPr/>
            <p:nvPr/>
          </p:nvSpPr>
          <p:spPr>
            <a:xfrm>
              <a:off x="-1061" y="5579"/>
              <a:ext cx="1057200" cy="614400"/>
            </a:xfrm>
            <a:custGeom>
              <a:avLst/>
              <a:gdLst/>
              <a:ahLst/>
              <a:cxnLst/>
              <a:rect l="l" t="t" r="r" b="b"/>
              <a:pathLst>
                <a:path w="120000" h="120000" extrusionOk="0">
                  <a:moveTo>
                    <a:pt x="120000" y="0"/>
                  </a:moveTo>
                  <a:cubicBezTo>
                    <a:pt x="82162" y="32558"/>
                    <a:pt x="41081" y="7255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7" name="Google Shape;207;p29"/>
            <p:cNvSpPr/>
            <p:nvPr/>
          </p:nvSpPr>
          <p:spPr>
            <a:xfrm>
              <a:off x="5821889" y="5579"/>
              <a:ext cx="5588100" cy="6866400"/>
            </a:xfrm>
            <a:custGeom>
              <a:avLst/>
              <a:gdLst/>
              <a:ahLst/>
              <a:cxnLst/>
              <a:rect l="l" t="t" r="r" b="b"/>
              <a:pathLst>
                <a:path w="120000" h="120000" extrusionOk="0">
                  <a:moveTo>
                    <a:pt x="109063" y="120000"/>
                  </a:moveTo>
                  <a:cubicBezTo>
                    <a:pt x="120000" y="93666"/>
                    <a:pt x="90664" y="66416"/>
                    <a:pt x="71345" y="48083"/>
                  </a:cubicBezTo>
                  <a:cubicBezTo>
                    <a:pt x="51107" y="29000"/>
                    <a:pt x="27597" y="11750"/>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8" name="Google Shape;208;p29"/>
            <p:cNvSpPr/>
            <p:nvPr/>
          </p:nvSpPr>
          <p:spPr>
            <a:xfrm>
              <a:off x="3701" y="790"/>
              <a:ext cx="595200" cy="352800"/>
            </a:xfrm>
            <a:custGeom>
              <a:avLst/>
              <a:gdLst/>
              <a:ahLst/>
              <a:cxnLst/>
              <a:rect l="l" t="t" r="r" b="b"/>
              <a:pathLst>
                <a:path w="120000" h="120000" extrusionOk="0">
                  <a:moveTo>
                    <a:pt x="120000" y="0"/>
                  </a:moveTo>
                  <a:cubicBezTo>
                    <a:pt x="81600" y="35675"/>
                    <a:pt x="41280" y="76216"/>
                    <a:pt x="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09" name="Google Shape;209;p29"/>
            <p:cNvSpPr/>
            <p:nvPr/>
          </p:nvSpPr>
          <p:spPr>
            <a:xfrm>
              <a:off x="6012389" y="5579"/>
              <a:ext cx="5497500" cy="6866400"/>
            </a:xfrm>
            <a:custGeom>
              <a:avLst/>
              <a:gdLst/>
              <a:ahLst/>
              <a:cxnLst/>
              <a:rect l="l" t="t" r="r" b="b"/>
              <a:pathLst>
                <a:path w="120000" h="120000" extrusionOk="0">
                  <a:moveTo>
                    <a:pt x="109714" y="120000"/>
                  </a:moveTo>
                  <a:cubicBezTo>
                    <a:pt x="120000" y="93583"/>
                    <a:pt x="90909" y="66750"/>
                    <a:pt x="71272" y="48333"/>
                  </a:cubicBezTo>
                  <a:cubicBezTo>
                    <a:pt x="51012" y="29333"/>
                    <a:pt x="27428" y="12083"/>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0" name="Google Shape;210;p29"/>
            <p:cNvSpPr/>
            <p:nvPr/>
          </p:nvSpPr>
          <p:spPr>
            <a:xfrm>
              <a:off x="-1061" y="5579"/>
              <a:ext cx="357300" cy="213900"/>
            </a:xfrm>
            <a:custGeom>
              <a:avLst/>
              <a:gdLst/>
              <a:ahLst/>
              <a:cxnLst/>
              <a:rect l="l" t="t" r="r" b="b"/>
              <a:pathLst>
                <a:path w="120000" h="120000" extrusionOk="0">
                  <a:moveTo>
                    <a:pt x="120000" y="0"/>
                  </a:moveTo>
                  <a:cubicBezTo>
                    <a:pt x="80000" y="37333"/>
                    <a:pt x="40000" y="77333"/>
                    <a:pt x="0"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1" name="Google Shape;211;p29"/>
            <p:cNvSpPr/>
            <p:nvPr/>
          </p:nvSpPr>
          <p:spPr>
            <a:xfrm>
              <a:off x="6210826" y="790"/>
              <a:ext cx="5523000" cy="6871200"/>
            </a:xfrm>
            <a:custGeom>
              <a:avLst/>
              <a:gdLst/>
              <a:ahLst/>
              <a:cxnLst/>
              <a:rect l="l" t="t" r="r" b="b"/>
              <a:pathLst>
                <a:path w="120000" h="120000" extrusionOk="0">
                  <a:moveTo>
                    <a:pt x="108931" y="120000"/>
                  </a:moveTo>
                  <a:cubicBezTo>
                    <a:pt x="120000" y="94018"/>
                    <a:pt x="92275" y="68036"/>
                    <a:pt x="72931" y="49882"/>
                  </a:cubicBezTo>
                  <a:cubicBezTo>
                    <a:pt x="52034" y="30395"/>
                    <a:pt x="27931" y="1265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2" name="Google Shape;212;p29"/>
            <p:cNvSpPr/>
            <p:nvPr/>
          </p:nvSpPr>
          <p:spPr>
            <a:xfrm>
              <a:off x="6463239" y="5579"/>
              <a:ext cx="5413500" cy="6866400"/>
            </a:xfrm>
            <a:custGeom>
              <a:avLst/>
              <a:gdLst/>
              <a:ahLst/>
              <a:cxnLst/>
              <a:rect l="l" t="t" r="r" b="b"/>
              <a:pathLst>
                <a:path w="120000" h="120000" extrusionOk="0">
                  <a:moveTo>
                    <a:pt x="109762" y="120000"/>
                  </a:moveTo>
                  <a:cubicBezTo>
                    <a:pt x="120000" y="94250"/>
                    <a:pt x="93192" y="69000"/>
                    <a:pt x="73667" y="50916"/>
                  </a:cubicBezTo>
                  <a:cubicBezTo>
                    <a:pt x="52559" y="31250"/>
                    <a:pt x="28284" y="13250"/>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3" name="Google Shape;213;p29"/>
            <p:cNvSpPr/>
            <p:nvPr/>
          </p:nvSpPr>
          <p:spPr>
            <a:xfrm>
              <a:off x="6877576" y="5579"/>
              <a:ext cx="5037000" cy="6861600"/>
            </a:xfrm>
            <a:custGeom>
              <a:avLst/>
              <a:gdLst/>
              <a:ahLst/>
              <a:cxnLst/>
              <a:rect l="l" t="t" r="r" b="b"/>
              <a:pathLst>
                <a:path w="120000" h="120000" extrusionOk="0">
                  <a:moveTo>
                    <a:pt x="114669" y="119999"/>
                  </a:moveTo>
                  <a:cubicBezTo>
                    <a:pt x="120000" y="94315"/>
                    <a:pt x="93572" y="70132"/>
                    <a:pt x="73497" y="51452"/>
                  </a:cubicBezTo>
                  <a:cubicBezTo>
                    <a:pt x="52400" y="31938"/>
                    <a:pt x="28128" y="1400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4" name="Google Shape;214;p29"/>
            <p:cNvSpPr/>
            <p:nvPr/>
          </p:nvSpPr>
          <p:spPr>
            <a:xfrm>
              <a:off x="8768289" y="5579"/>
              <a:ext cx="3417900" cy="2742000"/>
            </a:xfrm>
            <a:custGeom>
              <a:avLst/>
              <a:gdLst/>
              <a:ahLst/>
              <a:cxnLst/>
              <a:rect l="l" t="t" r="r" b="b"/>
              <a:pathLst>
                <a:path w="120000" h="120000" extrusionOk="0">
                  <a:moveTo>
                    <a:pt x="120000" y="120000"/>
                  </a:moveTo>
                  <a:cubicBezTo>
                    <a:pt x="83565" y="75130"/>
                    <a:pt x="43454" y="340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5" name="Google Shape;215;p29"/>
            <p:cNvSpPr/>
            <p:nvPr/>
          </p:nvSpPr>
          <p:spPr>
            <a:xfrm>
              <a:off x="9235014" y="10367"/>
              <a:ext cx="2951100" cy="2555400"/>
            </a:xfrm>
            <a:custGeom>
              <a:avLst/>
              <a:gdLst/>
              <a:ahLst/>
              <a:cxnLst/>
              <a:rect l="l" t="t" r="r" b="b"/>
              <a:pathLst>
                <a:path w="120000" h="120000" extrusionOk="0">
                  <a:moveTo>
                    <a:pt x="120000" y="120000"/>
                  </a:moveTo>
                  <a:cubicBezTo>
                    <a:pt x="78193" y="70298"/>
                    <a:pt x="37935" y="3089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6" name="Google Shape;216;p29"/>
            <p:cNvSpPr/>
            <p:nvPr/>
          </p:nvSpPr>
          <p:spPr>
            <a:xfrm>
              <a:off x="10020826" y="5579"/>
              <a:ext cx="2165400" cy="1358400"/>
            </a:xfrm>
            <a:custGeom>
              <a:avLst/>
              <a:gdLst/>
              <a:ahLst/>
              <a:cxnLst/>
              <a:rect l="l" t="t" r="r" b="b"/>
              <a:pathLst>
                <a:path w="120000" h="120000" extrusionOk="0">
                  <a:moveTo>
                    <a:pt x="0" y="0"/>
                  </a:moveTo>
                  <a:cubicBezTo>
                    <a:pt x="40351" y="35789"/>
                    <a:pt x="81230" y="75789"/>
                    <a:pt x="119999" y="119999"/>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17" name="Google Shape;217;p29"/>
            <p:cNvSpPr/>
            <p:nvPr/>
          </p:nvSpPr>
          <p:spPr>
            <a:xfrm>
              <a:off x="11290826" y="5579"/>
              <a:ext cx="895200" cy="534600"/>
            </a:xfrm>
            <a:custGeom>
              <a:avLst/>
              <a:gdLst/>
              <a:ahLst/>
              <a:cxnLst/>
              <a:rect l="l" t="t" r="r" b="b"/>
              <a:pathLst>
                <a:path w="120000" h="120000" extrusionOk="0">
                  <a:moveTo>
                    <a:pt x="0" y="0"/>
                  </a:moveTo>
                  <a:cubicBezTo>
                    <a:pt x="40212" y="38571"/>
                    <a:pt x="80425" y="78214"/>
                    <a:pt x="120000" y="11999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218" name="Google Shape;218;p29"/>
          <p:cNvGrpSpPr/>
          <p:nvPr/>
        </p:nvGrpSpPr>
        <p:grpSpPr>
          <a:xfrm>
            <a:off x="2444659" y="889862"/>
            <a:ext cx="4249575" cy="3358450"/>
            <a:chOff x="3259545" y="1186483"/>
            <a:chExt cx="5666100" cy="4477933"/>
          </a:xfrm>
        </p:grpSpPr>
        <p:sp>
          <p:nvSpPr>
            <p:cNvPr id="219" name="Google Shape;219;p29"/>
            <p:cNvSpPr/>
            <p:nvPr/>
          </p:nvSpPr>
          <p:spPr>
            <a:xfrm>
              <a:off x="3259545" y="1186483"/>
              <a:ext cx="5658000" cy="7161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20" name="Google Shape;220;p29"/>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21" name="Google Shape;221;p29"/>
            <p:cNvSpPr/>
            <p:nvPr/>
          </p:nvSpPr>
          <p:spPr>
            <a:xfrm>
              <a:off x="3259545" y="1991156"/>
              <a:ext cx="5666100" cy="33222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222" name="Google Shape;222;p29"/>
          <p:cNvSpPr txBox="1">
            <a:spLocks noGrp="1"/>
          </p:cNvSpPr>
          <p:nvPr>
            <p:ph type="title"/>
          </p:nvPr>
        </p:nvSpPr>
        <p:spPr>
          <a:xfrm>
            <a:off x="2508162" y="1556048"/>
            <a:ext cx="4117800" cy="1266900"/>
          </a:xfrm>
          <a:prstGeom prst="rect">
            <a:avLst/>
          </a:prstGeom>
          <a:noFill/>
          <a:ln>
            <a:noFill/>
          </a:ln>
        </p:spPr>
        <p:txBody>
          <a:bodyPr spcFirstLastPara="1" wrap="square" lIns="75425" tIns="75425" rIns="75425" bIns="75425" anchor="b" anchorCtr="0"/>
          <a:lstStyle>
            <a:lvl1pPr marL="0" marR="0" lvl="0" indent="0" algn="ctr" rtl="0">
              <a:lnSpc>
                <a:spcPct val="85000"/>
              </a:lnSpc>
              <a:spcBef>
                <a:spcPts val="0"/>
              </a:spcBef>
              <a:spcAft>
                <a:spcPts val="0"/>
              </a:spcAft>
              <a:buClr>
                <a:srgbClr val="FFFEFF"/>
              </a:buClr>
              <a:buSzPts val="3600"/>
              <a:buFont typeface="Calibri"/>
              <a:buNone/>
              <a:defRPr sz="36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223" name="Google Shape;223;p29"/>
          <p:cNvSpPr txBox="1">
            <a:spLocks noGrp="1"/>
          </p:cNvSpPr>
          <p:nvPr>
            <p:ph type="body" idx="1"/>
          </p:nvPr>
        </p:nvSpPr>
        <p:spPr>
          <a:xfrm>
            <a:off x="2508161" y="2885138"/>
            <a:ext cx="4117800" cy="1038000"/>
          </a:xfrm>
          <a:prstGeom prst="rect">
            <a:avLst/>
          </a:prstGeom>
          <a:noFill/>
          <a:ln>
            <a:noFill/>
          </a:ln>
        </p:spPr>
        <p:txBody>
          <a:bodyPr spcFirstLastPara="1" wrap="square" lIns="75425" tIns="75425" rIns="75425" bIns="75425" anchor="t" anchorCtr="0"/>
          <a:lstStyle>
            <a:lvl1pPr marL="457200" marR="0" lvl="0" indent="-228600" algn="ctr" rtl="0">
              <a:lnSpc>
                <a:spcPct val="120000"/>
              </a:lnSpc>
              <a:spcBef>
                <a:spcPts val="800"/>
              </a:spcBef>
              <a:spcAft>
                <a:spcPts val="0"/>
              </a:spcAft>
              <a:buClr>
                <a:schemeClr val="accent1"/>
              </a:buClr>
              <a:buSzPts val="1600"/>
              <a:buFont typeface="Noto Sans Symbols"/>
              <a:buNone/>
              <a:defRPr sz="15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600"/>
              <a:buFont typeface="Noto Sans Symbols"/>
              <a:buNone/>
              <a:defRPr sz="1500" b="0" i="0" u="none" strike="noStrike" cap="none">
                <a:solidFill>
                  <a:srgbClr val="888888"/>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600"/>
              <a:buFont typeface="Noto Sans Symbols"/>
              <a:buNone/>
              <a:defRPr sz="1500" b="0" i="0" u="none" strike="noStrike" cap="none">
                <a:solidFill>
                  <a:srgbClr val="888888"/>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500"/>
              <a:buFont typeface="Noto Sans Symbols"/>
              <a:buNone/>
              <a:defRPr sz="1300" b="0" i="0" u="none" strike="noStrike" cap="none">
                <a:solidFill>
                  <a:srgbClr val="888888"/>
                </a:solidFill>
                <a:latin typeface="Rockwell"/>
                <a:ea typeface="Rockwell"/>
                <a:cs typeface="Rockwell"/>
                <a:sym typeface="Rockwell"/>
              </a:defRPr>
            </a:lvl9pPr>
          </a:lstStyle>
          <a:p>
            <a:endParaRPr/>
          </a:p>
        </p:txBody>
      </p:sp>
      <p:sp>
        <p:nvSpPr>
          <p:cNvPr id="224" name="Google Shape;224;p29"/>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25" name="Google Shape;225;p29"/>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ct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26" name="Google Shape;226;p29"/>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7"/>
        <p:cNvGrpSpPr/>
        <p:nvPr/>
      </p:nvGrpSpPr>
      <p:grpSpPr>
        <a:xfrm>
          <a:off x="0" y="0"/>
          <a:ext cx="0" cy="0"/>
          <a:chOff x="0" y="0"/>
          <a:chExt cx="0" cy="0"/>
        </a:xfrm>
      </p:grpSpPr>
      <p:grpSp>
        <p:nvGrpSpPr>
          <p:cNvPr id="228" name="Google Shape;228;p30"/>
          <p:cNvGrpSpPr/>
          <p:nvPr/>
        </p:nvGrpSpPr>
        <p:grpSpPr>
          <a:xfrm>
            <a:off x="-313135" y="0"/>
            <a:ext cx="9438188" cy="5139947"/>
            <a:chOff x="-417513" y="0"/>
            <a:chExt cx="12584251" cy="6853263"/>
          </a:xfrm>
        </p:grpSpPr>
        <p:sp>
          <p:nvSpPr>
            <p:cNvPr id="229" name="Google Shape;229;p30"/>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0" name="Google Shape;230;p30"/>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1" name="Google Shape;231;p30"/>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2" name="Google Shape;232;p30"/>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3" name="Google Shape;233;p30"/>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4" name="Google Shape;234;p30"/>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5" name="Google Shape;235;p30"/>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6" name="Google Shape;236;p30"/>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7" name="Google Shape;237;p30"/>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8" name="Google Shape;238;p30"/>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39" name="Google Shape;239;p30"/>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0" name="Google Shape;240;p30"/>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1" name="Google Shape;241;p30"/>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2" name="Google Shape;242;p30"/>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3" name="Google Shape;243;p30"/>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4" name="Google Shape;244;p30"/>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5" name="Google Shape;245;p30"/>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6" name="Google Shape;246;p30"/>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7" name="Google Shape;247;p30"/>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8" name="Google Shape;248;p30"/>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49" name="Google Shape;249;p30"/>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250" name="Google Shape;250;p30"/>
          <p:cNvGrpSpPr/>
          <p:nvPr/>
        </p:nvGrpSpPr>
        <p:grpSpPr>
          <a:xfrm>
            <a:off x="600108" y="1274692"/>
            <a:ext cx="2755944" cy="2602816"/>
            <a:chOff x="697883" y="1816768"/>
            <a:chExt cx="3674592" cy="3470421"/>
          </a:xfrm>
        </p:grpSpPr>
        <p:sp>
          <p:nvSpPr>
            <p:cNvPr id="251" name="Google Shape;251;p30"/>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52" name="Google Shape;252;p30"/>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53" name="Google Shape;253;p30"/>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254" name="Google Shape;254;p30"/>
          <p:cNvSpPr txBox="1">
            <a:spLocks noGrp="1"/>
          </p:cNvSpPr>
          <p:nvPr>
            <p:ph type="title"/>
          </p:nvPr>
        </p:nvSpPr>
        <p:spPr>
          <a:xfrm>
            <a:off x="666750" y="1754752"/>
            <a:ext cx="2625600" cy="18528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255" name="Google Shape;255;p30"/>
          <p:cNvSpPr txBox="1">
            <a:spLocks noGrp="1"/>
          </p:cNvSpPr>
          <p:nvPr>
            <p:ph type="body" idx="1"/>
          </p:nvPr>
        </p:nvSpPr>
        <p:spPr>
          <a:xfrm>
            <a:off x="3840659" y="602390"/>
            <a:ext cx="4702200" cy="17868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256" name="Google Shape;256;p30"/>
          <p:cNvSpPr txBox="1">
            <a:spLocks noGrp="1"/>
          </p:cNvSpPr>
          <p:nvPr>
            <p:ph type="body" idx="2"/>
          </p:nvPr>
        </p:nvSpPr>
        <p:spPr>
          <a:xfrm>
            <a:off x="3838835" y="2754122"/>
            <a:ext cx="4704300" cy="17877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257" name="Google Shape;257;p30"/>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58" name="Google Shape;258;p30"/>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59" name="Google Shape;259;p30"/>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0"/>
        <p:cNvGrpSpPr/>
        <p:nvPr/>
      </p:nvGrpSpPr>
      <p:grpSpPr>
        <a:xfrm>
          <a:off x="0" y="0"/>
          <a:ext cx="0" cy="0"/>
          <a:chOff x="0" y="0"/>
          <a:chExt cx="0" cy="0"/>
        </a:xfrm>
      </p:grpSpPr>
      <p:grpSp>
        <p:nvGrpSpPr>
          <p:cNvPr id="261" name="Google Shape;261;p31"/>
          <p:cNvGrpSpPr/>
          <p:nvPr/>
        </p:nvGrpSpPr>
        <p:grpSpPr>
          <a:xfrm>
            <a:off x="-313135" y="0"/>
            <a:ext cx="9438188" cy="5139947"/>
            <a:chOff x="-417513" y="0"/>
            <a:chExt cx="12584251" cy="6853263"/>
          </a:xfrm>
        </p:grpSpPr>
        <p:sp>
          <p:nvSpPr>
            <p:cNvPr id="262" name="Google Shape;262;p31"/>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3" name="Google Shape;263;p31"/>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4" name="Google Shape;264;p31"/>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5" name="Google Shape;265;p31"/>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6" name="Google Shape;266;p31"/>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7" name="Google Shape;267;p31"/>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8" name="Google Shape;268;p31"/>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69" name="Google Shape;269;p31"/>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0" name="Google Shape;270;p31"/>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1" name="Google Shape;271;p31"/>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2" name="Google Shape;272;p31"/>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3" name="Google Shape;273;p31"/>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4" name="Google Shape;274;p31"/>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5" name="Google Shape;275;p31"/>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6" name="Google Shape;276;p31"/>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7" name="Google Shape;277;p31"/>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8" name="Google Shape;278;p31"/>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79" name="Google Shape;279;p31"/>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80" name="Google Shape;280;p31"/>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81" name="Google Shape;281;p31"/>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82" name="Google Shape;282;p31"/>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283" name="Google Shape;283;p31"/>
          <p:cNvGrpSpPr/>
          <p:nvPr/>
        </p:nvGrpSpPr>
        <p:grpSpPr>
          <a:xfrm>
            <a:off x="600108" y="1274692"/>
            <a:ext cx="2755944" cy="2602816"/>
            <a:chOff x="697883" y="1816768"/>
            <a:chExt cx="3674592" cy="3470421"/>
          </a:xfrm>
        </p:grpSpPr>
        <p:sp>
          <p:nvSpPr>
            <p:cNvPr id="284" name="Google Shape;284;p31"/>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85" name="Google Shape;285;p31"/>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86" name="Google Shape;286;p31"/>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287" name="Google Shape;287;p31"/>
          <p:cNvSpPr txBox="1">
            <a:spLocks noGrp="1"/>
          </p:cNvSpPr>
          <p:nvPr>
            <p:ph type="title"/>
          </p:nvPr>
        </p:nvSpPr>
        <p:spPr>
          <a:xfrm>
            <a:off x="666751" y="1772936"/>
            <a:ext cx="2625600" cy="18453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288" name="Google Shape;288;p31"/>
          <p:cNvSpPr txBox="1">
            <a:spLocks noGrp="1"/>
          </p:cNvSpPr>
          <p:nvPr>
            <p:ph type="body" idx="1"/>
          </p:nvPr>
        </p:nvSpPr>
        <p:spPr>
          <a:xfrm>
            <a:off x="3843853" y="602389"/>
            <a:ext cx="4698900" cy="514500"/>
          </a:xfrm>
          <a:prstGeom prst="rect">
            <a:avLst/>
          </a:prstGeom>
          <a:noFill/>
          <a:ln>
            <a:noFill/>
          </a:ln>
        </p:spPr>
        <p:txBody>
          <a:bodyPr spcFirstLastPara="1" wrap="square" lIns="75425" tIns="75425" rIns="75425" bIns="75425" anchor="ctr" anchorCtr="0"/>
          <a:lstStyle>
            <a:lvl1pPr marL="457200" marR="0" lvl="0" indent="-228600" algn="l" rtl="0">
              <a:lnSpc>
                <a:spcPct val="100000"/>
              </a:lnSpc>
              <a:spcBef>
                <a:spcPts val="800"/>
              </a:spcBef>
              <a:spcAft>
                <a:spcPts val="0"/>
              </a:spcAft>
              <a:buClr>
                <a:schemeClr val="accent1"/>
              </a:buClr>
              <a:buSzPts val="2000"/>
              <a:buFont typeface="Noto Sans Symbols"/>
              <a:buNone/>
              <a:defRPr sz="1800" b="0" i="0" u="none" strike="noStrike" cap="none">
                <a:solidFill>
                  <a:schemeClr val="accent1"/>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800"/>
              <a:buFont typeface="Noto Sans Symbols"/>
              <a:buNone/>
              <a:defRPr sz="1700" b="1"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600"/>
              <a:buFont typeface="Noto Sans Symbols"/>
              <a:buNone/>
              <a:defRPr sz="1500" b="1"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9pPr>
          </a:lstStyle>
          <a:p>
            <a:endParaRPr/>
          </a:p>
        </p:txBody>
      </p:sp>
      <p:sp>
        <p:nvSpPr>
          <p:cNvPr id="289" name="Google Shape;289;p31"/>
          <p:cNvSpPr txBox="1">
            <a:spLocks noGrp="1"/>
          </p:cNvSpPr>
          <p:nvPr>
            <p:ph type="body" idx="2"/>
          </p:nvPr>
        </p:nvSpPr>
        <p:spPr>
          <a:xfrm>
            <a:off x="3843979" y="1116739"/>
            <a:ext cx="4698300" cy="12726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290" name="Google Shape;290;p31"/>
          <p:cNvSpPr txBox="1">
            <a:spLocks noGrp="1"/>
          </p:cNvSpPr>
          <p:nvPr>
            <p:ph type="body" idx="3"/>
          </p:nvPr>
        </p:nvSpPr>
        <p:spPr>
          <a:xfrm>
            <a:off x="3838990" y="2749415"/>
            <a:ext cx="4698300" cy="514500"/>
          </a:xfrm>
          <a:prstGeom prst="rect">
            <a:avLst/>
          </a:prstGeom>
          <a:noFill/>
          <a:ln>
            <a:noFill/>
          </a:ln>
        </p:spPr>
        <p:txBody>
          <a:bodyPr spcFirstLastPara="1" wrap="square" lIns="75425" tIns="75425" rIns="75425" bIns="75425" anchor="ctr" anchorCtr="0"/>
          <a:lstStyle>
            <a:lvl1pPr marL="457200" marR="0" lvl="0" indent="-228600" algn="l" rtl="0">
              <a:lnSpc>
                <a:spcPct val="100000"/>
              </a:lnSpc>
              <a:spcBef>
                <a:spcPts val="800"/>
              </a:spcBef>
              <a:spcAft>
                <a:spcPts val="0"/>
              </a:spcAft>
              <a:buClr>
                <a:schemeClr val="accent1"/>
              </a:buClr>
              <a:buSzPts val="2000"/>
              <a:buFont typeface="Noto Sans Symbols"/>
              <a:buNone/>
              <a:defRPr sz="1800" b="0" i="0" u="none" strike="noStrike" cap="none">
                <a:solidFill>
                  <a:schemeClr val="accent1"/>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800"/>
              <a:buFont typeface="Noto Sans Symbols"/>
              <a:buNone/>
              <a:defRPr sz="1700" b="1"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600"/>
              <a:buFont typeface="Noto Sans Symbols"/>
              <a:buNone/>
              <a:defRPr sz="1500" b="1"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500"/>
              <a:buFont typeface="Noto Sans Symbols"/>
              <a:buNone/>
              <a:defRPr sz="1300" b="1" i="0" u="none" strike="noStrike" cap="none">
                <a:solidFill>
                  <a:schemeClr val="dk1"/>
                </a:solidFill>
                <a:latin typeface="Rockwell"/>
                <a:ea typeface="Rockwell"/>
                <a:cs typeface="Rockwell"/>
                <a:sym typeface="Rockwell"/>
              </a:defRPr>
            </a:lvl9pPr>
          </a:lstStyle>
          <a:p>
            <a:endParaRPr/>
          </a:p>
        </p:txBody>
      </p:sp>
      <p:sp>
        <p:nvSpPr>
          <p:cNvPr id="291" name="Google Shape;291;p31"/>
          <p:cNvSpPr txBox="1">
            <a:spLocks noGrp="1"/>
          </p:cNvSpPr>
          <p:nvPr>
            <p:ph type="body" idx="4"/>
          </p:nvPr>
        </p:nvSpPr>
        <p:spPr>
          <a:xfrm>
            <a:off x="3838835" y="3263765"/>
            <a:ext cx="4699200" cy="12780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292" name="Google Shape;292;p31"/>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93" name="Google Shape;293;p31"/>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294" name="Google Shape;294;p31"/>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5"/>
        <p:cNvGrpSpPr/>
        <p:nvPr/>
      </p:nvGrpSpPr>
      <p:grpSpPr>
        <a:xfrm>
          <a:off x="0" y="0"/>
          <a:ext cx="0" cy="0"/>
          <a:chOff x="0" y="0"/>
          <a:chExt cx="0" cy="0"/>
        </a:xfrm>
      </p:grpSpPr>
      <p:grpSp>
        <p:nvGrpSpPr>
          <p:cNvPr id="296" name="Google Shape;296;p32"/>
          <p:cNvGrpSpPr/>
          <p:nvPr/>
        </p:nvGrpSpPr>
        <p:grpSpPr>
          <a:xfrm>
            <a:off x="-313135" y="0"/>
            <a:ext cx="9438188" cy="5139947"/>
            <a:chOff x="-417513" y="0"/>
            <a:chExt cx="12584251" cy="6853263"/>
          </a:xfrm>
        </p:grpSpPr>
        <p:sp>
          <p:nvSpPr>
            <p:cNvPr id="297" name="Google Shape;297;p32"/>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98" name="Google Shape;298;p32"/>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299" name="Google Shape;299;p32"/>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0" name="Google Shape;300;p32"/>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1" name="Google Shape;301;p32"/>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2" name="Google Shape;302;p32"/>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3" name="Google Shape;303;p32"/>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4" name="Google Shape;304;p32"/>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5" name="Google Shape;305;p32"/>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6" name="Google Shape;306;p32"/>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7" name="Google Shape;307;p32"/>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8" name="Google Shape;308;p32"/>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09" name="Google Shape;309;p32"/>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0" name="Google Shape;310;p32"/>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1" name="Google Shape;311;p32"/>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2" name="Google Shape;312;p32"/>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3" name="Google Shape;313;p32"/>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4" name="Google Shape;314;p32"/>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5" name="Google Shape;315;p32"/>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6" name="Google Shape;316;p32"/>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17" name="Google Shape;317;p32"/>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318" name="Google Shape;318;p32"/>
          <p:cNvGrpSpPr/>
          <p:nvPr/>
        </p:nvGrpSpPr>
        <p:grpSpPr>
          <a:xfrm>
            <a:off x="600108" y="1274692"/>
            <a:ext cx="2755944" cy="2602816"/>
            <a:chOff x="697883" y="1816768"/>
            <a:chExt cx="3674592" cy="3470421"/>
          </a:xfrm>
        </p:grpSpPr>
        <p:sp>
          <p:nvSpPr>
            <p:cNvPr id="319" name="Google Shape;319;p32"/>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20" name="Google Shape;320;p32"/>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21" name="Google Shape;321;p32"/>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322" name="Google Shape;322;p32"/>
          <p:cNvSpPr txBox="1">
            <a:spLocks noGrp="1"/>
          </p:cNvSpPr>
          <p:nvPr>
            <p:ph type="title"/>
          </p:nvPr>
        </p:nvSpPr>
        <p:spPr>
          <a:xfrm>
            <a:off x="666474" y="1762444"/>
            <a:ext cx="2625900" cy="18423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323" name="Google Shape;323;p32"/>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24" name="Google Shape;324;p32"/>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25" name="Google Shape;325;p32"/>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26"/>
        <p:cNvGrpSpPr/>
        <p:nvPr/>
      </p:nvGrpSpPr>
      <p:grpSpPr>
        <a:xfrm>
          <a:off x="0" y="0"/>
          <a:ext cx="0" cy="0"/>
          <a:chOff x="0" y="0"/>
          <a:chExt cx="0" cy="0"/>
        </a:xfrm>
      </p:grpSpPr>
      <p:grpSp>
        <p:nvGrpSpPr>
          <p:cNvPr id="327" name="Google Shape;327;p33"/>
          <p:cNvGrpSpPr/>
          <p:nvPr/>
        </p:nvGrpSpPr>
        <p:grpSpPr>
          <a:xfrm>
            <a:off x="-313135" y="0"/>
            <a:ext cx="9438188" cy="5139947"/>
            <a:chOff x="-417513" y="0"/>
            <a:chExt cx="12584251" cy="6853263"/>
          </a:xfrm>
        </p:grpSpPr>
        <p:sp>
          <p:nvSpPr>
            <p:cNvPr id="328" name="Google Shape;328;p33"/>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29" name="Google Shape;329;p33"/>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0" name="Google Shape;330;p33"/>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1" name="Google Shape;331;p33"/>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2" name="Google Shape;332;p33"/>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3" name="Google Shape;333;p33"/>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4" name="Google Shape;334;p33"/>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5" name="Google Shape;335;p33"/>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6" name="Google Shape;336;p33"/>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7" name="Google Shape;337;p33"/>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8" name="Google Shape;338;p33"/>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39" name="Google Shape;339;p33"/>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0" name="Google Shape;340;p33"/>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1" name="Google Shape;341;p33"/>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2" name="Google Shape;342;p33"/>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3" name="Google Shape;343;p33"/>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4" name="Google Shape;344;p33"/>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5" name="Google Shape;345;p33"/>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6" name="Google Shape;346;p33"/>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7" name="Google Shape;347;p33"/>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48" name="Google Shape;348;p33"/>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349" name="Google Shape;349;p33"/>
          <p:cNvGrpSpPr/>
          <p:nvPr/>
        </p:nvGrpSpPr>
        <p:grpSpPr>
          <a:xfrm>
            <a:off x="600108" y="1274692"/>
            <a:ext cx="2755944" cy="2602816"/>
            <a:chOff x="697883" y="1816768"/>
            <a:chExt cx="3674592" cy="3470421"/>
          </a:xfrm>
        </p:grpSpPr>
        <p:sp>
          <p:nvSpPr>
            <p:cNvPr id="350" name="Google Shape;350;p33"/>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51" name="Google Shape;351;p33"/>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52" name="Google Shape;352;p33"/>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353" name="Google Shape;353;p33"/>
          <p:cNvSpPr txBox="1">
            <a:spLocks noGrp="1"/>
          </p:cNvSpPr>
          <p:nvPr>
            <p:ph type="title"/>
          </p:nvPr>
        </p:nvSpPr>
        <p:spPr>
          <a:xfrm>
            <a:off x="666473" y="1764019"/>
            <a:ext cx="2625900" cy="917400"/>
          </a:xfrm>
          <a:prstGeom prst="rect">
            <a:avLst/>
          </a:prstGeom>
          <a:noFill/>
          <a:ln>
            <a:noFill/>
          </a:ln>
        </p:spPr>
        <p:txBody>
          <a:bodyPr spcFirstLastPara="1" wrap="square" lIns="75425" tIns="75425" rIns="75425" bIns="75425" anchor="b" anchorCtr="0"/>
          <a:lstStyle>
            <a:lvl1pPr marL="0" marR="0" lvl="0" indent="0" algn="ctr" rtl="0">
              <a:lnSpc>
                <a:spcPct val="85000"/>
              </a:lnSpc>
              <a:spcBef>
                <a:spcPts val="0"/>
              </a:spcBef>
              <a:spcAft>
                <a:spcPts val="0"/>
              </a:spcAft>
              <a:buClr>
                <a:srgbClr val="FFFEFF"/>
              </a:buClr>
              <a:buSzPts val="2600"/>
              <a:buFont typeface="Calibri"/>
              <a:buNone/>
              <a:defRPr sz="26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354" name="Google Shape;354;p33"/>
          <p:cNvSpPr txBox="1">
            <a:spLocks noGrp="1"/>
          </p:cNvSpPr>
          <p:nvPr>
            <p:ph type="body" idx="1"/>
          </p:nvPr>
        </p:nvSpPr>
        <p:spPr>
          <a:xfrm>
            <a:off x="3832487" y="602107"/>
            <a:ext cx="4706400" cy="3937500"/>
          </a:xfrm>
          <a:prstGeom prst="rect">
            <a:avLst/>
          </a:prstGeom>
          <a:noFill/>
          <a:ln>
            <a:noFill/>
          </a:ln>
        </p:spPr>
        <p:txBody>
          <a:bodyPr spcFirstLastPara="1" wrap="square" lIns="75425" tIns="75425" rIns="75425" bIns="75425" anchor="ctr"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355" name="Google Shape;355;p33"/>
          <p:cNvSpPr txBox="1">
            <a:spLocks noGrp="1"/>
          </p:cNvSpPr>
          <p:nvPr>
            <p:ph type="body" idx="2"/>
          </p:nvPr>
        </p:nvSpPr>
        <p:spPr>
          <a:xfrm>
            <a:off x="666473" y="2685139"/>
            <a:ext cx="2625900" cy="915900"/>
          </a:xfrm>
          <a:prstGeom prst="rect">
            <a:avLst/>
          </a:prstGeom>
          <a:noFill/>
          <a:ln>
            <a:noFill/>
          </a:ln>
        </p:spPr>
        <p:txBody>
          <a:bodyPr spcFirstLastPara="1" wrap="square" lIns="75425" tIns="75425" rIns="75425" bIns="75425" anchor="t" anchorCtr="0"/>
          <a:lstStyle>
            <a:lvl1pPr marL="457200" marR="0" lvl="0" indent="-228600" algn="ctr" rtl="0">
              <a:lnSpc>
                <a:spcPct val="120000"/>
              </a:lnSpc>
              <a:spcBef>
                <a:spcPts val="800"/>
              </a:spcBef>
              <a:spcAft>
                <a:spcPts val="0"/>
              </a:spcAft>
              <a:buClr>
                <a:schemeClr val="accent1"/>
              </a:buClr>
              <a:buSzPts val="1500"/>
              <a:buFont typeface="Noto Sans Symbols"/>
              <a:buNone/>
              <a:defRPr sz="13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100"/>
              <a:buFont typeface="Noto Sans Symbols"/>
              <a:buNone/>
              <a:defRPr sz="1000" b="0"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9pPr>
          </a:lstStyle>
          <a:p>
            <a:endParaRPr/>
          </a:p>
        </p:txBody>
      </p:sp>
      <p:sp>
        <p:nvSpPr>
          <p:cNvPr id="356" name="Google Shape;356;p33"/>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57" name="Google Shape;357;p33"/>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58" name="Google Shape;358;p33"/>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9"/>
        <p:cNvGrpSpPr/>
        <p:nvPr/>
      </p:nvGrpSpPr>
      <p:grpSpPr>
        <a:xfrm>
          <a:off x="0" y="0"/>
          <a:ext cx="0" cy="0"/>
          <a:chOff x="0" y="0"/>
          <a:chExt cx="0" cy="0"/>
        </a:xfrm>
      </p:grpSpPr>
      <p:grpSp>
        <p:nvGrpSpPr>
          <p:cNvPr id="360" name="Google Shape;360;p34"/>
          <p:cNvGrpSpPr/>
          <p:nvPr/>
        </p:nvGrpSpPr>
        <p:grpSpPr>
          <a:xfrm>
            <a:off x="-247255" y="-44532"/>
            <a:ext cx="9386925" cy="5192942"/>
            <a:chOff x="-329674" y="-51881"/>
            <a:chExt cx="12515900" cy="6923923"/>
          </a:xfrm>
        </p:grpSpPr>
        <p:sp>
          <p:nvSpPr>
            <p:cNvPr id="361" name="Google Shape;361;p34"/>
            <p:cNvSpPr/>
            <p:nvPr/>
          </p:nvSpPr>
          <p:spPr>
            <a:xfrm>
              <a:off x="-329674" y="1298404"/>
              <a:ext cx="9702900" cy="5573400"/>
            </a:xfrm>
            <a:custGeom>
              <a:avLst/>
              <a:gdLst/>
              <a:ahLst/>
              <a:cxnLst/>
              <a:rect l="l" t="t" r="r" b="b"/>
              <a:pathLst>
                <a:path w="120000" h="120000" extrusionOk="0">
                  <a:moveTo>
                    <a:pt x="103159" y="120000"/>
                  </a:moveTo>
                  <a:cubicBezTo>
                    <a:pt x="120000" y="95260"/>
                    <a:pt x="98508" y="52660"/>
                    <a:pt x="87556" y="34285"/>
                  </a:cubicBezTo>
                  <a:cubicBezTo>
                    <a:pt x="77487" y="17450"/>
                    <a:pt x="64710" y="4414"/>
                    <a:pt x="50637" y="2258"/>
                  </a:cubicBezTo>
                  <a:cubicBezTo>
                    <a:pt x="36565" y="0"/>
                    <a:pt x="20078" y="13139"/>
                    <a:pt x="11717" y="32643"/>
                  </a:cubicBezTo>
                  <a:cubicBezTo>
                    <a:pt x="0" y="60153"/>
                    <a:pt x="10834" y="99059"/>
                    <a:pt x="23493" y="11958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2" name="Google Shape;362;p34"/>
            <p:cNvSpPr/>
            <p:nvPr/>
          </p:nvSpPr>
          <p:spPr>
            <a:xfrm>
              <a:off x="670451" y="2018236"/>
              <a:ext cx="7374000" cy="4848900"/>
            </a:xfrm>
            <a:custGeom>
              <a:avLst/>
              <a:gdLst/>
              <a:ahLst/>
              <a:cxnLst/>
              <a:rect l="l" t="t" r="r" b="b"/>
              <a:pathLst>
                <a:path w="120000" h="120000" extrusionOk="0">
                  <a:moveTo>
                    <a:pt x="79406" y="119882"/>
                  </a:moveTo>
                  <a:cubicBezTo>
                    <a:pt x="94744" y="114572"/>
                    <a:pt x="120000" y="101120"/>
                    <a:pt x="111788" y="69852"/>
                  </a:cubicBezTo>
                  <a:cubicBezTo>
                    <a:pt x="104118" y="40589"/>
                    <a:pt x="80645" y="13097"/>
                    <a:pt x="60581" y="6253"/>
                  </a:cubicBezTo>
                  <a:cubicBezTo>
                    <a:pt x="42220" y="0"/>
                    <a:pt x="21304" y="13805"/>
                    <a:pt x="11620" y="38820"/>
                  </a:cubicBezTo>
                  <a:cubicBezTo>
                    <a:pt x="0" y="68908"/>
                    <a:pt x="18825" y="107492"/>
                    <a:pt x="36952"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3" name="Google Shape;363;p34"/>
            <p:cNvSpPr/>
            <p:nvPr/>
          </p:nvSpPr>
          <p:spPr>
            <a:xfrm>
              <a:off x="251351" y="1788400"/>
              <a:ext cx="8035800" cy="5083500"/>
            </a:xfrm>
            <a:custGeom>
              <a:avLst/>
              <a:gdLst/>
              <a:ahLst/>
              <a:cxnLst/>
              <a:rect l="l" t="t" r="r" b="b"/>
              <a:pathLst>
                <a:path w="120000" h="120000" extrusionOk="0">
                  <a:moveTo>
                    <a:pt x="92559" y="120000"/>
                  </a:moveTo>
                  <a:cubicBezTo>
                    <a:pt x="100663" y="115272"/>
                    <a:pt x="110260" y="108292"/>
                    <a:pt x="114668" y="95684"/>
                  </a:cubicBezTo>
                  <a:cubicBezTo>
                    <a:pt x="120000" y="80487"/>
                    <a:pt x="114170" y="64727"/>
                    <a:pt x="107843" y="53020"/>
                  </a:cubicBezTo>
                  <a:cubicBezTo>
                    <a:pt x="94976" y="29043"/>
                    <a:pt x="77061" y="6979"/>
                    <a:pt x="56729" y="3151"/>
                  </a:cubicBezTo>
                  <a:cubicBezTo>
                    <a:pt x="39739" y="0"/>
                    <a:pt x="22535" y="15534"/>
                    <a:pt x="12867" y="37485"/>
                  </a:cubicBezTo>
                  <a:cubicBezTo>
                    <a:pt x="0" y="66641"/>
                    <a:pt x="13578" y="102101"/>
                    <a:pt x="29857"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4" name="Google Shape;364;p34"/>
            <p:cNvSpPr/>
            <p:nvPr/>
          </p:nvSpPr>
          <p:spPr>
            <a:xfrm>
              <a:off x="-1061" y="549842"/>
              <a:ext cx="10334700" cy="6322200"/>
            </a:xfrm>
            <a:custGeom>
              <a:avLst/>
              <a:gdLst/>
              <a:ahLst/>
              <a:cxnLst/>
              <a:rect l="l" t="t" r="r" b="b"/>
              <a:pathLst>
                <a:path w="120000" h="120000" extrusionOk="0">
                  <a:moveTo>
                    <a:pt x="103528" y="120000"/>
                  </a:moveTo>
                  <a:cubicBezTo>
                    <a:pt x="120000" y="94570"/>
                    <a:pt x="100875" y="61357"/>
                    <a:pt x="88935" y="42805"/>
                  </a:cubicBezTo>
                  <a:cubicBezTo>
                    <a:pt x="77715" y="25429"/>
                    <a:pt x="64062" y="10497"/>
                    <a:pt x="48641" y="5701"/>
                  </a:cubicBezTo>
                  <a:cubicBezTo>
                    <a:pt x="30124" y="0"/>
                    <a:pt x="11828" y="14570"/>
                    <a:pt x="0" y="3828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5" name="Google Shape;365;p34"/>
            <p:cNvSpPr/>
            <p:nvPr/>
          </p:nvSpPr>
          <p:spPr>
            <a:xfrm>
              <a:off x="3701" y="6186246"/>
              <a:ext cx="504900" cy="681600"/>
            </a:xfrm>
            <a:custGeom>
              <a:avLst/>
              <a:gdLst/>
              <a:ahLst/>
              <a:cxnLst/>
              <a:rect l="l" t="t" r="r" b="b"/>
              <a:pathLst>
                <a:path w="120000" h="120000" extrusionOk="0">
                  <a:moveTo>
                    <a:pt x="0" y="0"/>
                  </a:moveTo>
                  <a:cubicBezTo>
                    <a:pt x="39622" y="45314"/>
                    <a:pt x="79245" y="84755"/>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6" name="Google Shape;366;p34"/>
            <p:cNvSpPr/>
            <p:nvPr/>
          </p:nvSpPr>
          <p:spPr>
            <a:xfrm>
              <a:off x="-1061" y="-51881"/>
              <a:ext cx="11091900" cy="6923700"/>
            </a:xfrm>
            <a:custGeom>
              <a:avLst/>
              <a:gdLst/>
              <a:ahLst/>
              <a:cxnLst/>
              <a:rect l="l" t="t" r="r" b="b"/>
              <a:pathLst>
                <a:path w="120000" h="120000" extrusionOk="0">
                  <a:moveTo>
                    <a:pt x="105373" y="120000"/>
                  </a:moveTo>
                  <a:cubicBezTo>
                    <a:pt x="120000" y="95289"/>
                    <a:pt x="105527" y="67851"/>
                    <a:pt x="93373" y="49669"/>
                  </a:cubicBezTo>
                  <a:cubicBezTo>
                    <a:pt x="80806" y="30991"/>
                    <a:pt x="66025" y="14793"/>
                    <a:pt x="49236" y="8016"/>
                  </a:cubicBezTo>
                  <a:cubicBezTo>
                    <a:pt x="29459" y="0"/>
                    <a:pt x="15038" y="8347"/>
                    <a:pt x="0" y="3024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7" name="Google Shape;367;p34"/>
            <p:cNvSpPr/>
            <p:nvPr/>
          </p:nvSpPr>
          <p:spPr>
            <a:xfrm>
              <a:off x="5426601" y="5579"/>
              <a:ext cx="5787900" cy="6847200"/>
            </a:xfrm>
            <a:custGeom>
              <a:avLst/>
              <a:gdLst/>
              <a:ahLst/>
              <a:cxnLst/>
              <a:rect l="l" t="t" r="r" b="b"/>
              <a:pathLst>
                <a:path w="120000" h="120000" extrusionOk="0">
                  <a:moveTo>
                    <a:pt x="107960" y="120000"/>
                  </a:moveTo>
                  <a:cubicBezTo>
                    <a:pt x="120000" y="93091"/>
                    <a:pt x="89210" y="64345"/>
                    <a:pt x="69967" y="46044"/>
                  </a:cubicBezTo>
                  <a:cubicBezTo>
                    <a:pt x="50230" y="27325"/>
                    <a:pt x="27039" y="1061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8" name="Google Shape;368;p34"/>
            <p:cNvSpPr/>
            <p:nvPr/>
          </p:nvSpPr>
          <p:spPr>
            <a:xfrm>
              <a:off x="-1061" y="5579"/>
              <a:ext cx="1057200" cy="614400"/>
            </a:xfrm>
            <a:custGeom>
              <a:avLst/>
              <a:gdLst/>
              <a:ahLst/>
              <a:cxnLst/>
              <a:rect l="l" t="t" r="r" b="b"/>
              <a:pathLst>
                <a:path w="120000" h="120000" extrusionOk="0">
                  <a:moveTo>
                    <a:pt x="120000" y="0"/>
                  </a:moveTo>
                  <a:cubicBezTo>
                    <a:pt x="82162" y="32558"/>
                    <a:pt x="41081" y="7255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69" name="Google Shape;369;p34"/>
            <p:cNvSpPr/>
            <p:nvPr/>
          </p:nvSpPr>
          <p:spPr>
            <a:xfrm>
              <a:off x="5821889" y="5579"/>
              <a:ext cx="5588100" cy="6866400"/>
            </a:xfrm>
            <a:custGeom>
              <a:avLst/>
              <a:gdLst/>
              <a:ahLst/>
              <a:cxnLst/>
              <a:rect l="l" t="t" r="r" b="b"/>
              <a:pathLst>
                <a:path w="120000" h="120000" extrusionOk="0">
                  <a:moveTo>
                    <a:pt x="109063" y="120000"/>
                  </a:moveTo>
                  <a:cubicBezTo>
                    <a:pt x="120000" y="93666"/>
                    <a:pt x="90664" y="66416"/>
                    <a:pt x="71345" y="48083"/>
                  </a:cubicBezTo>
                  <a:cubicBezTo>
                    <a:pt x="51107" y="29000"/>
                    <a:pt x="27597" y="11750"/>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0" name="Google Shape;370;p34"/>
            <p:cNvSpPr/>
            <p:nvPr/>
          </p:nvSpPr>
          <p:spPr>
            <a:xfrm>
              <a:off x="3701" y="790"/>
              <a:ext cx="595200" cy="352800"/>
            </a:xfrm>
            <a:custGeom>
              <a:avLst/>
              <a:gdLst/>
              <a:ahLst/>
              <a:cxnLst/>
              <a:rect l="l" t="t" r="r" b="b"/>
              <a:pathLst>
                <a:path w="120000" h="120000" extrusionOk="0">
                  <a:moveTo>
                    <a:pt x="120000" y="0"/>
                  </a:moveTo>
                  <a:cubicBezTo>
                    <a:pt x="81600" y="35675"/>
                    <a:pt x="41280" y="76216"/>
                    <a:pt x="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1" name="Google Shape;371;p34"/>
            <p:cNvSpPr/>
            <p:nvPr/>
          </p:nvSpPr>
          <p:spPr>
            <a:xfrm>
              <a:off x="6012389" y="5579"/>
              <a:ext cx="5497500" cy="6866400"/>
            </a:xfrm>
            <a:custGeom>
              <a:avLst/>
              <a:gdLst/>
              <a:ahLst/>
              <a:cxnLst/>
              <a:rect l="l" t="t" r="r" b="b"/>
              <a:pathLst>
                <a:path w="120000" h="120000" extrusionOk="0">
                  <a:moveTo>
                    <a:pt x="109714" y="120000"/>
                  </a:moveTo>
                  <a:cubicBezTo>
                    <a:pt x="120000" y="93583"/>
                    <a:pt x="90909" y="66750"/>
                    <a:pt x="71272" y="48333"/>
                  </a:cubicBezTo>
                  <a:cubicBezTo>
                    <a:pt x="51012" y="29333"/>
                    <a:pt x="27428" y="12083"/>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2" name="Google Shape;372;p34"/>
            <p:cNvSpPr/>
            <p:nvPr/>
          </p:nvSpPr>
          <p:spPr>
            <a:xfrm>
              <a:off x="-1061" y="5579"/>
              <a:ext cx="357300" cy="213900"/>
            </a:xfrm>
            <a:custGeom>
              <a:avLst/>
              <a:gdLst/>
              <a:ahLst/>
              <a:cxnLst/>
              <a:rect l="l" t="t" r="r" b="b"/>
              <a:pathLst>
                <a:path w="120000" h="120000" extrusionOk="0">
                  <a:moveTo>
                    <a:pt x="120000" y="0"/>
                  </a:moveTo>
                  <a:cubicBezTo>
                    <a:pt x="80000" y="37333"/>
                    <a:pt x="40000" y="77333"/>
                    <a:pt x="0"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3" name="Google Shape;373;p34"/>
            <p:cNvSpPr/>
            <p:nvPr/>
          </p:nvSpPr>
          <p:spPr>
            <a:xfrm>
              <a:off x="6210826" y="790"/>
              <a:ext cx="5523000" cy="6871200"/>
            </a:xfrm>
            <a:custGeom>
              <a:avLst/>
              <a:gdLst/>
              <a:ahLst/>
              <a:cxnLst/>
              <a:rect l="l" t="t" r="r" b="b"/>
              <a:pathLst>
                <a:path w="120000" h="120000" extrusionOk="0">
                  <a:moveTo>
                    <a:pt x="108931" y="120000"/>
                  </a:moveTo>
                  <a:cubicBezTo>
                    <a:pt x="120000" y="94018"/>
                    <a:pt x="92275" y="68036"/>
                    <a:pt x="72931" y="49882"/>
                  </a:cubicBezTo>
                  <a:cubicBezTo>
                    <a:pt x="52034" y="30395"/>
                    <a:pt x="27931" y="1265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4" name="Google Shape;374;p34"/>
            <p:cNvSpPr/>
            <p:nvPr/>
          </p:nvSpPr>
          <p:spPr>
            <a:xfrm>
              <a:off x="6463239" y="5579"/>
              <a:ext cx="5413500" cy="6866400"/>
            </a:xfrm>
            <a:custGeom>
              <a:avLst/>
              <a:gdLst/>
              <a:ahLst/>
              <a:cxnLst/>
              <a:rect l="l" t="t" r="r" b="b"/>
              <a:pathLst>
                <a:path w="120000" h="120000" extrusionOk="0">
                  <a:moveTo>
                    <a:pt x="109762" y="120000"/>
                  </a:moveTo>
                  <a:cubicBezTo>
                    <a:pt x="120000" y="94250"/>
                    <a:pt x="93192" y="69000"/>
                    <a:pt x="73667" y="50916"/>
                  </a:cubicBezTo>
                  <a:cubicBezTo>
                    <a:pt x="52559" y="31250"/>
                    <a:pt x="28284" y="13250"/>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5" name="Google Shape;375;p34"/>
            <p:cNvSpPr/>
            <p:nvPr/>
          </p:nvSpPr>
          <p:spPr>
            <a:xfrm>
              <a:off x="6877576" y="5579"/>
              <a:ext cx="5037000" cy="6861600"/>
            </a:xfrm>
            <a:custGeom>
              <a:avLst/>
              <a:gdLst/>
              <a:ahLst/>
              <a:cxnLst/>
              <a:rect l="l" t="t" r="r" b="b"/>
              <a:pathLst>
                <a:path w="120000" h="120000" extrusionOk="0">
                  <a:moveTo>
                    <a:pt x="114669" y="119999"/>
                  </a:moveTo>
                  <a:cubicBezTo>
                    <a:pt x="120000" y="94315"/>
                    <a:pt x="93572" y="70132"/>
                    <a:pt x="73497" y="51452"/>
                  </a:cubicBezTo>
                  <a:cubicBezTo>
                    <a:pt x="52400" y="31938"/>
                    <a:pt x="28128" y="1400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6" name="Google Shape;376;p34"/>
            <p:cNvSpPr/>
            <p:nvPr/>
          </p:nvSpPr>
          <p:spPr>
            <a:xfrm>
              <a:off x="8768289" y="5579"/>
              <a:ext cx="3417900" cy="2742000"/>
            </a:xfrm>
            <a:custGeom>
              <a:avLst/>
              <a:gdLst/>
              <a:ahLst/>
              <a:cxnLst/>
              <a:rect l="l" t="t" r="r" b="b"/>
              <a:pathLst>
                <a:path w="120000" h="120000" extrusionOk="0">
                  <a:moveTo>
                    <a:pt x="120000" y="120000"/>
                  </a:moveTo>
                  <a:cubicBezTo>
                    <a:pt x="83565" y="75130"/>
                    <a:pt x="43454" y="340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7" name="Google Shape;377;p34"/>
            <p:cNvSpPr/>
            <p:nvPr/>
          </p:nvSpPr>
          <p:spPr>
            <a:xfrm>
              <a:off x="9235014" y="10367"/>
              <a:ext cx="2951100" cy="2555400"/>
            </a:xfrm>
            <a:custGeom>
              <a:avLst/>
              <a:gdLst/>
              <a:ahLst/>
              <a:cxnLst/>
              <a:rect l="l" t="t" r="r" b="b"/>
              <a:pathLst>
                <a:path w="120000" h="120000" extrusionOk="0">
                  <a:moveTo>
                    <a:pt x="120000" y="120000"/>
                  </a:moveTo>
                  <a:cubicBezTo>
                    <a:pt x="78193" y="70298"/>
                    <a:pt x="37935" y="3089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8" name="Google Shape;378;p34"/>
            <p:cNvSpPr/>
            <p:nvPr/>
          </p:nvSpPr>
          <p:spPr>
            <a:xfrm>
              <a:off x="10020826" y="5579"/>
              <a:ext cx="2165400" cy="1358400"/>
            </a:xfrm>
            <a:custGeom>
              <a:avLst/>
              <a:gdLst/>
              <a:ahLst/>
              <a:cxnLst/>
              <a:rect l="l" t="t" r="r" b="b"/>
              <a:pathLst>
                <a:path w="120000" h="120000" extrusionOk="0">
                  <a:moveTo>
                    <a:pt x="0" y="0"/>
                  </a:moveTo>
                  <a:cubicBezTo>
                    <a:pt x="40351" y="35789"/>
                    <a:pt x="81230" y="75789"/>
                    <a:pt x="119999" y="119999"/>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79" name="Google Shape;379;p34"/>
            <p:cNvSpPr/>
            <p:nvPr/>
          </p:nvSpPr>
          <p:spPr>
            <a:xfrm>
              <a:off x="11290826" y="5579"/>
              <a:ext cx="895200" cy="534600"/>
            </a:xfrm>
            <a:custGeom>
              <a:avLst/>
              <a:gdLst/>
              <a:ahLst/>
              <a:cxnLst/>
              <a:rect l="l" t="t" r="r" b="b"/>
              <a:pathLst>
                <a:path w="120000" h="120000" extrusionOk="0">
                  <a:moveTo>
                    <a:pt x="0" y="0"/>
                  </a:moveTo>
                  <a:cubicBezTo>
                    <a:pt x="40212" y="38571"/>
                    <a:pt x="80425" y="78214"/>
                    <a:pt x="120000" y="11999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380" name="Google Shape;380;p34"/>
          <p:cNvGrpSpPr/>
          <p:nvPr/>
        </p:nvGrpSpPr>
        <p:grpSpPr>
          <a:xfrm>
            <a:off x="604002" y="1273748"/>
            <a:ext cx="4456125" cy="2602816"/>
            <a:chOff x="805336" y="1698331"/>
            <a:chExt cx="5941500" cy="3470421"/>
          </a:xfrm>
        </p:grpSpPr>
        <p:sp>
          <p:nvSpPr>
            <p:cNvPr id="381" name="Google Shape;381;p34"/>
            <p:cNvSpPr/>
            <p:nvPr/>
          </p:nvSpPr>
          <p:spPr>
            <a:xfrm>
              <a:off x="805336" y="1698331"/>
              <a:ext cx="59415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82" name="Google Shape;382;p34"/>
            <p:cNvSpPr/>
            <p:nvPr/>
          </p:nvSpPr>
          <p:spPr>
            <a:xfrm rot="10800000">
              <a:off x="3618201" y="4896352"/>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83" name="Google Shape;383;p34"/>
            <p:cNvSpPr/>
            <p:nvPr/>
          </p:nvSpPr>
          <p:spPr>
            <a:xfrm>
              <a:off x="805336" y="2274403"/>
              <a:ext cx="59415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384" name="Google Shape;384;p34"/>
          <p:cNvSpPr>
            <a:spLocks noGrp="1"/>
          </p:cNvSpPr>
          <p:nvPr>
            <p:ph type="pic" idx="2"/>
          </p:nvPr>
        </p:nvSpPr>
        <p:spPr>
          <a:xfrm>
            <a:off x="5657633" y="0"/>
            <a:ext cx="3486600" cy="5143500"/>
          </a:xfrm>
          <a:prstGeom prst="rect">
            <a:avLst/>
          </a:prstGeom>
          <a:solidFill>
            <a:srgbClr val="FEFEFE"/>
          </a:solidFill>
          <a:ln>
            <a:noFill/>
          </a:ln>
        </p:spPr>
        <p:txBody>
          <a:bodyPr spcFirstLastPara="1" wrap="square" lIns="75425" tIns="75425" rIns="75425" bIns="75425" anchor="t" anchorCtr="0"/>
          <a:lstStyle>
            <a:lvl1pPr marL="0" marR="0" lvl="0" indent="0" algn="ctr" rtl="0">
              <a:lnSpc>
                <a:spcPct val="120000"/>
              </a:lnSpc>
              <a:spcBef>
                <a:spcPts val="800"/>
              </a:spcBef>
              <a:spcAft>
                <a:spcPts val="0"/>
              </a:spcAft>
              <a:buClr>
                <a:schemeClr val="accent1"/>
              </a:buClr>
              <a:buSzPts val="2900"/>
              <a:buFont typeface="Noto Sans Symbols"/>
              <a:buNone/>
              <a:defRPr sz="2600" b="0" i="0" u="none" strike="noStrike" cap="none">
                <a:solidFill>
                  <a:schemeClr val="dk1"/>
                </a:solidFill>
                <a:latin typeface="Rockwell"/>
                <a:ea typeface="Rockwell"/>
                <a:cs typeface="Rockwell"/>
                <a:sym typeface="Rockwell"/>
              </a:defRPr>
            </a:lvl1pPr>
            <a:lvl2pPr marL="381000" marR="0" lvl="1" indent="0" algn="l" rtl="0">
              <a:lnSpc>
                <a:spcPct val="120000"/>
              </a:lnSpc>
              <a:spcBef>
                <a:spcPts val="400"/>
              </a:spcBef>
              <a:spcAft>
                <a:spcPts val="0"/>
              </a:spcAft>
              <a:buClr>
                <a:schemeClr val="accent1"/>
              </a:buClr>
              <a:buSzPts val="2500"/>
              <a:buFont typeface="Noto Sans Symbols"/>
              <a:buNone/>
              <a:defRPr sz="2300" b="0" i="0" u="none" strike="noStrike" cap="none">
                <a:solidFill>
                  <a:schemeClr val="dk1"/>
                </a:solidFill>
                <a:latin typeface="Rockwell"/>
                <a:ea typeface="Rockwell"/>
                <a:cs typeface="Rockwell"/>
                <a:sym typeface="Rockwell"/>
              </a:defRPr>
            </a:lvl2pPr>
            <a:lvl3pPr marL="749300" marR="0" lvl="2" indent="0" algn="l" rtl="0">
              <a:lnSpc>
                <a:spcPct val="120000"/>
              </a:lnSpc>
              <a:spcBef>
                <a:spcPts val="400"/>
              </a:spcBef>
              <a:spcAft>
                <a:spcPts val="0"/>
              </a:spcAft>
              <a:buClr>
                <a:schemeClr val="accent1"/>
              </a:buClr>
              <a:buSzPts val="2200"/>
              <a:buFont typeface="Noto Sans Symbols"/>
              <a:buNone/>
              <a:defRPr sz="2000" b="0" i="0" u="none" strike="noStrike" cap="none">
                <a:solidFill>
                  <a:schemeClr val="dk1"/>
                </a:solidFill>
                <a:latin typeface="Rockwell"/>
                <a:ea typeface="Rockwell"/>
                <a:cs typeface="Rockwell"/>
                <a:sym typeface="Rockwell"/>
              </a:defRPr>
            </a:lvl3pPr>
            <a:lvl4pPr marL="1130300" marR="0" lvl="3"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4pPr>
            <a:lvl5pPr marL="1511300" marR="0" lvl="4"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5pPr>
            <a:lvl6pPr marL="1892300" marR="0" lvl="5"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6pPr>
            <a:lvl7pPr marL="2260600" marR="0" lvl="6"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7pPr>
            <a:lvl8pPr marL="2641600" marR="0" lvl="7"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8pPr>
            <a:lvl9pPr marL="3022600" marR="0" lvl="8" indent="0" algn="l" rtl="0">
              <a:lnSpc>
                <a:spcPct val="120000"/>
              </a:lnSpc>
              <a:spcBef>
                <a:spcPts val="400"/>
              </a:spcBef>
              <a:spcAft>
                <a:spcPts val="0"/>
              </a:spcAft>
              <a:buClr>
                <a:schemeClr val="accent1"/>
              </a:buClr>
              <a:buSzPts val="1800"/>
              <a:buFont typeface="Noto Sans Symbols"/>
              <a:buNone/>
              <a:defRPr sz="1700" b="0" i="0" u="none" strike="noStrike" cap="none">
                <a:solidFill>
                  <a:schemeClr val="dk1"/>
                </a:solidFill>
                <a:latin typeface="Rockwell"/>
                <a:ea typeface="Rockwell"/>
                <a:cs typeface="Rockwell"/>
                <a:sym typeface="Rockwell"/>
              </a:defRPr>
            </a:lvl9pPr>
          </a:lstStyle>
          <a:p>
            <a:endParaRPr/>
          </a:p>
        </p:txBody>
      </p:sp>
      <p:sp>
        <p:nvSpPr>
          <p:cNvPr id="385" name="Google Shape;385;p34"/>
          <p:cNvSpPr txBox="1">
            <a:spLocks noGrp="1"/>
          </p:cNvSpPr>
          <p:nvPr>
            <p:ph type="title"/>
          </p:nvPr>
        </p:nvSpPr>
        <p:spPr>
          <a:xfrm>
            <a:off x="664082" y="1770191"/>
            <a:ext cx="4332300" cy="883500"/>
          </a:xfrm>
          <a:prstGeom prst="rect">
            <a:avLst/>
          </a:prstGeom>
          <a:noFill/>
          <a:ln>
            <a:noFill/>
          </a:ln>
        </p:spPr>
        <p:txBody>
          <a:bodyPr spcFirstLastPara="1" wrap="square" lIns="75425" tIns="75425" rIns="75425" bIns="75425" anchor="b" anchorCtr="0"/>
          <a:lstStyle>
            <a:lvl1pPr marL="0" marR="0" lvl="0" indent="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386" name="Google Shape;386;p34"/>
          <p:cNvSpPr txBox="1">
            <a:spLocks noGrp="1"/>
          </p:cNvSpPr>
          <p:nvPr>
            <p:ph type="body" idx="1"/>
          </p:nvPr>
        </p:nvSpPr>
        <p:spPr>
          <a:xfrm>
            <a:off x="664082" y="2658759"/>
            <a:ext cx="4332300" cy="955500"/>
          </a:xfrm>
          <a:prstGeom prst="rect">
            <a:avLst/>
          </a:prstGeom>
          <a:noFill/>
          <a:ln>
            <a:noFill/>
          </a:ln>
        </p:spPr>
        <p:txBody>
          <a:bodyPr spcFirstLastPara="1" wrap="square" lIns="75425" tIns="75425" rIns="75425" bIns="75425" anchor="t" anchorCtr="0"/>
          <a:lstStyle>
            <a:lvl1pPr marL="457200" marR="0" lvl="0" indent="-228600" algn="ctr" rtl="0">
              <a:lnSpc>
                <a:spcPct val="120000"/>
              </a:lnSpc>
              <a:spcBef>
                <a:spcPts val="800"/>
              </a:spcBef>
              <a:spcAft>
                <a:spcPts val="0"/>
              </a:spcAft>
              <a:buClr>
                <a:schemeClr val="accent1"/>
              </a:buClr>
              <a:buSzPts val="1600"/>
              <a:buFont typeface="Noto Sans Symbols"/>
              <a:buNone/>
              <a:defRPr sz="15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100"/>
              <a:buFont typeface="Noto Sans Symbols"/>
              <a:buNone/>
              <a:defRPr sz="1000" b="0"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900"/>
              <a:buFont typeface="Noto Sans Symbols"/>
              <a:buNone/>
              <a:defRPr sz="800" b="0" i="0" u="none" strike="noStrike" cap="none">
                <a:solidFill>
                  <a:schemeClr val="dk1"/>
                </a:solidFill>
                <a:latin typeface="Rockwell"/>
                <a:ea typeface="Rockwell"/>
                <a:cs typeface="Rockwell"/>
                <a:sym typeface="Rockwell"/>
              </a:defRPr>
            </a:lvl9pPr>
          </a:lstStyle>
          <a:p>
            <a:endParaRPr/>
          </a:p>
        </p:txBody>
      </p:sp>
      <p:sp>
        <p:nvSpPr>
          <p:cNvPr id="387" name="Google Shape;387;p34"/>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88" name="Google Shape;388;p34"/>
          <p:cNvSpPr txBox="1">
            <a:spLocks noGrp="1"/>
          </p:cNvSpPr>
          <p:nvPr>
            <p:ph type="ftr" idx="11"/>
          </p:nvPr>
        </p:nvSpPr>
        <p:spPr>
          <a:xfrm>
            <a:off x="603504" y="4670298"/>
            <a:ext cx="44565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389" name="Google Shape;389;p34"/>
          <p:cNvSpPr txBox="1">
            <a:spLocks noGrp="1"/>
          </p:cNvSpPr>
          <p:nvPr>
            <p:ph type="sldNum" idx="12"/>
          </p:nvPr>
        </p:nvSpPr>
        <p:spPr>
          <a:xfrm>
            <a:off x="4371283"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90"/>
        <p:cNvGrpSpPr/>
        <p:nvPr/>
      </p:nvGrpSpPr>
      <p:grpSpPr>
        <a:xfrm>
          <a:off x="0" y="0"/>
          <a:ext cx="0" cy="0"/>
          <a:chOff x="0" y="0"/>
          <a:chExt cx="0" cy="0"/>
        </a:xfrm>
      </p:grpSpPr>
      <p:grpSp>
        <p:nvGrpSpPr>
          <p:cNvPr id="391" name="Google Shape;391;p35"/>
          <p:cNvGrpSpPr/>
          <p:nvPr/>
        </p:nvGrpSpPr>
        <p:grpSpPr>
          <a:xfrm>
            <a:off x="-313135" y="0"/>
            <a:ext cx="9438188" cy="5139947"/>
            <a:chOff x="-417513" y="0"/>
            <a:chExt cx="12584251" cy="6853263"/>
          </a:xfrm>
        </p:grpSpPr>
        <p:sp>
          <p:nvSpPr>
            <p:cNvPr id="392" name="Google Shape;392;p35"/>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3" name="Google Shape;393;p35"/>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4" name="Google Shape;394;p35"/>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5" name="Google Shape;395;p35"/>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6" name="Google Shape;396;p35"/>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7" name="Google Shape;397;p35"/>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8" name="Google Shape;398;p35"/>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399" name="Google Shape;399;p35"/>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0" name="Google Shape;400;p35"/>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1" name="Google Shape;401;p35"/>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2" name="Google Shape;402;p35"/>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3" name="Google Shape;403;p35"/>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4" name="Google Shape;404;p35"/>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5" name="Google Shape;405;p35"/>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6" name="Google Shape;406;p35"/>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7" name="Google Shape;407;p35"/>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8" name="Google Shape;408;p35"/>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09" name="Google Shape;409;p35"/>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10" name="Google Shape;410;p35"/>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11" name="Google Shape;411;p35"/>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12" name="Google Shape;412;p35"/>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413" name="Google Shape;413;p35"/>
          <p:cNvGrpSpPr/>
          <p:nvPr/>
        </p:nvGrpSpPr>
        <p:grpSpPr>
          <a:xfrm>
            <a:off x="600108" y="1274692"/>
            <a:ext cx="2755944" cy="2602816"/>
            <a:chOff x="697883" y="1816768"/>
            <a:chExt cx="3674592" cy="3470421"/>
          </a:xfrm>
        </p:grpSpPr>
        <p:sp>
          <p:nvSpPr>
            <p:cNvPr id="414" name="Google Shape;414;p35"/>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15" name="Google Shape;415;p35"/>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16" name="Google Shape;416;p35"/>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417" name="Google Shape;417;p35"/>
          <p:cNvSpPr txBox="1">
            <a:spLocks noGrp="1"/>
          </p:cNvSpPr>
          <p:nvPr>
            <p:ph type="title"/>
          </p:nvPr>
        </p:nvSpPr>
        <p:spPr>
          <a:xfrm>
            <a:off x="666474" y="1762444"/>
            <a:ext cx="2625900" cy="18423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418" name="Google Shape;418;p35"/>
          <p:cNvSpPr txBox="1">
            <a:spLocks noGrp="1"/>
          </p:cNvSpPr>
          <p:nvPr>
            <p:ph type="body" idx="1"/>
          </p:nvPr>
        </p:nvSpPr>
        <p:spPr>
          <a:xfrm rot="5400000">
            <a:off x="4214113" y="214289"/>
            <a:ext cx="3942900" cy="47064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419" name="Google Shape;419;p35"/>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420" name="Google Shape;420;p35"/>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421" name="Google Shape;421;p35"/>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22"/>
        <p:cNvGrpSpPr/>
        <p:nvPr/>
      </p:nvGrpSpPr>
      <p:grpSpPr>
        <a:xfrm>
          <a:off x="0" y="0"/>
          <a:ext cx="0" cy="0"/>
          <a:chOff x="0" y="0"/>
          <a:chExt cx="0" cy="0"/>
        </a:xfrm>
      </p:grpSpPr>
      <p:grpSp>
        <p:nvGrpSpPr>
          <p:cNvPr id="423" name="Google Shape;423;p36"/>
          <p:cNvGrpSpPr/>
          <p:nvPr/>
        </p:nvGrpSpPr>
        <p:grpSpPr>
          <a:xfrm flipH="1">
            <a:off x="-103" y="0"/>
            <a:ext cx="9438188" cy="5139947"/>
            <a:chOff x="-417513" y="0"/>
            <a:chExt cx="12584251" cy="6853263"/>
          </a:xfrm>
        </p:grpSpPr>
        <p:sp>
          <p:nvSpPr>
            <p:cNvPr id="424" name="Google Shape;424;p36"/>
            <p:cNvSpPr/>
            <p:nvPr/>
          </p:nvSpPr>
          <p:spPr>
            <a:xfrm>
              <a:off x="1306513" y="0"/>
              <a:ext cx="3862500" cy="6843600"/>
            </a:xfrm>
            <a:custGeom>
              <a:avLst/>
              <a:gdLst/>
              <a:ahLst/>
              <a:cxnLst/>
              <a:rect l="l" t="t" r="r" b="b"/>
              <a:pathLst>
                <a:path w="120000" h="120000" extrusionOk="0">
                  <a:moveTo>
                    <a:pt x="120000" y="0"/>
                  </a:moveTo>
                  <a:cubicBezTo>
                    <a:pt x="48856" y="18416"/>
                    <a:pt x="0" y="86583"/>
                    <a:pt x="64206"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25" name="Google Shape;425;p36"/>
            <p:cNvSpPr/>
            <p:nvPr/>
          </p:nvSpPr>
          <p:spPr>
            <a:xfrm>
              <a:off x="10626725" y="9525"/>
              <a:ext cx="1539900" cy="555600"/>
            </a:xfrm>
            <a:custGeom>
              <a:avLst/>
              <a:gdLst/>
              <a:ahLst/>
              <a:cxnLst/>
              <a:rect l="l" t="t" r="r" b="b"/>
              <a:pathLst>
                <a:path w="120000" h="120000" extrusionOk="0">
                  <a:moveTo>
                    <a:pt x="120000" y="120000"/>
                  </a:moveTo>
                  <a:cubicBezTo>
                    <a:pt x="82592" y="65641"/>
                    <a:pt x="39629" y="2871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26" name="Google Shape;426;p36"/>
            <p:cNvSpPr/>
            <p:nvPr/>
          </p:nvSpPr>
          <p:spPr>
            <a:xfrm>
              <a:off x="10247313" y="5013325"/>
              <a:ext cx="1919400" cy="1830300"/>
            </a:xfrm>
            <a:custGeom>
              <a:avLst/>
              <a:gdLst/>
              <a:ahLst/>
              <a:cxnLst/>
              <a:rect l="l" t="t" r="r" b="b"/>
              <a:pathLst>
                <a:path w="120000" h="120000" extrusionOk="0">
                  <a:moveTo>
                    <a:pt x="0" y="120000"/>
                  </a:moveTo>
                  <a:cubicBezTo>
                    <a:pt x="43366" y="84779"/>
                    <a:pt x="84653" y="44259"/>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27" name="Google Shape;427;p36"/>
            <p:cNvSpPr/>
            <p:nvPr/>
          </p:nvSpPr>
          <p:spPr>
            <a:xfrm>
              <a:off x="1120775" y="0"/>
              <a:ext cx="3676800" cy="6843600"/>
            </a:xfrm>
            <a:custGeom>
              <a:avLst/>
              <a:gdLst/>
              <a:ahLst/>
              <a:cxnLst/>
              <a:rect l="l" t="t" r="r" b="b"/>
              <a:pathLst>
                <a:path w="120000" h="120000" extrusionOk="0">
                  <a:moveTo>
                    <a:pt x="120000" y="0"/>
                  </a:moveTo>
                  <a:cubicBezTo>
                    <a:pt x="48372" y="20000"/>
                    <a:pt x="0" y="86166"/>
                    <a:pt x="63720" y="12000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28" name="Google Shape;428;p36"/>
            <p:cNvSpPr/>
            <p:nvPr/>
          </p:nvSpPr>
          <p:spPr>
            <a:xfrm>
              <a:off x="11202988" y="9525"/>
              <a:ext cx="963600" cy="366600"/>
            </a:xfrm>
            <a:custGeom>
              <a:avLst/>
              <a:gdLst/>
              <a:ahLst/>
              <a:cxnLst/>
              <a:rect l="l" t="t" r="r" b="b"/>
              <a:pathLst>
                <a:path w="120000" h="120000" extrusionOk="0">
                  <a:moveTo>
                    <a:pt x="120000" y="120000"/>
                  </a:moveTo>
                  <a:cubicBezTo>
                    <a:pt x="81576" y="71688"/>
                    <a:pt x="40197" y="32727"/>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29" name="Google Shape;429;p36"/>
            <p:cNvSpPr/>
            <p:nvPr/>
          </p:nvSpPr>
          <p:spPr>
            <a:xfrm>
              <a:off x="10494963" y="5275263"/>
              <a:ext cx="1666800" cy="1578000"/>
            </a:xfrm>
            <a:custGeom>
              <a:avLst/>
              <a:gdLst/>
              <a:ahLst/>
              <a:cxnLst/>
              <a:rect l="l" t="t" r="r" b="b"/>
              <a:pathLst>
                <a:path w="120000" h="120000" extrusionOk="0">
                  <a:moveTo>
                    <a:pt x="0" y="119999"/>
                  </a:moveTo>
                  <a:cubicBezTo>
                    <a:pt x="42735" y="83855"/>
                    <a:pt x="83760" y="43734"/>
                    <a:pt x="119999"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0" name="Google Shape;430;p36"/>
            <p:cNvSpPr/>
            <p:nvPr/>
          </p:nvSpPr>
          <p:spPr>
            <a:xfrm>
              <a:off x="1001713" y="0"/>
              <a:ext cx="3621000" cy="6843600"/>
            </a:xfrm>
            <a:custGeom>
              <a:avLst/>
              <a:gdLst/>
              <a:ahLst/>
              <a:cxnLst/>
              <a:rect l="l" t="t" r="r" b="b"/>
              <a:pathLst>
                <a:path w="120000" h="120000" extrusionOk="0">
                  <a:moveTo>
                    <a:pt x="120000" y="0"/>
                  </a:moveTo>
                  <a:cubicBezTo>
                    <a:pt x="48503" y="20416"/>
                    <a:pt x="0" y="86083"/>
                    <a:pt x="63464"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1" name="Google Shape;431;p36"/>
            <p:cNvSpPr/>
            <p:nvPr/>
          </p:nvSpPr>
          <p:spPr>
            <a:xfrm>
              <a:off x="11501438" y="9525"/>
              <a:ext cx="665100" cy="257100"/>
            </a:xfrm>
            <a:custGeom>
              <a:avLst/>
              <a:gdLst/>
              <a:ahLst/>
              <a:cxnLst/>
              <a:rect l="l" t="t" r="r" b="b"/>
              <a:pathLst>
                <a:path w="120000" h="120000" extrusionOk="0">
                  <a:moveTo>
                    <a:pt x="120000" y="120000"/>
                  </a:moveTo>
                  <a:cubicBezTo>
                    <a:pt x="81428" y="75555"/>
                    <a:pt x="41142" y="35555"/>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2" name="Google Shape;432;p36"/>
            <p:cNvSpPr/>
            <p:nvPr/>
          </p:nvSpPr>
          <p:spPr>
            <a:xfrm>
              <a:off x="10641013" y="5408613"/>
              <a:ext cx="1525500" cy="1435200"/>
            </a:xfrm>
            <a:custGeom>
              <a:avLst/>
              <a:gdLst/>
              <a:ahLst/>
              <a:cxnLst/>
              <a:rect l="l" t="t" r="r" b="b"/>
              <a:pathLst>
                <a:path w="120000" h="120000" extrusionOk="0">
                  <a:moveTo>
                    <a:pt x="0" y="120000"/>
                  </a:moveTo>
                  <a:cubicBezTo>
                    <a:pt x="42616" y="83443"/>
                    <a:pt x="83364" y="43311"/>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3" name="Google Shape;433;p36"/>
            <p:cNvSpPr/>
            <p:nvPr/>
          </p:nvSpPr>
          <p:spPr>
            <a:xfrm>
              <a:off x="1001713" y="0"/>
              <a:ext cx="3244800" cy="6843600"/>
            </a:xfrm>
            <a:custGeom>
              <a:avLst/>
              <a:gdLst/>
              <a:ahLst/>
              <a:cxnLst/>
              <a:rect l="l" t="t" r="r" b="b"/>
              <a:pathLst>
                <a:path w="120000" h="120000" extrusionOk="0">
                  <a:moveTo>
                    <a:pt x="119999" y="0"/>
                  </a:moveTo>
                  <a:cubicBezTo>
                    <a:pt x="45329" y="21333"/>
                    <a:pt x="0" y="86750"/>
                    <a:pt x="62371"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4" name="Google Shape;434;p36"/>
            <p:cNvSpPr/>
            <p:nvPr/>
          </p:nvSpPr>
          <p:spPr>
            <a:xfrm>
              <a:off x="10802938" y="5518150"/>
              <a:ext cx="1363800" cy="1325700"/>
            </a:xfrm>
            <a:custGeom>
              <a:avLst/>
              <a:gdLst/>
              <a:ahLst/>
              <a:cxnLst/>
              <a:rect l="l" t="t" r="r" b="b"/>
              <a:pathLst>
                <a:path w="120000" h="120000" extrusionOk="0">
                  <a:moveTo>
                    <a:pt x="0" y="120000"/>
                  </a:moveTo>
                  <a:cubicBezTo>
                    <a:pt x="42229" y="83010"/>
                    <a:pt x="82787" y="43010"/>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5" name="Google Shape;435;p36"/>
            <p:cNvSpPr/>
            <p:nvPr/>
          </p:nvSpPr>
          <p:spPr>
            <a:xfrm>
              <a:off x="889000" y="0"/>
              <a:ext cx="3230700" cy="6843600"/>
            </a:xfrm>
            <a:custGeom>
              <a:avLst/>
              <a:gdLst/>
              <a:ahLst/>
              <a:cxnLst/>
              <a:rect l="l" t="t" r="r" b="b"/>
              <a:pathLst>
                <a:path w="120000" h="120000" extrusionOk="0">
                  <a:moveTo>
                    <a:pt x="120000" y="0"/>
                  </a:moveTo>
                  <a:cubicBezTo>
                    <a:pt x="45352" y="22083"/>
                    <a:pt x="0" y="85500"/>
                    <a:pt x="5947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6" name="Google Shape;436;p36"/>
            <p:cNvSpPr/>
            <p:nvPr/>
          </p:nvSpPr>
          <p:spPr>
            <a:xfrm>
              <a:off x="10979150" y="5694363"/>
              <a:ext cx="1187400" cy="1149300"/>
            </a:xfrm>
            <a:custGeom>
              <a:avLst/>
              <a:gdLst/>
              <a:ahLst/>
              <a:cxnLst/>
              <a:rect l="l" t="t" r="r" b="b"/>
              <a:pathLst>
                <a:path w="120000" h="120000" extrusionOk="0">
                  <a:moveTo>
                    <a:pt x="0" y="120000"/>
                  </a:moveTo>
                  <a:cubicBezTo>
                    <a:pt x="42240" y="82314"/>
                    <a:pt x="82560" y="42148"/>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7" name="Google Shape;437;p36"/>
            <p:cNvSpPr/>
            <p:nvPr/>
          </p:nvSpPr>
          <p:spPr>
            <a:xfrm>
              <a:off x="484188" y="0"/>
              <a:ext cx="3421200" cy="6843600"/>
            </a:xfrm>
            <a:custGeom>
              <a:avLst/>
              <a:gdLst/>
              <a:ahLst/>
              <a:cxnLst/>
              <a:rect l="l" t="t" r="r" b="b"/>
              <a:pathLst>
                <a:path w="120000" h="120000" extrusionOk="0">
                  <a:moveTo>
                    <a:pt x="120000" y="0"/>
                  </a:moveTo>
                  <a:cubicBezTo>
                    <a:pt x="52666" y="23500"/>
                    <a:pt x="0" y="84833"/>
                    <a:pt x="6033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8" name="Google Shape;438;p36"/>
            <p:cNvSpPr/>
            <p:nvPr/>
          </p:nvSpPr>
          <p:spPr>
            <a:xfrm>
              <a:off x="11287125" y="6049963"/>
              <a:ext cx="879600" cy="793800"/>
            </a:xfrm>
            <a:custGeom>
              <a:avLst/>
              <a:gdLst/>
              <a:ahLst/>
              <a:cxnLst/>
              <a:rect l="l" t="t" r="r" b="b"/>
              <a:pathLst>
                <a:path w="120000" h="120000" extrusionOk="0">
                  <a:moveTo>
                    <a:pt x="0" y="120000"/>
                  </a:moveTo>
                  <a:cubicBezTo>
                    <a:pt x="40864" y="81916"/>
                    <a:pt x="81081" y="41676"/>
                    <a:pt x="12000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39" name="Google Shape;439;p36"/>
            <p:cNvSpPr/>
            <p:nvPr/>
          </p:nvSpPr>
          <p:spPr>
            <a:xfrm>
              <a:off x="598488" y="0"/>
              <a:ext cx="2717700" cy="6843600"/>
            </a:xfrm>
            <a:custGeom>
              <a:avLst/>
              <a:gdLst/>
              <a:ahLst/>
              <a:cxnLst/>
              <a:rect l="l" t="t" r="r" b="b"/>
              <a:pathLst>
                <a:path w="120000" h="120000" extrusionOk="0">
                  <a:moveTo>
                    <a:pt x="120000" y="0"/>
                  </a:moveTo>
                  <a:cubicBezTo>
                    <a:pt x="44685" y="26666"/>
                    <a:pt x="0" y="81583"/>
                    <a:pt x="34405" y="12000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0" name="Google Shape;440;p36"/>
            <p:cNvSpPr/>
            <p:nvPr/>
          </p:nvSpPr>
          <p:spPr>
            <a:xfrm>
              <a:off x="261938" y="0"/>
              <a:ext cx="2944800" cy="6843600"/>
            </a:xfrm>
            <a:custGeom>
              <a:avLst/>
              <a:gdLst/>
              <a:ahLst/>
              <a:cxnLst/>
              <a:rect l="l" t="t" r="r" b="b"/>
              <a:pathLst>
                <a:path w="120000" h="120000" extrusionOk="0">
                  <a:moveTo>
                    <a:pt x="120000" y="0"/>
                  </a:moveTo>
                  <a:cubicBezTo>
                    <a:pt x="48000" y="27083"/>
                    <a:pt x="0" y="80000"/>
                    <a:pt x="36000" y="12000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1" name="Google Shape;441;p36"/>
            <p:cNvSpPr/>
            <p:nvPr/>
          </p:nvSpPr>
          <p:spPr>
            <a:xfrm>
              <a:off x="-417513" y="0"/>
              <a:ext cx="2403600" cy="6843600"/>
            </a:xfrm>
            <a:custGeom>
              <a:avLst/>
              <a:gdLst/>
              <a:ahLst/>
              <a:cxnLst/>
              <a:rect l="l" t="t" r="r" b="b"/>
              <a:pathLst>
                <a:path w="120000" h="120000" extrusionOk="0">
                  <a:moveTo>
                    <a:pt x="120000" y="0"/>
                  </a:moveTo>
                  <a:cubicBezTo>
                    <a:pt x="25849" y="29666"/>
                    <a:pt x="0" y="78583"/>
                    <a:pt x="40553"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2" name="Google Shape;442;p36"/>
            <p:cNvSpPr/>
            <p:nvPr/>
          </p:nvSpPr>
          <p:spPr>
            <a:xfrm>
              <a:off x="14288" y="9525"/>
              <a:ext cx="1771800" cy="3198900"/>
            </a:xfrm>
            <a:custGeom>
              <a:avLst/>
              <a:gdLst/>
              <a:ahLst/>
              <a:cxnLst/>
              <a:rect l="l" t="t" r="r" b="b"/>
              <a:pathLst>
                <a:path w="120000" h="120000" extrusionOk="0">
                  <a:moveTo>
                    <a:pt x="119999" y="0"/>
                  </a:moveTo>
                  <a:cubicBezTo>
                    <a:pt x="56300" y="32630"/>
                    <a:pt x="16407" y="72927"/>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3" name="Google Shape;443;p36"/>
            <p:cNvSpPr/>
            <p:nvPr/>
          </p:nvSpPr>
          <p:spPr>
            <a:xfrm>
              <a:off x="4763" y="6016625"/>
              <a:ext cx="214200" cy="827100"/>
            </a:xfrm>
            <a:custGeom>
              <a:avLst/>
              <a:gdLst/>
              <a:ahLst/>
              <a:cxnLst/>
              <a:rect l="l" t="t" r="r" b="b"/>
              <a:pathLst>
                <a:path w="120000" h="120000" extrusionOk="0">
                  <a:moveTo>
                    <a:pt x="0" y="0"/>
                  </a:moveTo>
                  <a:cubicBezTo>
                    <a:pt x="29333" y="40689"/>
                    <a:pt x="69333" y="81379"/>
                    <a:pt x="12000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4" name="Google Shape;444;p36"/>
            <p:cNvSpPr/>
            <p:nvPr/>
          </p:nvSpPr>
          <p:spPr>
            <a:xfrm>
              <a:off x="14288" y="0"/>
              <a:ext cx="1562100" cy="2229000"/>
            </a:xfrm>
            <a:custGeom>
              <a:avLst/>
              <a:gdLst/>
              <a:ahLst/>
              <a:cxnLst/>
              <a:rect l="l" t="t" r="r" b="b"/>
              <a:pathLst>
                <a:path w="120000" h="120000" extrusionOk="0">
                  <a:moveTo>
                    <a:pt x="120000" y="0"/>
                  </a:moveTo>
                  <a:cubicBezTo>
                    <a:pt x="68936" y="34029"/>
                    <a:pt x="25167" y="73688"/>
                    <a:pt x="0" y="12000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75425" tIns="75425" rIns="75425" bIns="75425" anchor="ctr" anchorCtr="0">
              <a:noAutofit/>
            </a:bodyPr>
            <a:lstStyle/>
            <a:p>
              <a:pPr marL="0" lvl="0" indent="0">
                <a:spcBef>
                  <a:spcPts val="0"/>
                </a:spcBef>
                <a:spcAft>
                  <a:spcPts val="0"/>
                </a:spcAft>
                <a:buNone/>
              </a:pPr>
              <a:endParaRPr/>
            </a:p>
          </p:txBody>
        </p:sp>
      </p:grpSp>
      <p:grpSp>
        <p:nvGrpSpPr>
          <p:cNvPr id="445" name="Google Shape;445;p36"/>
          <p:cNvGrpSpPr/>
          <p:nvPr/>
        </p:nvGrpSpPr>
        <p:grpSpPr>
          <a:xfrm>
            <a:off x="5789211" y="1274692"/>
            <a:ext cx="2755944" cy="2602816"/>
            <a:chOff x="697883" y="1816768"/>
            <a:chExt cx="3674592" cy="3470421"/>
          </a:xfrm>
        </p:grpSpPr>
        <p:sp>
          <p:nvSpPr>
            <p:cNvPr id="446" name="Google Shape;446;p36"/>
            <p:cNvSpPr/>
            <p:nvPr/>
          </p:nvSpPr>
          <p:spPr>
            <a:xfrm>
              <a:off x="697883" y="1816768"/>
              <a:ext cx="3674400" cy="5028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7" name="Google Shape;447;p36"/>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sp>
          <p:nvSpPr>
            <p:cNvPr id="448" name="Google Shape;448;p36"/>
            <p:cNvSpPr/>
            <p:nvPr/>
          </p:nvSpPr>
          <p:spPr>
            <a:xfrm>
              <a:off x="704075" y="2392840"/>
              <a:ext cx="3668400" cy="2624400"/>
            </a:xfrm>
            <a:prstGeom prst="rect">
              <a:avLst/>
            </a:prstGeom>
            <a:solidFill>
              <a:schemeClr val="accent1"/>
            </a:solidFill>
            <a:ln>
              <a:noFill/>
            </a:ln>
          </p:spPr>
          <p:txBody>
            <a:bodyPr spcFirstLastPara="1" wrap="square" lIns="75425" tIns="75425" rIns="75425" bIns="75425" anchor="ctr" anchorCtr="0">
              <a:noAutofit/>
            </a:bodyPr>
            <a:lstStyle/>
            <a:p>
              <a:pPr marL="0" lvl="0" indent="0">
                <a:spcBef>
                  <a:spcPts val="0"/>
                </a:spcBef>
                <a:spcAft>
                  <a:spcPts val="0"/>
                </a:spcAft>
                <a:buNone/>
              </a:pPr>
              <a:endParaRPr/>
            </a:p>
          </p:txBody>
        </p:sp>
      </p:grpSp>
      <p:sp>
        <p:nvSpPr>
          <p:cNvPr id="449" name="Google Shape;449;p36"/>
          <p:cNvSpPr txBox="1">
            <a:spLocks noGrp="1"/>
          </p:cNvSpPr>
          <p:nvPr>
            <p:ph type="title"/>
          </p:nvPr>
        </p:nvSpPr>
        <p:spPr>
          <a:xfrm rot="5400000">
            <a:off x="6247374" y="1370644"/>
            <a:ext cx="1842300" cy="2625900"/>
          </a:xfrm>
          <a:prstGeom prst="rect">
            <a:avLst/>
          </a:prstGeom>
          <a:noFill/>
          <a:ln>
            <a:noFill/>
          </a:ln>
        </p:spPr>
        <p:txBody>
          <a:bodyPr spcFirstLastPara="1" wrap="square" lIns="75425" tIns="75425" rIns="75425" bIns="75425" anchor="ctr" anchorCtr="0"/>
          <a:lstStyle>
            <a:lvl1pPr marL="0" marR="0" lvl="0" indent="0" algn="l" rtl="0">
              <a:lnSpc>
                <a:spcPct val="80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450" name="Google Shape;450;p36"/>
          <p:cNvSpPr txBox="1">
            <a:spLocks noGrp="1"/>
          </p:cNvSpPr>
          <p:nvPr>
            <p:ph type="body" idx="1"/>
          </p:nvPr>
        </p:nvSpPr>
        <p:spPr>
          <a:xfrm rot="5400000">
            <a:off x="981277" y="219483"/>
            <a:ext cx="3942900" cy="47016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451" name="Google Shape;451;p36"/>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452" name="Google Shape;452;p36"/>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453" name="Google Shape;453;p36"/>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5"/>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56"/>
        <p:cNvGrpSpPr/>
        <p:nvPr/>
      </p:nvGrpSpPr>
      <p:grpSpPr>
        <a:xfrm>
          <a:off x="0" y="0"/>
          <a:ext cx="0" cy="0"/>
          <a:chOff x="0" y="0"/>
          <a:chExt cx="0" cy="0"/>
        </a:xfrm>
      </p:grpSpPr>
      <p:sp>
        <p:nvSpPr>
          <p:cNvPr id="457" name="Google Shape;457;p39"/>
          <p:cNvSpPr txBox="1">
            <a:spLocks noGrp="1"/>
          </p:cNvSpPr>
          <p:nvPr>
            <p:ph type="ctrTitle"/>
          </p:nvPr>
        </p:nvSpPr>
        <p:spPr>
          <a:xfrm>
            <a:off x="822960" y="2057400"/>
            <a:ext cx="7498200" cy="822900"/>
          </a:xfrm>
          <a:prstGeom prst="rect">
            <a:avLst/>
          </a:prstGeom>
          <a:noFill/>
          <a:ln>
            <a:noFill/>
          </a:ln>
        </p:spPr>
        <p:txBody>
          <a:bodyPr spcFirstLastPara="1" wrap="square" lIns="75425" tIns="75425" rIns="75425" bIns="75425" anchor="t" anchorCtr="0"/>
          <a:lstStyle>
            <a:lvl1pPr lvl="0" algn="ctr" rtl="0">
              <a:spcBef>
                <a:spcPts val="0"/>
              </a:spcBef>
              <a:spcAft>
                <a:spcPts val="0"/>
              </a:spcAft>
              <a:buSzPts val="4000"/>
              <a:buChar char="●"/>
              <a:defRPr sz="4000"/>
            </a:lvl1pPr>
            <a:lvl2pPr lvl="1" algn="ctr" rtl="0">
              <a:spcBef>
                <a:spcPts val="0"/>
              </a:spcBef>
              <a:spcAft>
                <a:spcPts val="0"/>
              </a:spcAft>
              <a:buSzPts val="4000"/>
              <a:buChar char="○"/>
              <a:defRPr sz="4000"/>
            </a:lvl2pPr>
            <a:lvl3pPr lvl="2" algn="ctr" rtl="0">
              <a:spcBef>
                <a:spcPts val="0"/>
              </a:spcBef>
              <a:spcAft>
                <a:spcPts val="0"/>
              </a:spcAft>
              <a:buSzPts val="4000"/>
              <a:buChar char="■"/>
              <a:defRPr sz="4000"/>
            </a:lvl3pPr>
            <a:lvl4pPr lvl="3" algn="ctr" rtl="0">
              <a:spcBef>
                <a:spcPts val="0"/>
              </a:spcBef>
              <a:spcAft>
                <a:spcPts val="0"/>
              </a:spcAft>
              <a:buSzPts val="4000"/>
              <a:buChar char="●"/>
              <a:defRPr sz="4000"/>
            </a:lvl4pPr>
            <a:lvl5pPr lvl="4" algn="ctr" rtl="0">
              <a:spcBef>
                <a:spcPts val="0"/>
              </a:spcBef>
              <a:spcAft>
                <a:spcPts val="0"/>
              </a:spcAft>
              <a:buSzPts val="4000"/>
              <a:buChar char="○"/>
              <a:defRPr sz="4000"/>
            </a:lvl5pPr>
            <a:lvl6pPr lvl="5" algn="ctr" rtl="0">
              <a:spcBef>
                <a:spcPts val="0"/>
              </a:spcBef>
              <a:spcAft>
                <a:spcPts val="0"/>
              </a:spcAft>
              <a:buSzPts val="4000"/>
              <a:buChar char="■"/>
              <a:defRPr sz="4000"/>
            </a:lvl6pPr>
            <a:lvl7pPr lvl="6" algn="ctr" rtl="0">
              <a:spcBef>
                <a:spcPts val="0"/>
              </a:spcBef>
              <a:spcAft>
                <a:spcPts val="0"/>
              </a:spcAft>
              <a:buSzPts val="4000"/>
              <a:buChar char="●"/>
              <a:defRPr sz="4000"/>
            </a:lvl7pPr>
            <a:lvl8pPr lvl="7" algn="ctr" rtl="0">
              <a:spcBef>
                <a:spcPts val="0"/>
              </a:spcBef>
              <a:spcAft>
                <a:spcPts val="0"/>
              </a:spcAft>
              <a:buSzPts val="4000"/>
              <a:buChar char="○"/>
              <a:defRPr sz="4000"/>
            </a:lvl8pPr>
            <a:lvl9pPr lvl="8" algn="ctr" rtl="0">
              <a:spcBef>
                <a:spcPts val="0"/>
              </a:spcBef>
              <a:spcAft>
                <a:spcPts val="0"/>
              </a:spcAft>
              <a:buSzPts val="4000"/>
              <a:buChar char="■"/>
              <a:defRPr sz="4000"/>
            </a:lvl9pPr>
          </a:lstStyle>
          <a:p>
            <a:endParaRPr/>
          </a:p>
        </p:txBody>
      </p:sp>
      <p:sp>
        <p:nvSpPr>
          <p:cNvPr id="458" name="Google Shape;458;p39"/>
          <p:cNvSpPr txBox="1">
            <a:spLocks noGrp="1"/>
          </p:cNvSpPr>
          <p:nvPr>
            <p:ph type="subTitle" idx="1"/>
          </p:nvPr>
        </p:nvSpPr>
        <p:spPr>
          <a:xfrm>
            <a:off x="1645920" y="3086100"/>
            <a:ext cx="5852100" cy="617100"/>
          </a:xfrm>
          <a:prstGeom prst="rect">
            <a:avLst/>
          </a:prstGeom>
          <a:noFill/>
          <a:ln>
            <a:noFill/>
          </a:ln>
        </p:spPr>
        <p:txBody>
          <a:bodyPr spcFirstLastPara="1" wrap="square" lIns="75425" tIns="75425" rIns="75425" bIns="75425" anchor="t" anchorCtr="0"/>
          <a:lstStyle>
            <a:lvl1pPr lvl="0" algn="ctr" rtl="0">
              <a:spcBef>
                <a:spcPts val="0"/>
              </a:spcBef>
              <a:spcAft>
                <a:spcPts val="0"/>
              </a:spcAft>
              <a:buSzPts val="2600"/>
              <a:buChar char="●"/>
              <a:defRPr sz="2600"/>
            </a:lvl1pPr>
            <a:lvl2pPr lvl="1" algn="ctr" rtl="0">
              <a:spcBef>
                <a:spcPts val="0"/>
              </a:spcBef>
              <a:spcAft>
                <a:spcPts val="0"/>
              </a:spcAft>
              <a:buSzPts val="2600"/>
              <a:buChar char="○"/>
              <a:defRPr sz="2600"/>
            </a:lvl2pPr>
            <a:lvl3pPr lvl="2" algn="ctr" rtl="0">
              <a:spcBef>
                <a:spcPts val="0"/>
              </a:spcBef>
              <a:spcAft>
                <a:spcPts val="0"/>
              </a:spcAft>
              <a:buSzPts val="2600"/>
              <a:buChar char="■"/>
              <a:defRPr sz="2600"/>
            </a:lvl3pPr>
            <a:lvl4pPr lvl="3" algn="ctr" rtl="0">
              <a:spcBef>
                <a:spcPts val="0"/>
              </a:spcBef>
              <a:spcAft>
                <a:spcPts val="0"/>
              </a:spcAft>
              <a:buSzPts val="2600"/>
              <a:buChar char="●"/>
              <a:defRPr sz="2600"/>
            </a:lvl4pPr>
            <a:lvl5pPr lvl="4" algn="ctr" rtl="0">
              <a:spcBef>
                <a:spcPts val="0"/>
              </a:spcBef>
              <a:spcAft>
                <a:spcPts val="0"/>
              </a:spcAft>
              <a:buSzPts val="2600"/>
              <a:buChar char="○"/>
              <a:defRPr sz="2600"/>
            </a:lvl5pPr>
            <a:lvl6pPr lvl="5" algn="ctr" rtl="0">
              <a:spcBef>
                <a:spcPts val="0"/>
              </a:spcBef>
              <a:spcAft>
                <a:spcPts val="0"/>
              </a:spcAft>
              <a:buSzPts val="2600"/>
              <a:buChar char="■"/>
              <a:defRPr sz="2600"/>
            </a:lvl6pPr>
            <a:lvl7pPr lvl="6" algn="ctr" rtl="0">
              <a:spcBef>
                <a:spcPts val="0"/>
              </a:spcBef>
              <a:spcAft>
                <a:spcPts val="0"/>
              </a:spcAft>
              <a:buSzPts val="2600"/>
              <a:buChar char="●"/>
              <a:defRPr sz="2600"/>
            </a:lvl7pPr>
            <a:lvl8pPr lvl="7" algn="ctr" rtl="0">
              <a:spcBef>
                <a:spcPts val="0"/>
              </a:spcBef>
              <a:spcAft>
                <a:spcPts val="0"/>
              </a:spcAft>
              <a:buSzPts val="2600"/>
              <a:buChar char="○"/>
              <a:defRPr sz="2600"/>
            </a:lvl8pPr>
            <a:lvl9pPr lvl="8" algn="ctr" rtl="0">
              <a:spcBef>
                <a:spcPts val="0"/>
              </a:spcBef>
              <a:spcAft>
                <a:spcPts val="0"/>
              </a:spcAft>
              <a:buSzPts val="2600"/>
              <a:buChar char="■"/>
              <a:defRPr sz="26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59"/>
        <p:cNvGrpSpPr/>
        <p:nvPr/>
      </p:nvGrpSpPr>
      <p:grpSpPr>
        <a:xfrm>
          <a:off x="0" y="0"/>
          <a:ext cx="0" cy="0"/>
          <a:chOff x="0" y="0"/>
          <a:chExt cx="0" cy="0"/>
        </a:xfrm>
      </p:grpSpPr>
      <p:sp>
        <p:nvSpPr>
          <p:cNvPr id="460" name="Google Shape;460;p40"/>
          <p:cNvSpPr txBox="1">
            <a:spLocks noGrp="1"/>
          </p:cNvSpPr>
          <p:nvPr>
            <p:ph type="title"/>
          </p:nvPr>
        </p:nvSpPr>
        <p:spPr>
          <a:xfrm>
            <a:off x="274320" y="205740"/>
            <a:ext cx="8595300" cy="617100"/>
          </a:xfrm>
          <a:prstGeom prst="rect">
            <a:avLst/>
          </a:prstGeom>
          <a:noFill/>
          <a:ln>
            <a:noFill/>
          </a:ln>
        </p:spPr>
        <p:txBody>
          <a:bodyPr spcFirstLastPara="1" wrap="square" lIns="75425" tIns="75425" rIns="75425" bIns="75425" anchor="t" anchorCtr="0"/>
          <a:lstStyle>
            <a:lvl1pPr lvl="0" rtl="0">
              <a:spcBef>
                <a:spcPts val="0"/>
              </a:spcBef>
              <a:spcAft>
                <a:spcPts val="0"/>
              </a:spcAft>
              <a:buSzPts val="3500"/>
              <a:buChar char="●"/>
              <a:defRPr sz="3500"/>
            </a:lvl1pPr>
            <a:lvl2pPr lvl="1" rtl="0">
              <a:spcBef>
                <a:spcPts val="0"/>
              </a:spcBef>
              <a:spcAft>
                <a:spcPts val="0"/>
              </a:spcAft>
              <a:buSzPts val="3500"/>
              <a:buChar char="○"/>
              <a:defRPr sz="3500"/>
            </a:lvl2pPr>
            <a:lvl3pPr lvl="2" rtl="0">
              <a:spcBef>
                <a:spcPts val="0"/>
              </a:spcBef>
              <a:spcAft>
                <a:spcPts val="0"/>
              </a:spcAft>
              <a:buSzPts val="3500"/>
              <a:buChar char="■"/>
              <a:defRPr sz="3500"/>
            </a:lvl3pPr>
            <a:lvl4pPr lvl="3" rtl="0">
              <a:spcBef>
                <a:spcPts val="0"/>
              </a:spcBef>
              <a:spcAft>
                <a:spcPts val="0"/>
              </a:spcAft>
              <a:buSzPts val="3500"/>
              <a:buChar char="●"/>
              <a:defRPr sz="3500"/>
            </a:lvl4pPr>
            <a:lvl5pPr lvl="4" rtl="0">
              <a:spcBef>
                <a:spcPts val="0"/>
              </a:spcBef>
              <a:spcAft>
                <a:spcPts val="0"/>
              </a:spcAft>
              <a:buSzPts val="3500"/>
              <a:buChar char="○"/>
              <a:defRPr sz="3500"/>
            </a:lvl5pPr>
            <a:lvl6pPr lvl="5" rtl="0">
              <a:spcBef>
                <a:spcPts val="0"/>
              </a:spcBef>
              <a:spcAft>
                <a:spcPts val="0"/>
              </a:spcAft>
              <a:buSzPts val="3500"/>
              <a:buChar char="■"/>
              <a:defRPr sz="3500"/>
            </a:lvl6pPr>
            <a:lvl7pPr lvl="6" rtl="0">
              <a:spcBef>
                <a:spcPts val="0"/>
              </a:spcBef>
              <a:spcAft>
                <a:spcPts val="0"/>
              </a:spcAft>
              <a:buSzPts val="3500"/>
              <a:buChar char="●"/>
              <a:defRPr sz="3500"/>
            </a:lvl7pPr>
            <a:lvl8pPr lvl="7" rtl="0">
              <a:spcBef>
                <a:spcPts val="0"/>
              </a:spcBef>
              <a:spcAft>
                <a:spcPts val="0"/>
              </a:spcAft>
              <a:buSzPts val="3500"/>
              <a:buChar char="○"/>
              <a:defRPr sz="3500"/>
            </a:lvl8pPr>
            <a:lvl9pPr lvl="8" rtl="0">
              <a:spcBef>
                <a:spcPts val="0"/>
              </a:spcBef>
              <a:spcAft>
                <a:spcPts val="0"/>
              </a:spcAft>
              <a:buSzPts val="3500"/>
              <a:buChar char="■"/>
              <a:defRPr sz="3500"/>
            </a:lvl9pPr>
          </a:lstStyle>
          <a:p>
            <a:endParaRPr/>
          </a:p>
        </p:txBody>
      </p:sp>
      <p:sp>
        <p:nvSpPr>
          <p:cNvPr id="461" name="Google Shape;461;p40"/>
          <p:cNvSpPr txBox="1">
            <a:spLocks noGrp="1"/>
          </p:cNvSpPr>
          <p:nvPr>
            <p:ph type="body" idx="1"/>
          </p:nvPr>
        </p:nvSpPr>
        <p:spPr>
          <a:xfrm>
            <a:off x="274320" y="1234440"/>
            <a:ext cx="8595300" cy="3703200"/>
          </a:xfrm>
          <a:prstGeom prst="rect">
            <a:avLst/>
          </a:prstGeom>
          <a:noFill/>
          <a:ln>
            <a:noFill/>
          </a:ln>
        </p:spPr>
        <p:txBody>
          <a:bodyPr spcFirstLastPara="1" wrap="square" lIns="75425" tIns="75425" rIns="75425" bIns="75425" anchor="t" anchorCtr="0"/>
          <a:lstStyle>
            <a:lvl1pPr marL="457200" lvl="0" indent="-368300" rtl="0">
              <a:spcBef>
                <a:spcPts val="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62"/>
        <p:cNvGrpSpPr/>
        <p:nvPr/>
      </p:nvGrpSpPr>
      <p:grpSpPr>
        <a:xfrm>
          <a:off x="0" y="0"/>
          <a:ext cx="0" cy="0"/>
          <a:chOff x="0" y="0"/>
          <a:chExt cx="0" cy="0"/>
        </a:xfrm>
      </p:grpSpPr>
      <p:sp>
        <p:nvSpPr>
          <p:cNvPr id="463" name="Google Shape;463;p41"/>
          <p:cNvSpPr txBox="1">
            <a:spLocks noGrp="1"/>
          </p:cNvSpPr>
          <p:nvPr>
            <p:ph type="title"/>
          </p:nvPr>
        </p:nvSpPr>
        <p:spPr>
          <a:xfrm>
            <a:off x="274320" y="205740"/>
            <a:ext cx="8595300" cy="617100"/>
          </a:xfrm>
          <a:prstGeom prst="rect">
            <a:avLst/>
          </a:prstGeom>
          <a:noFill/>
          <a:ln>
            <a:noFill/>
          </a:ln>
        </p:spPr>
        <p:txBody>
          <a:bodyPr spcFirstLastPara="1" wrap="square" lIns="75425" tIns="75425" rIns="75425" bIns="75425" anchor="t" anchorCtr="0"/>
          <a:lstStyle>
            <a:lvl1pPr lvl="0" rtl="0">
              <a:spcBef>
                <a:spcPts val="0"/>
              </a:spcBef>
              <a:spcAft>
                <a:spcPts val="0"/>
              </a:spcAft>
              <a:buSzPts val="3500"/>
              <a:buChar char="●"/>
              <a:defRPr sz="3500"/>
            </a:lvl1pPr>
            <a:lvl2pPr lvl="1" rtl="0">
              <a:spcBef>
                <a:spcPts val="0"/>
              </a:spcBef>
              <a:spcAft>
                <a:spcPts val="0"/>
              </a:spcAft>
              <a:buSzPts val="3500"/>
              <a:buChar char="○"/>
              <a:defRPr sz="3500"/>
            </a:lvl2pPr>
            <a:lvl3pPr lvl="2" rtl="0">
              <a:spcBef>
                <a:spcPts val="0"/>
              </a:spcBef>
              <a:spcAft>
                <a:spcPts val="0"/>
              </a:spcAft>
              <a:buSzPts val="3500"/>
              <a:buChar char="■"/>
              <a:defRPr sz="3500"/>
            </a:lvl3pPr>
            <a:lvl4pPr lvl="3" rtl="0">
              <a:spcBef>
                <a:spcPts val="0"/>
              </a:spcBef>
              <a:spcAft>
                <a:spcPts val="0"/>
              </a:spcAft>
              <a:buSzPts val="3500"/>
              <a:buChar char="●"/>
              <a:defRPr sz="3500"/>
            </a:lvl4pPr>
            <a:lvl5pPr lvl="4" rtl="0">
              <a:spcBef>
                <a:spcPts val="0"/>
              </a:spcBef>
              <a:spcAft>
                <a:spcPts val="0"/>
              </a:spcAft>
              <a:buSzPts val="3500"/>
              <a:buChar char="○"/>
              <a:defRPr sz="3500"/>
            </a:lvl5pPr>
            <a:lvl6pPr lvl="5" rtl="0">
              <a:spcBef>
                <a:spcPts val="0"/>
              </a:spcBef>
              <a:spcAft>
                <a:spcPts val="0"/>
              </a:spcAft>
              <a:buSzPts val="3500"/>
              <a:buChar char="■"/>
              <a:defRPr sz="3500"/>
            </a:lvl6pPr>
            <a:lvl7pPr lvl="6" rtl="0">
              <a:spcBef>
                <a:spcPts val="0"/>
              </a:spcBef>
              <a:spcAft>
                <a:spcPts val="0"/>
              </a:spcAft>
              <a:buSzPts val="3500"/>
              <a:buChar char="●"/>
              <a:defRPr sz="3500"/>
            </a:lvl7pPr>
            <a:lvl8pPr lvl="7" rtl="0">
              <a:spcBef>
                <a:spcPts val="0"/>
              </a:spcBef>
              <a:spcAft>
                <a:spcPts val="0"/>
              </a:spcAft>
              <a:buSzPts val="3500"/>
              <a:buChar char="○"/>
              <a:defRPr sz="3500"/>
            </a:lvl8pPr>
            <a:lvl9pPr lvl="8" rtl="0">
              <a:spcBef>
                <a:spcPts val="0"/>
              </a:spcBef>
              <a:spcAft>
                <a:spcPts val="0"/>
              </a:spcAft>
              <a:buSzPts val="3500"/>
              <a:buChar char="■"/>
              <a:defRPr sz="3500"/>
            </a:lvl9pPr>
          </a:lstStyle>
          <a:p>
            <a:endParaRPr/>
          </a:p>
        </p:txBody>
      </p:sp>
      <p:sp>
        <p:nvSpPr>
          <p:cNvPr id="464" name="Google Shape;464;p41"/>
          <p:cNvSpPr txBox="1">
            <a:spLocks noGrp="1"/>
          </p:cNvSpPr>
          <p:nvPr>
            <p:ph type="body" idx="1"/>
          </p:nvPr>
        </p:nvSpPr>
        <p:spPr>
          <a:xfrm>
            <a:off x="274320" y="1234440"/>
            <a:ext cx="4023300" cy="3703200"/>
          </a:xfrm>
          <a:prstGeom prst="rect">
            <a:avLst/>
          </a:prstGeom>
          <a:noFill/>
          <a:ln>
            <a:noFill/>
          </a:ln>
        </p:spPr>
        <p:txBody>
          <a:bodyPr spcFirstLastPara="1" wrap="square" lIns="75425" tIns="75425" rIns="75425" bIns="75425" anchor="t" anchorCtr="0"/>
          <a:lstStyle>
            <a:lvl1pPr marL="457200" lvl="0" indent="-368300" rtl="0">
              <a:spcBef>
                <a:spcPts val="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
        <p:nvSpPr>
          <p:cNvPr id="465" name="Google Shape;465;p41"/>
          <p:cNvSpPr txBox="1">
            <a:spLocks noGrp="1"/>
          </p:cNvSpPr>
          <p:nvPr>
            <p:ph type="body" idx="2"/>
          </p:nvPr>
        </p:nvSpPr>
        <p:spPr>
          <a:xfrm>
            <a:off x="4846320" y="1234440"/>
            <a:ext cx="4023300" cy="3703200"/>
          </a:xfrm>
          <a:prstGeom prst="rect">
            <a:avLst/>
          </a:prstGeom>
          <a:noFill/>
          <a:ln>
            <a:noFill/>
          </a:ln>
        </p:spPr>
        <p:txBody>
          <a:bodyPr spcFirstLastPara="1" wrap="square" lIns="75425" tIns="75425" rIns="75425" bIns="75425" anchor="t" anchorCtr="0"/>
          <a:lstStyle>
            <a:lvl1pPr marL="457200" lvl="0" indent="-368300" rtl="0">
              <a:spcBef>
                <a:spcPts val="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6"/>
        <p:cNvGrpSpPr/>
        <p:nvPr/>
      </p:nvGrpSpPr>
      <p:grpSpPr>
        <a:xfrm>
          <a:off x="0" y="0"/>
          <a:ext cx="0" cy="0"/>
          <a:chOff x="0" y="0"/>
          <a:chExt cx="0" cy="0"/>
        </a:xfrm>
      </p:grpSpPr>
      <p:sp>
        <p:nvSpPr>
          <p:cNvPr id="467" name="Google Shape;467;p42"/>
          <p:cNvSpPr txBox="1">
            <a:spLocks noGrp="1"/>
          </p:cNvSpPr>
          <p:nvPr>
            <p:ph type="body" idx="1"/>
          </p:nvPr>
        </p:nvSpPr>
        <p:spPr>
          <a:xfrm>
            <a:off x="274320" y="4526280"/>
            <a:ext cx="8595300" cy="411600"/>
          </a:xfrm>
          <a:prstGeom prst="rect">
            <a:avLst/>
          </a:prstGeom>
          <a:noFill/>
          <a:ln>
            <a:noFill/>
          </a:ln>
        </p:spPr>
        <p:txBody>
          <a:bodyPr spcFirstLastPara="1" wrap="square" lIns="75425" tIns="75425" rIns="75425" bIns="75425" anchor="t" anchorCtr="0"/>
          <a:lstStyle>
            <a:lvl1pPr marL="457200" lvl="0" indent="-393700" algn="ctr" rtl="0">
              <a:spcBef>
                <a:spcPts val="0"/>
              </a:spcBef>
              <a:spcAft>
                <a:spcPts val="0"/>
              </a:spcAft>
              <a:buSzPts val="2600"/>
              <a:buChar char="●"/>
              <a:defRPr sz="2600"/>
            </a:lvl1pPr>
            <a:lvl2pPr marL="914400" lvl="1" indent="-393700" algn="ctr" rtl="0">
              <a:spcBef>
                <a:spcPts val="0"/>
              </a:spcBef>
              <a:spcAft>
                <a:spcPts val="0"/>
              </a:spcAft>
              <a:buSzPts val="2600"/>
              <a:buChar char="○"/>
              <a:defRPr sz="2600"/>
            </a:lvl2pPr>
            <a:lvl3pPr marL="1371600" lvl="2" indent="-393700" algn="ctr" rtl="0">
              <a:spcBef>
                <a:spcPts val="0"/>
              </a:spcBef>
              <a:spcAft>
                <a:spcPts val="0"/>
              </a:spcAft>
              <a:buSzPts val="2600"/>
              <a:buChar char="■"/>
              <a:defRPr sz="2600"/>
            </a:lvl3pPr>
            <a:lvl4pPr marL="1828800" lvl="3" indent="-393700" algn="ctr" rtl="0">
              <a:spcBef>
                <a:spcPts val="0"/>
              </a:spcBef>
              <a:spcAft>
                <a:spcPts val="0"/>
              </a:spcAft>
              <a:buSzPts val="2600"/>
              <a:buChar char="●"/>
              <a:defRPr sz="2600"/>
            </a:lvl4pPr>
            <a:lvl5pPr marL="2286000" lvl="4" indent="-393700" algn="ctr" rtl="0">
              <a:spcBef>
                <a:spcPts val="0"/>
              </a:spcBef>
              <a:spcAft>
                <a:spcPts val="0"/>
              </a:spcAft>
              <a:buSzPts val="2600"/>
              <a:buChar char="○"/>
              <a:defRPr sz="2600"/>
            </a:lvl5pPr>
            <a:lvl6pPr marL="2743200" lvl="5" indent="-393700" algn="ctr" rtl="0">
              <a:spcBef>
                <a:spcPts val="0"/>
              </a:spcBef>
              <a:spcAft>
                <a:spcPts val="0"/>
              </a:spcAft>
              <a:buSzPts val="2600"/>
              <a:buChar char="■"/>
              <a:defRPr sz="2600"/>
            </a:lvl6pPr>
            <a:lvl7pPr marL="3200400" lvl="6" indent="-393700" algn="ctr" rtl="0">
              <a:spcBef>
                <a:spcPts val="0"/>
              </a:spcBef>
              <a:spcAft>
                <a:spcPts val="0"/>
              </a:spcAft>
              <a:buSzPts val="2600"/>
              <a:buChar char="●"/>
              <a:defRPr sz="2600"/>
            </a:lvl7pPr>
            <a:lvl8pPr marL="3657600" lvl="7" indent="-393700" algn="ctr" rtl="0">
              <a:spcBef>
                <a:spcPts val="0"/>
              </a:spcBef>
              <a:spcAft>
                <a:spcPts val="0"/>
              </a:spcAft>
              <a:buSzPts val="2600"/>
              <a:buChar char="○"/>
              <a:defRPr sz="2600"/>
            </a:lvl8pPr>
            <a:lvl9pPr marL="4114800" lvl="8" indent="-393700" algn="ctr" rtl="0">
              <a:spcBef>
                <a:spcPts val="0"/>
              </a:spcBef>
              <a:spcAft>
                <a:spcPts val="0"/>
              </a:spcAft>
              <a:buSzPts val="2600"/>
              <a:buChar char="■"/>
              <a:defRPr sz="2600"/>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4"/>
        <p:cNvGrpSpPr/>
        <p:nvPr/>
      </p:nvGrpSpPr>
      <p:grpSpPr>
        <a:xfrm>
          <a:off x="0" y="0"/>
          <a:ext cx="0" cy="0"/>
          <a:chOff x="0" y="0"/>
          <a:chExt cx="0" cy="0"/>
        </a:xfrm>
      </p:grpSpPr>
      <p:sp>
        <p:nvSpPr>
          <p:cNvPr id="475" name="Google Shape;475;p4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lstStyle>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76" name="Google Shape;476;p44"/>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lstStyle>
            <a:lvl1pPr marR="0" lvl="0"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477" name="Google Shape;477;p4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8" name="Google Shape;478;p4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9" name="Google Shape;479;p4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0"/>
        <p:cNvGrpSpPr/>
        <p:nvPr/>
      </p:nvGrpSpPr>
      <p:grpSpPr>
        <a:xfrm>
          <a:off x="0" y="0"/>
          <a:ext cx="0" cy="0"/>
          <a:chOff x="0" y="0"/>
          <a:chExt cx="0" cy="0"/>
        </a:xfrm>
      </p:grpSpPr>
      <p:sp>
        <p:nvSpPr>
          <p:cNvPr id="481" name="Google Shape;481;p4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82" name="Google Shape;482;p4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83" name="Google Shape;483;p4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4" name="Google Shape;484;p4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5" name="Google Shape;485;p4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6"/>
        <p:cNvGrpSpPr/>
        <p:nvPr/>
      </p:nvGrpSpPr>
      <p:grpSpPr>
        <a:xfrm>
          <a:off x="0" y="0"/>
          <a:ext cx="0" cy="0"/>
          <a:chOff x="0" y="0"/>
          <a:chExt cx="0" cy="0"/>
        </a:xfrm>
      </p:grpSpPr>
      <p:sp>
        <p:nvSpPr>
          <p:cNvPr id="487" name="Google Shape;487;p46"/>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88" name="Google Shape;488;p4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489" name="Google Shape;489;p4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0" name="Google Shape;490;p4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1" name="Google Shape;491;p4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2"/>
        <p:cNvGrpSpPr/>
        <p:nvPr/>
      </p:nvGrpSpPr>
      <p:grpSpPr>
        <a:xfrm>
          <a:off x="0" y="0"/>
          <a:ext cx="0" cy="0"/>
          <a:chOff x="0" y="0"/>
          <a:chExt cx="0" cy="0"/>
        </a:xfrm>
      </p:grpSpPr>
      <p:sp>
        <p:nvSpPr>
          <p:cNvPr id="493" name="Google Shape;493;p4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94" name="Google Shape;494;p4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5" name="Google Shape;495;p4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6" name="Google Shape;496;p4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7" name="Google Shape;497;p4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8" name="Google Shape;498;p4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9"/>
        <p:cNvGrpSpPr/>
        <p:nvPr/>
      </p:nvGrpSpPr>
      <p:grpSpPr>
        <a:xfrm>
          <a:off x="0" y="0"/>
          <a:ext cx="0" cy="0"/>
          <a:chOff x="0" y="0"/>
          <a:chExt cx="0" cy="0"/>
        </a:xfrm>
      </p:grpSpPr>
      <p:sp>
        <p:nvSpPr>
          <p:cNvPr id="500" name="Google Shape;500;p4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01" name="Google Shape;501;p4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02" name="Google Shape;502;p48"/>
          <p:cNvSpPr txBox="1">
            <a:spLocks noGrp="1"/>
          </p:cNvSpPr>
          <p:nvPr>
            <p:ph type="body" idx="2"/>
          </p:nvPr>
        </p:nvSpPr>
        <p:spPr>
          <a:xfrm>
            <a:off x="629841" y="1878806"/>
            <a:ext cx="3868500" cy="27633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3" name="Google Shape;503;p4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04" name="Google Shape;504;p48"/>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5" name="Google Shape;505;p4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06" name="Google Shape;506;p4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07" name="Google Shape;507;p4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8"/>
        <p:cNvGrpSpPr/>
        <p:nvPr/>
      </p:nvGrpSpPr>
      <p:grpSpPr>
        <a:xfrm>
          <a:off x="0" y="0"/>
          <a:ext cx="0" cy="0"/>
          <a:chOff x="0" y="0"/>
          <a:chExt cx="0" cy="0"/>
        </a:xfrm>
      </p:grpSpPr>
      <p:sp>
        <p:nvSpPr>
          <p:cNvPr id="509" name="Google Shape;509;p4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10" name="Google Shape;510;p4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11" name="Google Shape;511;p4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12" name="Google Shape;512;p4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3"/>
        <p:cNvGrpSpPr/>
        <p:nvPr/>
      </p:nvGrpSpPr>
      <p:grpSpPr>
        <a:xfrm>
          <a:off x="0" y="0"/>
          <a:ext cx="0" cy="0"/>
          <a:chOff x="0" y="0"/>
          <a:chExt cx="0" cy="0"/>
        </a:xfrm>
      </p:grpSpPr>
      <p:sp>
        <p:nvSpPr>
          <p:cNvPr id="514" name="Google Shape;514;p5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15" name="Google Shape;515;p5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16" name="Google Shape;516;p5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7"/>
        <p:cNvGrpSpPr/>
        <p:nvPr/>
      </p:nvGrpSpPr>
      <p:grpSpPr>
        <a:xfrm>
          <a:off x="0" y="0"/>
          <a:ext cx="0" cy="0"/>
          <a:chOff x="0" y="0"/>
          <a:chExt cx="0" cy="0"/>
        </a:xfrm>
      </p:grpSpPr>
      <p:sp>
        <p:nvSpPr>
          <p:cNvPr id="518" name="Google Shape;518;p5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19" name="Google Shape;519;p5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20" name="Google Shape;520;p5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521" name="Google Shape;521;p5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22" name="Google Shape;522;p5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23" name="Google Shape;523;p5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4"/>
        <p:cNvGrpSpPr/>
        <p:nvPr/>
      </p:nvGrpSpPr>
      <p:grpSpPr>
        <a:xfrm>
          <a:off x="0" y="0"/>
          <a:ext cx="0" cy="0"/>
          <a:chOff x="0" y="0"/>
          <a:chExt cx="0" cy="0"/>
        </a:xfrm>
      </p:grpSpPr>
      <p:sp>
        <p:nvSpPr>
          <p:cNvPr id="525" name="Google Shape;525;p5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6" name="Google Shape;526;p52"/>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27" name="Google Shape;527;p5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528" name="Google Shape;528;p5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29" name="Google Shape;529;p5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30" name="Google Shape;530;p5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1"/>
        <p:cNvGrpSpPr/>
        <p:nvPr/>
      </p:nvGrpSpPr>
      <p:grpSpPr>
        <a:xfrm>
          <a:off x="0" y="0"/>
          <a:ext cx="0" cy="0"/>
          <a:chOff x="0" y="0"/>
          <a:chExt cx="0" cy="0"/>
        </a:xfrm>
      </p:grpSpPr>
      <p:sp>
        <p:nvSpPr>
          <p:cNvPr id="532" name="Google Shape;532;p5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33" name="Google Shape;533;p5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4" name="Google Shape;534;p5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35" name="Google Shape;535;p5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36" name="Google Shape;536;p5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37"/>
        <p:cNvGrpSpPr/>
        <p:nvPr/>
      </p:nvGrpSpPr>
      <p:grpSpPr>
        <a:xfrm>
          <a:off x="0" y="0"/>
          <a:ext cx="0" cy="0"/>
          <a:chOff x="0" y="0"/>
          <a:chExt cx="0" cy="0"/>
        </a:xfrm>
      </p:grpSpPr>
      <p:sp>
        <p:nvSpPr>
          <p:cNvPr id="538" name="Google Shape;538;p5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39" name="Google Shape;539;p5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40" name="Google Shape;540;p5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1" name="Google Shape;541;p5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2" name="Google Shape;542;p5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theme" Target="../theme/theme5.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68371" y="1768793"/>
            <a:ext cx="2623800" cy="1842300"/>
          </a:xfrm>
          <a:prstGeom prst="rect">
            <a:avLst/>
          </a:prstGeom>
          <a:noFill/>
          <a:ln>
            <a:noFill/>
          </a:ln>
        </p:spPr>
        <p:txBody>
          <a:bodyPr spcFirstLastPara="1" wrap="square" lIns="75425" tIns="75425" rIns="75425" bIns="75425" anchor="ctr" anchorCtr="0"/>
          <a:lstStyle>
            <a:lvl1pPr marL="0" marR="0" lvl="0" indent="0" algn="ctr" rtl="0">
              <a:lnSpc>
                <a:spcPct val="85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indent="0" rtl="0">
              <a:spcBef>
                <a:spcPts val="0"/>
              </a:spcBef>
              <a:spcAft>
                <a:spcPts val="0"/>
              </a:spcAft>
              <a:buSzPts val="1200"/>
              <a:buNone/>
              <a:defRPr sz="1500"/>
            </a:lvl2pPr>
            <a:lvl3pPr lvl="2" indent="0" rtl="0">
              <a:spcBef>
                <a:spcPts val="0"/>
              </a:spcBef>
              <a:spcAft>
                <a:spcPts val="0"/>
              </a:spcAft>
              <a:buSzPts val="1200"/>
              <a:buNone/>
              <a:defRPr sz="1500"/>
            </a:lvl3pPr>
            <a:lvl4pPr lvl="3" indent="0" rtl="0">
              <a:spcBef>
                <a:spcPts val="0"/>
              </a:spcBef>
              <a:spcAft>
                <a:spcPts val="0"/>
              </a:spcAft>
              <a:buSzPts val="1200"/>
              <a:buNone/>
              <a:defRPr sz="1500"/>
            </a:lvl4pPr>
            <a:lvl5pPr lvl="4" indent="0" rtl="0">
              <a:spcBef>
                <a:spcPts val="0"/>
              </a:spcBef>
              <a:spcAft>
                <a:spcPts val="0"/>
              </a:spcAft>
              <a:buSzPts val="1200"/>
              <a:buNone/>
              <a:defRPr sz="1500"/>
            </a:lvl5pPr>
            <a:lvl6pPr lvl="5" indent="0" rtl="0">
              <a:spcBef>
                <a:spcPts val="0"/>
              </a:spcBef>
              <a:spcAft>
                <a:spcPts val="0"/>
              </a:spcAft>
              <a:buSzPts val="1200"/>
              <a:buNone/>
              <a:defRPr sz="1500"/>
            </a:lvl6pPr>
            <a:lvl7pPr lvl="6" indent="0" rtl="0">
              <a:spcBef>
                <a:spcPts val="0"/>
              </a:spcBef>
              <a:spcAft>
                <a:spcPts val="0"/>
              </a:spcAft>
              <a:buSzPts val="1200"/>
              <a:buNone/>
              <a:defRPr sz="1500"/>
            </a:lvl7pPr>
            <a:lvl8pPr lvl="7" indent="0" rtl="0">
              <a:spcBef>
                <a:spcPts val="0"/>
              </a:spcBef>
              <a:spcAft>
                <a:spcPts val="0"/>
              </a:spcAft>
              <a:buSzPts val="1200"/>
              <a:buNone/>
              <a:defRPr sz="1500"/>
            </a:lvl8pPr>
            <a:lvl9pPr lvl="8" indent="0" rtl="0">
              <a:spcBef>
                <a:spcPts val="0"/>
              </a:spcBef>
              <a:spcAft>
                <a:spcPts val="0"/>
              </a:spcAft>
              <a:buSzPts val="1200"/>
              <a:buNone/>
              <a:defRPr sz="1500"/>
            </a:lvl9pPr>
          </a:lstStyle>
          <a:p>
            <a:endParaRPr/>
          </a:p>
        </p:txBody>
      </p:sp>
      <p:sp>
        <p:nvSpPr>
          <p:cNvPr id="127" name="Google Shape;127;p25"/>
          <p:cNvSpPr txBox="1">
            <a:spLocks noGrp="1"/>
          </p:cNvSpPr>
          <p:nvPr>
            <p:ph type="body" idx="1"/>
          </p:nvPr>
        </p:nvSpPr>
        <p:spPr>
          <a:xfrm>
            <a:off x="4076237" y="596039"/>
            <a:ext cx="4462500" cy="3942900"/>
          </a:xfrm>
          <a:prstGeom prst="rect">
            <a:avLst/>
          </a:prstGeom>
          <a:noFill/>
          <a:ln>
            <a:noFill/>
          </a:ln>
        </p:spPr>
        <p:txBody>
          <a:bodyPr spcFirstLastPara="1" wrap="square" lIns="75425" tIns="75425" rIns="75425" bIns="75425" anchor="t" anchorCtr="0"/>
          <a:lstStyle>
            <a:lvl1pPr marL="457200" marR="0" lvl="0" indent="-330200" algn="l" rtl="0">
              <a:lnSpc>
                <a:spcPct val="120000"/>
              </a:lnSpc>
              <a:spcBef>
                <a:spcPts val="800"/>
              </a:spcBef>
              <a:spcAft>
                <a:spcPts val="0"/>
              </a:spcAft>
              <a:buClr>
                <a:schemeClr val="accent1"/>
              </a:buClr>
              <a:buSzPts val="16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23850" algn="l" rtl="0">
              <a:lnSpc>
                <a:spcPct val="120000"/>
              </a:lnSpc>
              <a:spcBef>
                <a:spcPts val="400"/>
              </a:spcBef>
              <a:spcAft>
                <a:spcPts val="0"/>
              </a:spcAft>
              <a:buClr>
                <a:schemeClr val="accent1"/>
              </a:buClr>
              <a:buSzPts val="1500"/>
              <a:buFont typeface="Noto Sans Symbols"/>
              <a:buChar char="▪"/>
              <a:defRPr sz="1300" b="0" i="0" u="none" strike="noStrike" cap="none">
                <a:solidFill>
                  <a:schemeClr val="dk1"/>
                </a:solidFill>
                <a:latin typeface="Rockwell"/>
                <a:ea typeface="Rockwell"/>
                <a:cs typeface="Rockwell"/>
                <a:sym typeface="Rockwell"/>
              </a:defRPr>
            </a:lvl2pPr>
            <a:lvl3pPr marL="1371600" marR="0" lvl="2"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4pPr>
            <a:lvl5pPr marL="2286000" marR="0" lvl="4"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5pPr>
            <a:lvl6pPr marL="2743200" marR="0" lvl="5"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6pPr>
            <a:lvl7pPr marL="3200400" marR="0" lvl="6"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7pPr>
            <a:lvl8pPr marL="3657600" marR="0" lvl="7"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8pPr>
            <a:lvl9pPr marL="4114800" marR="0" lvl="8" indent="-298450" algn="l" rtl="0">
              <a:lnSpc>
                <a:spcPct val="120000"/>
              </a:lnSpc>
              <a:spcBef>
                <a:spcPts val="400"/>
              </a:spcBef>
              <a:spcAft>
                <a:spcPts val="0"/>
              </a:spcAft>
              <a:buClr>
                <a:schemeClr val="accent1"/>
              </a:buClr>
              <a:buSzPts val="1100"/>
              <a:buFont typeface="Noto Sans Symbols"/>
              <a:buChar char="▪"/>
              <a:defRPr sz="1000" b="0" i="0" u="none" strike="noStrike" cap="none">
                <a:solidFill>
                  <a:schemeClr val="dk1"/>
                </a:solidFill>
                <a:latin typeface="Rockwell"/>
                <a:ea typeface="Rockwell"/>
                <a:cs typeface="Rockwell"/>
                <a:sym typeface="Rockwell"/>
              </a:defRPr>
            </a:lvl9pPr>
          </a:lstStyle>
          <a:p>
            <a:endParaRPr/>
          </a:p>
        </p:txBody>
      </p:sp>
      <p:sp>
        <p:nvSpPr>
          <p:cNvPr id="128" name="Google Shape;128;p25"/>
          <p:cNvSpPr txBox="1">
            <a:spLocks noGrp="1"/>
          </p:cNvSpPr>
          <p:nvPr>
            <p:ph type="dt" idx="10"/>
          </p:nvPr>
        </p:nvSpPr>
        <p:spPr>
          <a:xfrm>
            <a:off x="603504" y="240030"/>
            <a:ext cx="2743200" cy="240300"/>
          </a:xfrm>
          <a:prstGeom prst="rect">
            <a:avLst/>
          </a:prstGeom>
          <a:noFill/>
          <a:ln>
            <a:noFill/>
          </a:ln>
        </p:spPr>
        <p:txBody>
          <a:bodyPr spcFirstLastPara="1" wrap="square" lIns="75425" tIns="75425" rIns="75425" bIns="75425" anchor="ctr" anchorCtr="0"/>
          <a:lstStyle>
            <a:lvl1pPr marL="0" marR="0" lvl="0" indent="0" algn="l"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29" name="Google Shape;129;p25"/>
          <p:cNvSpPr txBox="1">
            <a:spLocks noGrp="1"/>
          </p:cNvSpPr>
          <p:nvPr>
            <p:ph type="ftr" idx="11"/>
          </p:nvPr>
        </p:nvSpPr>
        <p:spPr>
          <a:xfrm>
            <a:off x="603504" y="4670298"/>
            <a:ext cx="7941600" cy="240300"/>
          </a:xfrm>
          <a:prstGeom prst="rect">
            <a:avLst/>
          </a:prstGeom>
          <a:noFill/>
          <a:ln>
            <a:noFill/>
          </a:ln>
        </p:spPr>
        <p:txBody>
          <a:bodyPr spcFirstLastPara="1" wrap="square" lIns="75425" tIns="75425" rIns="75425" bIns="75425" anchor="ctr" anchorCtr="0"/>
          <a:lstStyle>
            <a:lvl1pPr marL="0" marR="0" lvl="0" indent="0" algn="r" rtl="0">
              <a:spcBef>
                <a:spcPts val="0"/>
              </a:spcBef>
              <a:spcAft>
                <a:spcPts val="0"/>
              </a:spcAft>
              <a:buSzPts val="1200"/>
              <a:buNone/>
              <a:defRPr sz="800" b="0" i="0" u="none" strike="noStrike" cap="none">
                <a:solidFill>
                  <a:srgbClr val="888888"/>
                </a:solidFill>
                <a:latin typeface="Rockwell"/>
                <a:ea typeface="Rockwell"/>
                <a:cs typeface="Rockwell"/>
                <a:sym typeface="Rockwell"/>
              </a:defRPr>
            </a:lvl1pPr>
            <a:lvl2pPr marL="381000" marR="0" lvl="1"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2pPr>
            <a:lvl3pPr marL="749300" marR="0" lvl="2"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3pPr>
            <a:lvl4pPr marL="1130300" marR="0" lvl="3"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4pPr>
            <a:lvl5pPr marL="1511300" marR="0" lvl="4"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5pPr>
            <a:lvl6pPr marL="1892300" marR="0" lvl="5"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6pPr>
            <a:lvl7pPr marL="2260600" marR="0" lvl="6"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7pPr>
            <a:lvl8pPr marL="2641600" marR="0" lvl="7"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8pPr>
            <a:lvl9pPr marL="3022600" marR="0" lvl="8" indent="0" algn="l" rtl="0">
              <a:spcBef>
                <a:spcPts val="0"/>
              </a:spcBef>
              <a:spcAft>
                <a:spcPts val="0"/>
              </a:spcAft>
              <a:buSzPts val="1200"/>
              <a:buNone/>
              <a:defRPr sz="1500" b="0" i="0" u="none" strike="noStrike" cap="none">
                <a:solidFill>
                  <a:schemeClr val="dk1"/>
                </a:solidFill>
                <a:latin typeface="Rockwell"/>
                <a:ea typeface="Rockwell"/>
                <a:cs typeface="Rockwell"/>
                <a:sym typeface="Rockwell"/>
              </a:defRPr>
            </a:lvl9pPr>
          </a:lstStyle>
          <a:p>
            <a:endParaRPr/>
          </a:p>
        </p:txBody>
      </p:sp>
      <p:sp>
        <p:nvSpPr>
          <p:cNvPr id="130" name="Google Shape;130;p25"/>
          <p:cNvSpPr txBox="1">
            <a:spLocks noGrp="1"/>
          </p:cNvSpPr>
          <p:nvPr>
            <p:ph type="sldNum" idx="12"/>
          </p:nvPr>
        </p:nvSpPr>
        <p:spPr>
          <a:xfrm>
            <a:off x="7852410" y="240030"/>
            <a:ext cx="685800" cy="240300"/>
          </a:xfrm>
          <a:prstGeom prst="rect">
            <a:avLst/>
          </a:prstGeom>
          <a:noFill/>
          <a:ln>
            <a:noFill/>
          </a:ln>
        </p:spPr>
        <p:txBody>
          <a:bodyPr spcFirstLastPara="1" wrap="square" lIns="75425" tIns="37700" rIns="75425" bIns="37700" anchor="ctr" anchorCtr="0">
            <a:noAutofit/>
          </a:bodyPr>
          <a:lstStyle>
            <a:lvl1pPr marL="0" marR="0" lvl="0" indent="0" algn="r" rtl="0">
              <a:spcBef>
                <a:spcPts val="0"/>
              </a:spcBef>
              <a:buNone/>
              <a:defRPr sz="800" b="0" i="0" u="none" strike="noStrike" cap="none">
                <a:solidFill>
                  <a:srgbClr val="888888"/>
                </a:solidFill>
                <a:latin typeface="Rockwell"/>
                <a:ea typeface="Rockwell"/>
                <a:cs typeface="Rockwell"/>
                <a:sym typeface="Rockwell"/>
              </a:defRPr>
            </a:lvl1pPr>
            <a:lvl2pPr marL="0" marR="0" lvl="1" indent="0" algn="r" rtl="0">
              <a:spcBef>
                <a:spcPts val="0"/>
              </a:spcBef>
              <a:buNone/>
              <a:defRPr sz="800" b="0" i="0" u="none" strike="noStrike" cap="none">
                <a:solidFill>
                  <a:srgbClr val="888888"/>
                </a:solidFill>
                <a:latin typeface="Rockwell"/>
                <a:ea typeface="Rockwell"/>
                <a:cs typeface="Rockwell"/>
                <a:sym typeface="Rockwell"/>
              </a:defRPr>
            </a:lvl2pPr>
            <a:lvl3pPr marL="0" marR="0" lvl="2" indent="0" algn="r" rtl="0">
              <a:spcBef>
                <a:spcPts val="0"/>
              </a:spcBef>
              <a:buNone/>
              <a:defRPr sz="800" b="0" i="0" u="none" strike="noStrike" cap="none">
                <a:solidFill>
                  <a:srgbClr val="888888"/>
                </a:solidFill>
                <a:latin typeface="Rockwell"/>
                <a:ea typeface="Rockwell"/>
                <a:cs typeface="Rockwell"/>
                <a:sym typeface="Rockwell"/>
              </a:defRPr>
            </a:lvl3pPr>
            <a:lvl4pPr marL="0" marR="0" lvl="3" indent="0" algn="r" rtl="0">
              <a:spcBef>
                <a:spcPts val="0"/>
              </a:spcBef>
              <a:buNone/>
              <a:defRPr sz="800" b="0" i="0" u="none" strike="noStrike" cap="none">
                <a:solidFill>
                  <a:srgbClr val="888888"/>
                </a:solidFill>
                <a:latin typeface="Rockwell"/>
                <a:ea typeface="Rockwell"/>
                <a:cs typeface="Rockwell"/>
                <a:sym typeface="Rockwell"/>
              </a:defRPr>
            </a:lvl4pPr>
            <a:lvl5pPr marL="0" marR="0" lvl="4" indent="0" algn="r" rtl="0">
              <a:spcBef>
                <a:spcPts val="0"/>
              </a:spcBef>
              <a:buNone/>
              <a:defRPr sz="800" b="0" i="0" u="none" strike="noStrike" cap="none">
                <a:solidFill>
                  <a:srgbClr val="888888"/>
                </a:solidFill>
                <a:latin typeface="Rockwell"/>
                <a:ea typeface="Rockwell"/>
                <a:cs typeface="Rockwell"/>
                <a:sym typeface="Rockwell"/>
              </a:defRPr>
            </a:lvl5pPr>
            <a:lvl6pPr marL="0" marR="0" lvl="5" indent="0" algn="r" rtl="0">
              <a:spcBef>
                <a:spcPts val="0"/>
              </a:spcBef>
              <a:buNone/>
              <a:defRPr sz="800" b="0" i="0" u="none" strike="noStrike" cap="none">
                <a:solidFill>
                  <a:srgbClr val="888888"/>
                </a:solidFill>
                <a:latin typeface="Rockwell"/>
                <a:ea typeface="Rockwell"/>
                <a:cs typeface="Rockwell"/>
                <a:sym typeface="Rockwell"/>
              </a:defRPr>
            </a:lvl6pPr>
            <a:lvl7pPr marL="0" marR="0" lvl="6" indent="0" algn="r" rtl="0">
              <a:spcBef>
                <a:spcPts val="0"/>
              </a:spcBef>
              <a:buNone/>
              <a:defRPr sz="800" b="0" i="0" u="none" strike="noStrike" cap="none">
                <a:solidFill>
                  <a:srgbClr val="888888"/>
                </a:solidFill>
                <a:latin typeface="Rockwell"/>
                <a:ea typeface="Rockwell"/>
                <a:cs typeface="Rockwell"/>
                <a:sym typeface="Rockwell"/>
              </a:defRPr>
            </a:lvl7pPr>
            <a:lvl8pPr marL="0" marR="0" lvl="7" indent="0" algn="r" rtl="0">
              <a:spcBef>
                <a:spcPts val="0"/>
              </a:spcBef>
              <a:buNone/>
              <a:defRPr sz="800" b="0" i="0" u="none" strike="noStrike" cap="none">
                <a:solidFill>
                  <a:srgbClr val="888888"/>
                </a:solidFill>
                <a:latin typeface="Rockwell"/>
                <a:ea typeface="Rockwell"/>
                <a:cs typeface="Rockwell"/>
                <a:sym typeface="Rockwell"/>
              </a:defRPr>
            </a:lvl8pPr>
            <a:lvl9pPr marL="0" marR="0" lvl="8" indent="0" algn="r" rtl="0">
              <a:spcBef>
                <a:spcPts val="0"/>
              </a:spcBef>
              <a:buNone/>
              <a:defRPr sz="800" b="0" i="0" u="none" strike="noStrike" cap="none">
                <a:solidFill>
                  <a:srgbClr val="888888"/>
                </a:solidFill>
                <a:latin typeface="Rockwell"/>
                <a:ea typeface="Rockwell"/>
                <a:cs typeface="Rockwell"/>
                <a:sym typeface="Rockwe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8"/>
        <p:cNvGrpSpPr/>
        <p:nvPr/>
      </p:nvGrpSpPr>
      <p:grpSpPr>
        <a:xfrm>
          <a:off x="0" y="0"/>
          <a:ext cx="0" cy="0"/>
          <a:chOff x="0" y="0"/>
          <a:chExt cx="0" cy="0"/>
        </a:xfrm>
      </p:grpSpPr>
      <p:sp>
        <p:nvSpPr>
          <p:cNvPr id="469" name="Google Shape;469;p4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70" name="Google Shape;470;p4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71" name="Google Shape;471;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2" name="Google Shape;472;p4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73" name="Google Shape;473;p4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55"/>
          <p:cNvSpPr txBox="1">
            <a:spLocks noGrp="1"/>
          </p:cNvSpPr>
          <p:nvPr>
            <p:ph type="ctrTitle"/>
          </p:nvPr>
        </p:nvSpPr>
        <p:spPr>
          <a:xfrm>
            <a:off x="685800" y="352600"/>
            <a:ext cx="7772400" cy="2376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Calibri"/>
              <a:buNone/>
            </a:pPr>
            <a:r>
              <a:rPr lang="en" sz="4400" b="0" i="0" u="none" strike="noStrike" cap="none">
                <a:solidFill>
                  <a:schemeClr val="lt1"/>
                </a:solidFill>
                <a:latin typeface="Calibri"/>
                <a:ea typeface="Calibri"/>
                <a:cs typeface="Calibri"/>
                <a:sym typeface="Calibri"/>
              </a:rPr>
              <a:t/>
            </a:r>
            <a:br>
              <a:rPr lang="en" sz="4400" b="0" i="0" u="none" strike="noStrike" cap="none">
                <a:solidFill>
                  <a:schemeClr val="lt1"/>
                </a:solidFill>
                <a:latin typeface="Calibri"/>
                <a:ea typeface="Calibri"/>
                <a:cs typeface="Calibri"/>
                <a:sym typeface="Calibri"/>
              </a:rPr>
            </a:br>
            <a:r>
              <a:rPr lang="en" sz="4400" b="0" i="0" u="none" strike="noStrike" cap="none">
                <a:solidFill>
                  <a:schemeClr val="lt1"/>
                </a:solidFill>
                <a:latin typeface="Calibri"/>
                <a:ea typeface="Calibri"/>
                <a:cs typeface="Calibri"/>
                <a:sym typeface="Calibri"/>
              </a:rPr>
              <a:t/>
            </a:r>
            <a:br>
              <a:rPr lang="en" sz="4400" b="0" i="0" u="none" strike="noStrike" cap="none">
                <a:solidFill>
                  <a:schemeClr val="lt1"/>
                </a:solidFill>
                <a:latin typeface="Calibri"/>
                <a:ea typeface="Calibri"/>
                <a:cs typeface="Calibri"/>
                <a:sym typeface="Calibri"/>
              </a:rPr>
            </a:br>
            <a:r>
              <a:rPr lang="en" sz="4400" b="0" i="0" u="none" strike="noStrike" cap="none">
                <a:solidFill>
                  <a:schemeClr val="lt1"/>
                </a:solidFill>
                <a:latin typeface="Calibri"/>
                <a:ea typeface="Calibri"/>
                <a:cs typeface="Calibri"/>
                <a:sym typeface="Calibri"/>
              </a:rPr>
              <a:t/>
            </a:r>
            <a:br>
              <a:rPr lang="en" sz="4400" b="0" i="0" u="none" strike="noStrike" cap="none">
                <a:solidFill>
                  <a:schemeClr val="lt1"/>
                </a:solidFill>
                <a:latin typeface="Calibri"/>
                <a:ea typeface="Calibri"/>
                <a:cs typeface="Calibri"/>
                <a:sym typeface="Calibri"/>
              </a:rPr>
            </a:br>
            <a:r>
              <a:rPr lang="en" sz="4400" b="0" i="0" u="none" strike="noStrike" cap="none">
                <a:solidFill>
                  <a:schemeClr val="lt1"/>
                </a:solidFill>
                <a:latin typeface="Calibri"/>
                <a:ea typeface="Calibri"/>
                <a:cs typeface="Calibri"/>
                <a:sym typeface="Calibri"/>
              </a:rPr>
              <a:t>Parsippany Hills High School</a:t>
            </a:r>
            <a:endParaRPr sz="4400" b="0" i="0" u="none" strike="noStrike" cap="none">
              <a:solidFill>
                <a:schemeClr val="lt1"/>
              </a:solidFill>
              <a:latin typeface="Calibri"/>
              <a:ea typeface="Calibri"/>
              <a:cs typeface="Calibri"/>
              <a:sym typeface="Calibri"/>
            </a:endParaRPr>
          </a:p>
        </p:txBody>
      </p:sp>
      <p:sp>
        <p:nvSpPr>
          <p:cNvPr id="548" name="Google Shape;548;p55"/>
          <p:cNvSpPr txBox="1">
            <a:spLocks noGrp="1"/>
          </p:cNvSpPr>
          <p:nvPr>
            <p:ph type="subTitle" idx="1"/>
          </p:nvPr>
        </p:nvSpPr>
        <p:spPr>
          <a:xfrm>
            <a:off x="1371600" y="2914650"/>
            <a:ext cx="6400800" cy="15430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9</a:t>
            </a:r>
            <a:r>
              <a:rPr lang="en" sz="3200" b="0" i="0" u="none" strike="noStrike" cap="none" baseline="30000">
                <a:solidFill>
                  <a:schemeClr val="lt1"/>
                </a:solidFill>
                <a:latin typeface="Calibri"/>
                <a:ea typeface="Calibri"/>
                <a:cs typeface="Calibri"/>
                <a:sym typeface="Calibri"/>
              </a:rPr>
              <a:t>th</a:t>
            </a:r>
            <a:r>
              <a:rPr lang="en" sz="3200" b="0" i="0" u="none" strike="noStrike" cap="none">
                <a:solidFill>
                  <a:schemeClr val="lt1"/>
                </a:solidFill>
                <a:latin typeface="Calibri"/>
                <a:ea typeface="Calibri"/>
                <a:cs typeface="Calibri"/>
                <a:sym typeface="Calibri"/>
              </a:rPr>
              <a:t> Grade Parent Meeting</a:t>
            </a:r>
            <a:endParaRPr/>
          </a:p>
          <a:p>
            <a:pPr marL="0" marR="0" lvl="0" indent="0" algn="ctr" rtl="0">
              <a:spcBef>
                <a:spcPts val="64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Instagram: phhsvikings</a:t>
            </a:r>
            <a:endParaRPr sz="3200" b="0" i="0" u="none" strike="noStrike" cap="none">
              <a:solidFill>
                <a:schemeClr val="lt1"/>
              </a:solidFill>
              <a:latin typeface="Calibri"/>
              <a:ea typeface="Calibri"/>
              <a:cs typeface="Calibri"/>
              <a:sym typeface="Calibri"/>
            </a:endParaRPr>
          </a:p>
          <a:p>
            <a:pPr marL="0" marR="0" lvl="0" indent="0" algn="ctr" rtl="0">
              <a:spcBef>
                <a:spcPts val="64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Twitter: @ParHillsHS</a:t>
            </a:r>
            <a:endParaRPr sz="3200" b="0" i="0" u="none" strike="noStrike" cap="none">
              <a:solidFill>
                <a:schemeClr val="lt1"/>
              </a:solidFill>
              <a:latin typeface="Calibri"/>
              <a:ea typeface="Calibri"/>
              <a:cs typeface="Calibri"/>
              <a:sym typeface="Calibri"/>
            </a:endParaRPr>
          </a:p>
        </p:txBody>
      </p:sp>
      <p:pic>
        <p:nvPicPr>
          <p:cNvPr id="549" name="Google Shape;549;p55" descr="C:\Users\Jbarkauskas\AppData\Local\Microsoft\Windows\Temporary Internet Files\Content.IE5\E4R9ZZP3\Viking_logo[1].gif"/>
          <p:cNvPicPr preferRelativeResize="0"/>
          <p:nvPr/>
        </p:nvPicPr>
        <p:blipFill rotWithShape="1">
          <a:blip r:embed="rId3">
            <a:alphaModFix/>
          </a:blip>
          <a:srcRect/>
          <a:stretch/>
        </p:blipFill>
        <p:spPr>
          <a:xfrm>
            <a:off x="3514688" y="240925"/>
            <a:ext cx="2114625" cy="181647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555" name="Google Shape;555;p56"/>
          <p:cNvSpPr txBox="1">
            <a:spLocks noGrp="1"/>
          </p:cNvSpPr>
          <p:nvPr>
            <p:ph type="body" idx="1"/>
          </p:nvPr>
        </p:nvSpPr>
        <p:spPr>
          <a:xfrm>
            <a:off x="457200" y="1011825"/>
            <a:ext cx="8229600" cy="388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4185"/>
              <a:buFont typeface="Arial"/>
              <a:buNone/>
            </a:pPr>
            <a:r>
              <a:rPr lang="en" sz="4185" b="0" i="0" u="none" strike="noStrike" cap="none" dirty="0">
                <a:solidFill>
                  <a:schemeClr val="lt1"/>
                </a:solidFill>
                <a:latin typeface="Calibri"/>
                <a:ea typeface="Calibri"/>
                <a:cs typeface="Calibri"/>
                <a:sym typeface="Calibri"/>
              </a:rPr>
              <a:t>Welcome!</a:t>
            </a:r>
            <a:endParaRPr sz="4185" b="0" i="0" u="none" strike="noStrike" cap="none" dirty="0">
              <a:solidFill>
                <a:schemeClr val="lt1"/>
              </a:solidFill>
              <a:latin typeface="Calibri"/>
              <a:ea typeface="Calibri"/>
              <a:cs typeface="Calibri"/>
              <a:sym typeface="Calibri"/>
            </a:endParaRPr>
          </a:p>
          <a:p>
            <a:pPr marL="0" marR="0" lvl="0" indent="0" algn="l" rtl="0">
              <a:lnSpc>
                <a:spcPct val="80000"/>
              </a:lnSpc>
              <a:spcBef>
                <a:spcPts val="496"/>
              </a:spcBef>
              <a:spcAft>
                <a:spcPts val="0"/>
              </a:spcAft>
              <a:buClr>
                <a:schemeClr val="lt1"/>
              </a:buClr>
              <a:buSzPts val="2480"/>
              <a:buFont typeface="Arial"/>
              <a:buNone/>
            </a:pPr>
            <a:r>
              <a:rPr lang="en" sz="2480" b="0" i="0" u="none" strike="noStrike" cap="none" dirty="0">
                <a:solidFill>
                  <a:schemeClr val="lt1"/>
                </a:solidFill>
                <a:latin typeface="Calibri"/>
                <a:ea typeface="Calibri"/>
                <a:cs typeface="Calibri"/>
                <a:sym typeface="Calibri"/>
              </a:rPr>
              <a:t>	</a:t>
            </a:r>
            <a:r>
              <a:rPr lang="en" sz="1800" b="0" i="0" u="none" strike="noStrike" cap="none" dirty="0">
                <a:solidFill>
                  <a:schemeClr val="lt1"/>
                </a:solidFill>
                <a:latin typeface="Calibri"/>
                <a:ea typeface="Calibri"/>
                <a:cs typeface="Calibri"/>
                <a:sym typeface="Calibri"/>
              </a:rPr>
              <a:t>Dr. Sargent</a:t>
            </a:r>
            <a:endParaRPr sz="1800" dirty="0"/>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Student Council </a:t>
            </a:r>
            <a:endParaRPr sz="1800" b="0" i="0" u="none" strike="noStrike" cap="none" dirty="0">
              <a:solidFill>
                <a:schemeClr val="lt1"/>
              </a:solidFill>
              <a:latin typeface="Calibri"/>
              <a:ea typeface="Calibri"/>
              <a:cs typeface="Calibri"/>
              <a:sym typeface="Calibri"/>
            </a:endParaRPr>
          </a:p>
          <a:p>
            <a:pPr marL="0" marR="0" lvl="0" indent="457200" algn="l" rtl="0">
              <a:lnSpc>
                <a:spcPct val="80000"/>
              </a:lnSpc>
              <a:spcBef>
                <a:spcPts val="496"/>
              </a:spcBef>
              <a:spcAft>
                <a:spcPts val="0"/>
              </a:spcAft>
              <a:buClr>
                <a:schemeClr val="lt1"/>
              </a:buClr>
              <a:buSzPts val="2480"/>
              <a:buFont typeface="Arial"/>
              <a:buNone/>
            </a:pPr>
            <a:r>
              <a:rPr lang="en-US" sz="1800" dirty="0" smtClean="0"/>
              <a:t>	</a:t>
            </a:r>
            <a:r>
              <a:rPr lang="en" sz="1800" dirty="0" smtClean="0"/>
              <a:t>PTSA</a:t>
            </a:r>
            <a:endParaRPr sz="1800" dirty="0"/>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Mr. </a:t>
            </a:r>
            <a:r>
              <a:rPr lang="en" sz="1800" b="0" i="0" u="none" strike="noStrike" cap="none" dirty="0" err="1">
                <a:solidFill>
                  <a:schemeClr val="lt1"/>
                </a:solidFill>
                <a:latin typeface="Calibri"/>
                <a:ea typeface="Calibri"/>
                <a:cs typeface="Calibri"/>
                <a:sym typeface="Calibri"/>
              </a:rPr>
              <a:t>DiSanto</a:t>
            </a:r>
            <a:endParaRPr sz="1800" b="0" i="0" u="none" strike="noStrike" cap="none" dirty="0">
              <a:solidFill>
                <a:schemeClr val="lt1"/>
              </a:solidFill>
              <a:latin typeface="Calibri"/>
              <a:ea typeface="Calibri"/>
              <a:cs typeface="Calibri"/>
              <a:sym typeface="Calibri"/>
            </a:endParaRPr>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Dr. Haines - Chrome</a:t>
            </a:r>
            <a:r>
              <a:rPr lang="en" sz="1800" dirty="0"/>
              <a:t>b</a:t>
            </a:r>
            <a:r>
              <a:rPr lang="en" sz="1800" b="0" i="0" u="none" strike="noStrike" cap="none" dirty="0">
                <a:solidFill>
                  <a:schemeClr val="lt1"/>
                </a:solidFill>
                <a:latin typeface="Calibri"/>
                <a:ea typeface="Calibri"/>
                <a:cs typeface="Calibri"/>
                <a:sym typeface="Calibri"/>
              </a:rPr>
              <a:t>ooks</a:t>
            </a:r>
            <a:endParaRPr sz="1800" b="0" i="0" u="none" strike="noStrike" cap="none" dirty="0">
              <a:solidFill>
                <a:schemeClr val="lt1"/>
              </a:solidFill>
              <a:latin typeface="Calibri"/>
              <a:ea typeface="Calibri"/>
              <a:cs typeface="Calibri"/>
              <a:sym typeface="Calibri"/>
            </a:endParaRPr>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Ms. </a:t>
            </a:r>
            <a:r>
              <a:rPr lang="en" sz="1800" b="0" i="0" u="none" strike="noStrike" cap="none" dirty="0" err="1">
                <a:solidFill>
                  <a:schemeClr val="lt1"/>
                </a:solidFill>
                <a:latin typeface="Calibri"/>
                <a:ea typeface="Calibri"/>
                <a:cs typeface="Calibri"/>
                <a:sym typeface="Calibri"/>
              </a:rPr>
              <a:t>Morsillo</a:t>
            </a:r>
            <a:r>
              <a:rPr lang="en" sz="1800" b="0" i="0" u="none" strike="noStrike" cap="none" dirty="0">
                <a:solidFill>
                  <a:schemeClr val="lt1"/>
                </a:solidFill>
                <a:latin typeface="Calibri"/>
                <a:ea typeface="Calibri"/>
                <a:cs typeface="Calibri"/>
                <a:sym typeface="Calibri"/>
              </a:rPr>
              <a:t> - </a:t>
            </a:r>
            <a:r>
              <a:rPr lang="en" sz="1800" b="0" i="0" u="none" strike="noStrike" cap="none" dirty="0" err="1">
                <a:solidFill>
                  <a:schemeClr val="lt1"/>
                </a:solidFill>
                <a:latin typeface="Calibri"/>
                <a:ea typeface="Calibri"/>
                <a:cs typeface="Calibri"/>
                <a:sym typeface="Calibri"/>
              </a:rPr>
              <a:t>Naviance</a:t>
            </a:r>
            <a:endParaRPr sz="1800" b="0" i="0" u="none" strike="noStrike" cap="none" dirty="0">
              <a:solidFill>
                <a:schemeClr val="lt1"/>
              </a:solidFill>
              <a:latin typeface="Calibri"/>
              <a:ea typeface="Calibri"/>
              <a:cs typeface="Calibri"/>
              <a:sym typeface="Calibri"/>
            </a:endParaRPr>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9</a:t>
            </a:r>
            <a:r>
              <a:rPr lang="en" sz="1800" b="0" i="0" u="none" strike="noStrike" cap="none" baseline="30000" dirty="0">
                <a:solidFill>
                  <a:schemeClr val="lt1"/>
                </a:solidFill>
                <a:latin typeface="Calibri"/>
                <a:ea typeface="Calibri"/>
                <a:cs typeface="Calibri"/>
                <a:sym typeface="Calibri"/>
              </a:rPr>
              <a:t>th</a:t>
            </a:r>
            <a:r>
              <a:rPr lang="en" sz="1800" b="0" i="0" u="none" strike="noStrike" cap="none" dirty="0">
                <a:solidFill>
                  <a:schemeClr val="lt1"/>
                </a:solidFill>
                <a:latin typeface="Calibri"/>
                <a:ea typeface="Calibri"/>
                <a:cs typeface="Calibri"/>
                <a:sym typeface="Calibri"/>
              </a:rPr>
              <a:t> grade Team</a:t>
            </a:r>
            <a:endParaRPr sz="1800" b="0" i="0" u="none" strike="noStrike" cap="none" dirty="0">
              <a:solidFill>
                <a:schemeClr val="lt1"/>
              </a:solidFill>
              <a:latin typeface="Calibri"/>
              <a:ea typeface="Calibri"/>
              <a:cs typeface="Calibri"/>
              <a:sym typeface="Calibri"/>
            </a:endParaRPr>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Website</a:t>
            </a:r>
            <a:endParaRPr sz="1800" dirty="0"/>
          </a:p>
          <a:p>
            <a:pPr marL="0" marR="0" lvl="0" indent="0" algn="l" rtl="0">
              <a:lnSpc>
                <a:spcPct val="80000"/>
              </a:lnSpc>
              <a:spcBef>
                <a:spcPts val="496"/>
              </a:spcBef>
              <a:spcAft>
                <a:spcPts val="0"/>
              </a:spcAft>
              <a:buClr>
                <a:schemeClr val="lt1"/>
              </a:buClr>
              <a:buSzPts val="2480"/>
              <a:buFont typeface="Arial"/>
              <a:buNone/>
            </a:pPr>
            <a:r>
              <a:rPr lang="en" sz="1800" b="0" i="0" u="none" strike="noStrike" cap="none" dirty="0">
                <a:solidFill>
                  <a:schemeClr val="lt1"/>
                </a:solidFill>
                <a:latin typeface="Calibri"/>
                <a:ea typeface="Calibri"/>
                <a:cs typeface="Calibri"/>
                <a:sym typeface="Calibri"/>
              </a:rPr>
              <a:t>	Getting Involved!</a:t>
            </a:r>
            <a:endParaRPr sz="1800" b="0" i="0" u="none" strike="noStrike" cap="none" dirty="0">
              <a:solidFill>
                <a:schemeClr val="lt1"/>
              </a:solidFill>
              <a:latin typeface="Calibri"/>
              <a:ea typeface="Calibri"/>
              <a:cs typeface="Calibri"/>
              <a:sym typeface="Calibri"/>
            </a:endParaRPr>
          </a:p>
        </p:txBody>
      </p:sp>
      <p:pic>
        <p:nvPicPr>
          <p:cNvPr id="556" name="Google Shape;556;p56" descr="C:\Users\Jbarkauskas\AppData\Local\Microsoft\Windows\Temporary Internet Files\Content.IE5\E4R9ZZP3\Viking_logo[1].gif"/>
          <p:cNvPicPr preferRelativeResize="0"/>
          <p:nvPr/>
        </p:nvPicPr>
        <p:blipFill rotWithShape="1">
          <a:blip r:embed="rId3">
            <a:alphaModFix/>
          </a:blip>
          <a:srcRect/>
          <a:stretch/>
        </p:blipFill>
        <p:spPr>
          <a:xfrm>
            <a:off x="1343025" y="285750"/>
            <a:ext cx="1009650" cy="6858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5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562" name="Google Shape;562;p57"/>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0" marR="0" lvl="0" indent="0" algn="ctr" rtl="0">
              <a:spcBef>
                <a:spcPts val="1080"/>
              </a:spcBef>
              <a:spcAft>
                <a:spcPts val="0"/>
              </a:spcAft>
              <a:buClr>
                <a:schemeClr val="lt1"/>
              </a:buClr>
              <a:buSzPts val="5400"/>
              <a:buFont typeface="Arial"/>
              <a:buNone/>
            </a:pPr>
            <a:endParaRPr sz="5400" b="0" i="0" u="none" strike="noStrike" cap="none">
              <a:solidFill>
                <a:schemeClr val="lt1"/>
              </a:solidFill>
              <a:latin typeface="Calibri"/>
              <a:ea typeface="Calibri"/>
              <a:cs typeface="Calibri"/>
              <a:sym typeface="Calibri"/>
            </a:endParaRPr>
          </a:p>
          <a:p>
            <a:pPr marL="0" marR="0" lvl="0" indent="0" algn="ctr" rtl="0">
              <a:spcBef>
                <a:spcPts val="1080"/>
              </a:spcBef>
              <a:spcAft>
                <a:spcPts val="0"/>
              </a:spcAft>
              <a:buClr>
                <a:schemeClr val="lt1"/>
              </a:buClr>
              <a:buSzPts val="5400"/>
              <a:buFont typeface="Arial"/>
              <a:buNone/>
            </a:pPr>
            <a:r>
              <a:rPr lang="en" sz="5400" b="0" i="0" u="none" strike="noStrike" cap="none">
                <a:solidFill>
                  <a:schemeClr val="lt1"/>
                </a:solidFill>
                <a:latin typeface="Calibri"/>
                <a:ea typeface="Calibri"/>
                <a:cs typeface="Calibri"/>
                <a:sym typeface="Calibri"/>
              </a:rPr>
              <a:t>Dr. Sargent</a:t>
            </a:r>
            <a:endParaRPr sz="5400" b="0" i="0" u="none" strike="noStrike" cap="none">
              <a:solidFill>
                <a:schemeClr val="lt1"/>
              </a:solidFill>
              <a:latin typeface="Calibri"/>
              <a:ea typeface="Calibri"/>
              <a:cs typeface="Calibri"/>
              <a:sym typeface="Calibri"/>
            </a:endParaRPr>
          </a:p>
        </p:txBody>
      </p:sp>
      <p:pic>
        <p:nvPicPr>
          <p:cNvPr id="563" name="Google Shape;563;p57" descr="C:\Users\Jbarkauskas\AppData\Local\Microsoft\Windows\Temporary Internet Files\Content.IE5\E4R9ZZP3\Viking_logo[1].gif"/>
          <p:cNvPicPr preferRelativeResize="0"/>
          <p:nvPr/>
        </p:nvPicPr>
        <p:blipFill rotWithShape="1">
          <a:blip r:embed="rId3">
            <a:alphaModFix/>
          </a:blip>
          <a:srcRect/>
          <a:stretch/>
        </p:blipFill>
        <p:spPr>
          <a:xfrm>
            <a:off x="466344" y="191876"/>
            <a:ext cx="1219200" cy="939813"/>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58"/>
          <p:cNvSpPr txBox="1">
            <a:spLocks noGrp="1"/>
          </p:cNvSpPr>
          <p:nvPr>
            <p:ph type="title"/>
          </p:nvPr>
        </p:nvSpPr>
        <p:spPr>
          <a:xfrm>
            <a:off x="457200" y="205978"/>
            <a:ext cx="8229600" cy="110847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569" name="Google Shape;569;p58"/>
          <p:cNvSpPr txBox="1">
            <a:spLocks noGrp="1"/>
          </p:cNvSpPr>
          <p:nvPr>
            <p:ph type="body" idx="1"/>
          </p:nvPr>
        </p:nvSpPr>
        <p:spPr>
          <a:xfrm>
            <a:off x="457200" y="1257300"/>
            <a:ext cx="8229600" cy="3886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6000"/>
              <a:buFont typeface="Arial"/>
              <a:buNone/>
            </a:pPr>
            <a:endParaRPr sz="6000" b="0" i="0" u="none" strike="noStrike" cap="none">
              <a:solidFill>
                <a:schemeClr val="lt1"/>
              </a:solidFill>
              <a:latin typeface="Calibri"/>
              <a:ea typeface="Calibri"/>
              <a:cs typeface="Calibri"/>
              <a:sym typeface="Calibri"/>
            </a:endParaRPr>
          </a:p>
          <a:p>
            <a:pPr marL="0" marR="0" lvl="0" indent="0" algn="ctr"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An Insider’s View:</a:t>
            </a:r>
            <a:endParaRPr/>
          </a:p>
          <a:p>
            <a:pPr marL="0" marR="0" lvl="0" indent="0" algn="ctr"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Student Council </a:t>
            </a:r>
            <a:endParaRPr/>
          </a:p>
          <a:p>
            <a:pPr marL="0" marR="0" lvl="0" indent="0" algn="l"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a:t>
            </a:r>
            <a:endParaRPr/>
          </a:p>
          <a:p>
            <a:pPr marL="457200" marR="0" lvl="1" indent="0" algn="l"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a:t>
            </a:r>
            <a:endParaRPr sz="4000" b="0" i="0" u="none" strike="noStrike" cap="none">
              <a:solidFill>
                <a:schemeClr val="lt1"/>
              </a:solidFill>
              <a:latin typeface="Calibri"/>
              <a:ea typeface="Calibri"/>
              <a:cs typeface="Calibri"/>
              <a:sym typeface="Calibri"/>
            </a:endParaRPr>
          </a:p>
          <a:p>
            <a:pPr marL="457200" marR="0" lvl="1" indent="0" algn="l" rtl="0">
              <a:spcBef>
                <a:spcPts val="800"/>
              </a:spcBef>
              <a:spcAft>
                <a:spcPts val="0"/>
              </a:spcAft>
              <a:buClr>
                <a:schemeClr val="lt1"/>
              </a:buClr>
              <a:buSzPts val="4000"/>
              <a:buFont typeface="Arial"/>
              <a:buNone/>
            </a:pPr>
            <a:endParaRPr sz="4000" b="0" i="0" u="none" strike="noStrike" cap="none">
              <a:solidFill>
                <a:schemeClr val="lt1"/>
              </a:solidFill>
              <a:latin typeface="Calibri"/>
              <a:ea typeface="Calibri"/>
              <a:cs typeface="Calibri"/>
              <a:sym typeface="Calibri"/>
            </a:endParaRPr>
          </a:p>
        </p:txBody>
      </p:sp>
      <p:pic>
        <p:nvPicPr>
          <p:cNvPr id="570" name="Google Shape;570;p58" descr="C:\Users\Jbarkauskas\AppData\Local\Microsoft\Windows\Temporary Internet Files\Content.IE5\E4R9ZZP3\Viking_logo[1].gif"/>
          <p:cNvPicPr preferRelativeResize="0"/>
          <p:nvPr/>
        </p:nvPicPr>
        <p:blipFill rotWithShape="1">
          <a:blip r:embed="rId3">
            <a:alphaModFix/>
          </a:blip>
          <a:srcRect/>
          <a:stretch/>
        </p:blipFill>
        <p:spPr>
          <a:xfrm>
            <a:off x="762000" y="374637"/>
            <a:ext cx="1219200" cy="939813"/>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6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Calibri"/>
              <a:buNone/>
            </a:pPr>
            <a:r>
              <a:rPr lang="en" sz="4400" b="0" i="0" u="none" strike="noStrike" cap="none">
                <a:solidFill>
                  <a:schemeClr val="lt1"/>
                </a:solidFill>
                <a:latin typeface="Calibri"/>
                <a:ea typeface="Calibri"/>
                <a:cs typeface="Calibri"/>
                <a:sym typeface="Calibri"/>
              </a:rPr>
              <a:t>            </a:t>
            </a:r>
            <a:r>
              <a:rPr lang="en" sz="3600" b="0" i="0" u="none" strike="noStrike" cap="none">
                <a:solidFill>
                  <a:schemeClr val="lt1"/>
                </a:solidFill>
                <a:latin typeface="Calibri"/>
                <a:ea typeface="Calibri"/>
                <a:cs typeface="Calibri"/>
                <a:sym typeface="Calibri"/>
              </a:rPr>
              <a:t>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583" name="Google Shape;583;p60"/>
          <p:cNvSpPr txBox="1">
            <a:spLocks noGrp="1"/>
          </p:cNvSpPr>
          <p:nvPr>
            <p:ph type="body" idx="1"/>
          </p:nvPr>
        </p:nvSpPr>
        <p:spPr>
          <a:xfrm>
            <a:off x="457200" y="1402775"/>
            <a:ext cx="8229600" cy="309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3200"/>
              <a:buFont typeface="Arial"/>
              <a:buNone/>
            </a:pPr>
            <a:endParaRPr sz="30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r>
              <a:rPr lang="en" sz="3000" b="0" i="0" u="none" strike="noStrike" cap="none">
                <a:solidFill>
                  <a:schemeClr val="lt1"/>
                </a:solidFill>
                <a:latin typeface="Calibri"/>
                <a:ea typeface="Calibri"/>
                <a:cs typeface="Calibri"/>
                <a:sym typeface="Calibri"/>
              </a:rPr>
              <a:t>Michael DiSanto – Principal</a:t>
            </a:r>
            <a:endParaRPr sz="3000"/>
          </a:p>
          <a:p>
            <a:pPr marL="0" marR="0" lvl="0" indent="0" algn="ctr" rtl="0">
              <a:lnSpc>
                <a:spcPct val="100000"/>
              </a:lnSpc>
              <a:spcBef>
                <a:spcPts val="0"/>
              </a:spcBef>
              <a:spcAft>
                <a:spcPts val="0"/>
              </a:spcAft>
              <a:buClr>
                <a:schemeClr val="lt1"/>
              </a:buClr>
              <a:buSzPts val="4000"/>
              <a:buFont typeface="Arial"/>
              <a:buNone/>
            </a:pPr>
            <a:endParaRPr sz="30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r>
              <a:rPr lang="en" sz="3000" b="0" i="0" u="none" strike="noStrike" cap="none">
                <a:solidFill>
                  <a:schemeClr val="lt1"/>
                </a:solidFill>
                <a:latin typeface="Calibri"/>
                <a:ea typeface="Calibri"/>
                <a:cs typeface="Calibri"/>
                <a:sym typeface="Calibri"/>
              </a:rPr>
              <a:t>PARCC</a:t>
            </a:r>
            <a:endParaRPr sz="3000"/>
          </a:p>
          <a:p>
            <a:pPr marL="0" marR="0" lvl="0" indent="0" algn="ctr" rtl="0">
              <a:lnSpc>
                <a:spcPct val="100000"/>
              </a:lnSpc>
              <a:spcBef>
                <a:spcPts val="0"/>
              </a:spcBef>
              <a:spcAft>
                <a:spcPts val="0"/>
              </a:spcAft>
              <a:buClr>
                <a:schemeClr val="lt1"/>
              </a:buClr>
              <a:buSzPts val="4400"/>
              <a:buFont typeface="Arial"/>
              <a:buNone/>
            </a:pPr>
            <a:r>
              <a:rPr lang="en" sz="3000" b="0" i="0" u="none" strike="noStrike" cap="none">
                <a:solidFill>
                  <a:schemeClr val="lt1"/>
                </a:solidFill>
                <a:latin typeface="Calibri"/>
                <a:ea typeface="Calibri"/>
                <a:cs typeface="Calibri"/>
                <a:sym typeface="Calibri"/>
              </a:rPr>
              <a:t>New Scheduling options</a:t>
            </a:r>
            <a:endParaRPr sz="3000"/>
          </a:p>
          <a:p>
            <a:pPr marL="0" marR="0" lvl="0" indent="0" algn="ctr" rtl="0">
              <a:lnSpc>
                <a:spcPct val="100000"/>
              </a:lnSpc>
              <a:spcBef>
                <a:spcPts val="0"/>
              </a:spcBef>
              <a:spcAft>
                <a:spcPts val="0"/>
              </a:spcAft>
              <a:buClr>
                <a:schemeClr val="lt1"/>
              </a:buClr>
              <a:buSzPts val="4400"/>
              <a:buFont typeface="Arial"/>
              <a:buNone/>
            </a:pPr>
            <a:r>
              <a:rPr lang="en" sz="3000" b="0" i="0" u="none" strike="noStrike" cap="none">
                <a:solidFill>
                  <a:schemeClr val="lt1"/>
                </a:solidFill>
                <a:latin typeface="Calibri"/>
                <a:ea typeface="Calibri"/>
                <a:cs typeface="Calibri"/>
                <a:sym typeface="Calibri"/>
              </a:rPr>
              <a:t>School Community</a:t>
            </a:r>
            <a:endParaRPr sz="3000" b="0" i="0" u="none" strike="noStrike" cap="none">
              <a:solidFill>
                <a:schemeClr val="lt1"/>
              </a:solidFill>
              <a:latin typeface="Calibri"/>
              <a:ea typeface="Calibri"/>
              <a:cs typeface="Calibri"/>
              <a:sym typeface="Calibri"/>
            </a:endParaRPr>
          </a:p>
        </p:txBody>
      </p:sp>
      <p:pic>
        <p:nvPicPr>
          <p:cNvPr id="584" name="Google Shape;584;p60" descr="C:\Users\Jbarkauskas\AppData\Local\Microsoft\Windows\Temporary Internet Files\Content.IE5\E4R9ZZP3\Viking_logo[1].gif"/>
          <p:cNvPicPr preferRelativeResize="0"/>
          <p:nvPr/>
        </p:nvPicPr>
        <p:blipFill rotWithShape="1">
          <a:blip r:embed="rId3">
            <a:alphaModFix/>
          </a:blip>
          <a:srcRect/>
          <a:stretch/>
        </p:blipFill>
        <p:spPr>
          <a:xfrm>
            <a:off x="1219200" y="160139"/>
            <a:ext cx="1295400" cy="97155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8"/>
        <p:cNvGrpSpPr/>
        <p:nvPr/>
      </p:nvGrpSpPr>
      <p:grpSpPr>
        <a:xfrm>
          <a:off x="0" y="0"/>
          <a:ext cx="0" cy="0"/>
          <a:chOff x="0" y="0"/>
          <a:chExt cx="0" cy="0"/>
        </a:xfrm>
      </p:grpSpPr>
      <p:sp>
        <p:nvSpPr>
          <p:cNvPr id="589" name="Google Shape;589;p61"/>
          <p:cNvSpPr txBox="1">
            <a:spLocks noGrp="1"/>
          </p:cNvSpPr>
          <p:nvPr>
            <p:ph type="body" idx="1"/>
          </p:nvPr>
        </p:nvSpPr>
        <p:spPr>
          <a:xfrm>
            <a:off x="1149800" y="3595080"/>
            <a:ext cx="7597200" cy="1027800"/>
          </a:xfrm>
          <a:prstGeom prst="rect">
            <a:avLst/>
          </a:prstGeom>
          <a:noFill/>
          <a:ln>
            <a:noFill/>
          </a:ln>
        </p:spPr>
        <p:txBody>
          <a:bodyPr spcFirstLastPara="1" wrap="square" lIns="31425" tIns="31425" rIns="31425" bIns="31425" anchor="t" anchorCtr="0">
            <a:noAutofit/>
          </a:bodyPr>
          <a:lstStyle/>
          <a:p>
            <a:pPr marL="317500" marR="0" lvl="0" indent="0" algn="ctr" rtl="0">
              <a:lnSpc>
                <a:spcPct val="107812"/>
              </a:lnSpc>
              <a:spcBef>
                <a:spcPts val="0"/>
              </a:spcBef>
              <a:spcAft>
                <a:spcPts val="0"/>
              </a:spcAft>
              <a:buNone/>
            </a:pPr>
            <a:r>
              <a:rPr lang="en" sz="2900" dirty="0">
                <a:solidFill>
                  <a:srgbClr val="333399"/>
                </a:solidFill>
              </a:rPr>
              <a:t>New Early Dismissal &amp; Delayed Opening times</a:t>
            </a:r>
            <a:endParaRPr sz="2900" dirty="0">
              <a:solidFill>
                <a:srgbClr val="333399"/>
              </a:solidFill>
              <a:latin typeface="Arial"/>
              <a:ea typeface="Arial"/>
              <a:cs typeface="Arial"/>
              <a:sym typeface="Arial"/>
            </a:endParaRPr>
          </a:p>
        </p:txBody>
      </p:sp>
      <p:sp>
        <p:nvSpPr>
          <p:cNvPr id="590" name="Google Shape;590;p61"/>
          <p:cNvSpPr txBox="1"/>
          <p:nvPr/>
        </p:nvSpPr>
        <p:spPr>
          <a:xfrm>
            <a:off x="329050" y="199724"/>
            <a:ext cx="7438200" cy="3318600"/>
          </a:xfrm>
          <a:prstGeom prst="rect">
            <a:avLst/>
          </a:prstGeom>
          <a:noFill/>
          <a:ln>
            <a:noFill/>
          </a:ln>
        </p:spPr>
        <p:txBody>
          <a:bodyPr spcFirstLastPara="1" wrap="square" lIns="75425" tIns="75425" rIns="75425" bIns="75425" anchor="ctr" anchorCtr="0">
            <a:noAutofit/>
          </a:bodyPr>
          <a:lstStyle/>
          <a:p>
            <a:pPr marL="0" lvl="0" indent="0" algn="l" rtl="0">
              <a:lnSpc>
                <a:spcPct val="115000"/>
              </a:lnSpc>
              <a:spcBef>
                <a:spcPts val="0"/>
              </a:spcBef>
              <a:spcAft>
                <a:spcPts val="0"/>
              </a:spcAft>
              <a:buClr>
                <a:schemeClr val="dk1"/>
              </a:buClr>
              <a:buSzPts val="900"/>
              <a:buFont typeface="Arial"/>
              <a:buNone/>
            </a:pPr>
            <a:r>
              <a:rPr lang="en" b="1" u="sng" dirty="0">
                <a:solidFill>
                  <a:schemeClr val="dk1"/>
                </a:solidFill>
                <a:latin typeface="Times New Roman"/>
                <a:ea typeface="Times New Roman"/>
                <a:cs typeface="Times New Roman"/>
                <a:sym typeface="Times New Roman"/>
              </a:rPr>
              <a:t>Early Dismissal Schedule</a:t>
            </a:r>
            <a:r>
              <a:rPr lang="en" b="1" dirty="0">
                <a:solidFill>
                  <a:schemeClr val="dk1"/>
                </a:solidFill>
                <a:latin typeface="Times New Roman"/>
                <a:ea typeface="Times New Roman"/>
                <a:cs typeface="Times New Roman"/>
                <a:sym typeface="Times New Roman"/>
              </a:rPr>
              <a:t>                   		</a:t>
            </a:r>
            <a:r>
              <a:rPr lang="en" b="1" u="sng" dirty="0">
                <a:solidFill>
                  <a:schemeClr val="dk1"/>
                </a:solidFill>
                <a:latin typeface="Times New Roman"/>
                <a:ea typeface="Times New Roman"/>
                <a:cs typeface="Times New Roman"/>
                <a:sym typeface="Times New Roman"/>
              </a:rPr>
              <a:t>Delayed Opening Schedule</a:t>
            </a:r>
            <a:endParaRPr b="1" u="sng"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Org. Period   	7:40 – 7:44                     </a:t>
            </a:r>
            <a:r>
              <a:rPr lang="en" dirty="0" smtClean="0">
                <a:solidFill>
                  <a:schemeClr val="dk1"/>
                </a:solidFill>
                <a:latin typeface="Times New Roman"/>
                <a:ea typeface="Times New Roman"/>
                <a:cs typeface="Times New Roman"/>
                <a:sym typeface="Times New Roman"/>
              </a:rPr>
              <a:t>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highlight>
                  <a:srgbClr val="FFFFFF"/>
                </a:highlight>
                <a:latin typeface="Times New Roman"/>
                <a:ea typeface="Times New Roman"/>
                <a:cs typeface="Times New Roman"/>
                <a:sym typeface="Times New Roman"/>
              </a:rPr>
              <a:t>Org</a:t>
            </a:r>
            <a:r>
              <a:rPr lang="en" dirty="0">
                <a:solidFill>
                  <a:schemeClr val="dk1"/>
                </a:solidFill>
                <a:highlight>
                  <a:srgbClr val="FFFFFF"/>
                </a:highlight>
                <a:latin typeface="Times New Roman"/>
                <a:ea typeface="Times New Roman"/>
                <a:cs typeface="Times New Roman"/>
                <a:sym typeface="Times New Roman"/>
              </a:rPr>
              <a:t>. Period   </a:t>
            </a:r>
            <a:r>
              <a:rPr lang="en" dirty="0" smtClean="0">
                <a:solidFill>
                  <a:schemeClr val="dk1"/>
                </a:solidFill>
                <a:highlight>
                  <a:srgbClr val="FFFFFF"/>
                </a:highlight>
                <a:latin typeface="Times New Roman"/>
                <a:ea typeface="Times New Roman"/>
                <a:cs typeface="Times New Roman"/>
                <a:sym typeface="Times New Roman"/>
              </a:rPr>
              <a:t>9:40 </a:t>
            </a:r>
            <a:r>
              <a:rPr lang="en" dirty="0">
                <a:solidFill>
                  <a:schemeClr val="dk1"/>
                </a:solidFill>
                <a:highlight>
                  <a:srgbClr val="FFFFFF"/>
                </a:highlight>
                <a:latin typeface="Times New Roman"/>
                <a:ea typeface="Times New Roman"/>
                <a:cs typeface="Times New Roman"/>
                <a:sym typeface="Times New Roman"/>
              </a:rPr>
              <a:t>– 9:44</a:t>
            </a:r>
            <a:endParaRPr dirty="0">
              <a:solidFill>
                <a:schemeClr val="dk1"/>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1</a:t>
            </a:r>
            <a:r>
              <a:rPr lang="en" baseline="30000" dirty="0">
                <a:solidFill>
                  <a:schemeClr val="dk1"/>
                </a:solidFill>
                <a:latin typeface="Times New Roman"/>
                <a:ea typeface="Times New Roman"/>
                <a:cs typeface="Times New Roman"/>
                <a:sym typeface="Times New Roman"/>
              </a:rPr>
              <a:t>st</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7:44 – </a:t>
            </a:r>
            <a:r>
              <a:rPr lang="en" dirty="0">
                <a:solidFill>
                  <a:schemeClr val="dk1"/>
                </a:solidFill>
                <a:latin typeface="Times New Roman"/>
                <a:ea typeface="Times New Roman"/>
                <a:cs typeface="Times New Roman"/>
                <a:sym typeface="Times New Roman"/>
              </a:rPr>
              <a:t>8:06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1</a:t>
            </a:r>
            <a:r>
              <a:rPr lang="en" baseline="30000" dirty="0" smtClean="0">
                <a:solidFill>
                  <a:schemeClr val="dk1"/>
                </a:solidFill>
                <a:latin typeface="Times New Roman"/>
                <a:ea typeface="Times New Roman"/>
                <a:cs typeface="Times New Roman"/>
                <a:sym typeface="Times New Roman"/>
              </a:rPr>
              <a:t>st</a:t>
            </a:r>
            <a:r>
              <a:rPr lang="en" dirty="0" smtClean="0">
                <a:solidFill>
                  <a:schemeClr val="dk1"/>
                </a:solidFill>
                <a:latin typeface="Times New Roman"/>
                <a:ea typeface="Times New Roman"/>
                <a:cs typeface="Times New Roman"/>
                <a:sym typeface="Times New Roman"/>
              </a:rPr>
              <a:t> </a:t>
            </a:r>
            <a:r>
              <a:rPr lang="en" dirty="0">
                <a:solidFill>
                  <a:schemeClr val="dk1"/>
                </a:solidFill>
                <a:latin typeface="Times New Roman"/>
                <a:ea typeface="Times New Roman"/>
                <a:cs typeface="Times New Roman"/>
                <a:sym typeface="Times New Roman"/>
              </a:rPr>
              <a:t>Period     	</a:t>
            </a:r>
            <a:r>
              <a:rPr lang="en" dirty="0" smtClean="0">
                <a:solidFill>
                  <a:schemeClr val="dk1"/>
                </a:solidFill>
                <a:latin typeface="Times New Roman"/>
                <a:ea typeface="Times New Roman"/>
                <a:cs typeface="Times New Roman"/>
                <a:sym typeface="Times New Roman"/>
              </a:rPr>
              <a:t>9:44 </a:t>
            </a:r>
            <a:r>
              <a:rPr lang="en" dirty="0">
                <a:solidFill>
                  <a:schemeClr val="dk1"/>
                </a:solidFill>
                <a:latin typeface="Times New Roman"/>
                <a:ea typeface="Times New Roman"/>
                <a:cs typeface="Times New Roman"/>
                <a:sym typeface="Times New Roman"/>
              </a:rPr>
              <a:t>– 10:15</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Homeroom   	8:06 – 8:10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Homeroom   10:15 </a:t>
            </a:r>
            <a:r>
              <a:rPr lang="en" dirty="0">
                <a:solidFill>
                  <a:schemeClr val="dk1"/>
                </a:solidFill>
                <a:latin typeface="Times New Roman"/>
                <a:ea typeface="Times New Roman"/>
                <a:cs typeface="Times New Roman"/>
                <a:sym typeface="Times New Roman"/>
              </a:rPr>
              <a:t>– 10:19</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2</a:t>
            </a:r>
            <a:r>
              <a:rPr lang="en" baseline="30000" dirty="0">
                <a:solidFill>
                  <a:schemeClr val="dk1"/>
                </a:solidFill>
                <a:latin typeface="Times New Roman"/>
                <a:ea typeface="Times New Roman"/>
                <a:cs typeface="Times New Roman"/>
                <a:sym typeface="Times New Roman"/>
              </a:rPr>
              <a:t>nd</a:t>
            </a:r>
            <a:r>
              <a:rPr lang="en" dirty="0">
                <a:solidFill>
                  <a:schemeClr val="dk1"/>
                </a:solidFill>
                <a:latin typeface="Times New Roman"/>
                <a:ea typeface="Times New Roman"/>
                <a:cs typeface="Times New Roman"/>
                <a:sym typeface="Times New Roman"/>
              </a:rPr>
              <a:t> Period     	8:14 – 8:36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2</a:t>
            </a:r>
            <a:r>
              <a:rPr lang="en" baseline="30000" dirty="0" smtClean="0">
                <a:solidFill>
                  <a:schemeClr val="dk1"/>
                </a:solidFill>
                <a:latin typeface="Times New Roman"/>
                <a:ea typeface="Times New Roman"/>
                <a:cs typeface="Times New Roman"/>
                <a:sym typeface="Times New Roman"/>
              </a:rPr>
              <a:t>nd</a:t>
            </a:r>
            <a:r>
              <a:rPr lang="en" dirty="0" smtClean="0">
                <a:solidFill>
                  <a:schemeClr val="dk1"/>
                </a:solidFill>
                <a:latin typeface="Times New Roman"/>
                <a:ea typeface="Times New Roman"/>
                <a:cs typeface="Times New Roman"/>
                <a:sym typeface="Times New Roman"/>
              </a:rPr>
              <a:t> </a:t>
            </a:r>
            <a:r>
              <a:rPr lang="en" dirty="0">
                <a:solidFill>
                  <a:schemeClr val="dk1"/>
                </a:solidFill>
                <a:latin typeface="Times New Roman"/>
                <a:ea typeface="Times New Roman"/>
                <a:cs typeface="Times New Roman"/>
                <a:sym typeface="Times New Roman"/>
              </a:rPr>
              <a:t>Period     </a:t>
            </a:r>
            <a:r>
              <a:rPr lang="en" dirty="0" smtClean="0">
                <a:solidFill>
                  <a:schemeClr val="dk1"/>
                </a:solidFill>
                <a:latin typeface="Times New Roman"/>
                <a:ea typeface="Times New Roman"/>
                <a:cs typeface="Times New Roman"/>
                <a:sym typeface="Times New Roman"/>
              </a:rPr>
              <a:t>10:23 </a:t>
            </a:r>
            <a:r>
              <a:rPr lang="en" dirty="0">
                <a:solidFill>
                  <a:schemeClr val="dk1"/>
                </a:solidFill>
                <a:latin typeface="Times New Roman"/>
                <a:ea typeface="Times New Roman"/>
                <a:cs typeface="Times New Roman"/>
                <a:sym typeface="Times New Roman"/>
              </a:rPr>
              <a:t>– 10:54</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3</a:t>
            </a:r>
            <a:r>
              <a:rPr lang="en" baseline="30000" dirty="0">
                <a:solidFill>
                  <a:schemeClr val="dk1"/>
                </a:solidFill>
                <a:latin typeface="Times New Roman"/>
                <a:ea typeface="Times New Roman"/>
                <a:cs typeface="Times New Roman"/>
                <a:sym typeface="Times New Roman"/>
              </a:rPr>
              <a:t>rd</a:t>
            </a:r>
            <a:r>
              <a:rPr lang="en" dirty="0">
                <a:solidFill>
                  <a:schemeClr val="dk1"/>
                </a:solidFill>
                <a:latin typeface="Times New Roman"/>
                <a:ea typeface="Times New Roman"/>
                <a:cs typeface="Times New Roman"/>
                <a:sym typeface="Times New Roman"/>
              </a:rPr>
              <a:t> Period     	8:40 </a:t>
            </a:r>
            <a:r>
              <a:rPr lang="en" dirty="0" smtClean="0">
                <a:solidFill>
                  <a:schemeClr val="dk1"/>
                </a:solidFill>
                <a:latin typeface="Times New Roman"/>
                <a:ea typeface="Times New Roman"/>
                <a:cs typeface="Times New Roman"/>
                <a:sym typeface="Times New Roman"/>
              </a:rPr>
              <a:t>– </a:t>
            </a:r>
            <a:r>
              <a:rPr lang="en" dirty="0">
                <a:solidFill>
                  <a:schemeClr val="dk1"/>
                </a:solidFill>
                <a:latin typeface="Times New Roman"/>
                <a:ea typeface="Times New Roman"/>
                <a:cs typeface="Times New Roman"/>
                <a:sym typeface="Times New Roman"/>
              </a:rPr>
              <a:t>9:02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3</a:t>
            </a:r>
            <a:r>
              <a:rPr lang="en" baseline="30000" dirty="0" smtClean="0">
                <a:solidFill>
                  <a:schemeClr val="dk1"/>
                </a:solidFill>
                <a:latin typeface="Times New Roman"/>
                <a:ea typeface="Times New Roman"/>
                <a:cs typeface="Times New Roman"/>
                <a:sym typeface="Times New Roman"/>
              </a:rPr>
              <a:t>rd</a:t>
            </a:r>
            <a:r>
              <a:rPr lang="en" dirty="0" smtClean="0">
                <a:solidFill>
                  <a:schemeClr val="dk1"/>
                </a:solidFill>
                <a:latin typeface="Times New Roman"/>
                <a:ea typeface="Times New Roman"/>
                <a:cs typeface="Times New Roman"/>
                <a:sym typeface="Times New Roman"/>
              </a:rPr>
              <a:t> </a:t>
            </a:r>
            <a:r>
              <a:rPr lang="en" dirty="0">
                <a:solidFill>
                  <a:schemeClr val="dk1"/>
                </a:solidFill>
                <a:latin typeface="Times New Roman"/>
                <a:ea typeface="Times New Roman"/>
                <a:cs typeface="Times New Roman"/>
                <a:sym typeface="Times New Roman"/>
              </a:rPr>
              <a:t>Period     </a:t>
            </a:r>
            <a:r>
              <a:rPr lang="en" dirty="0" smtClean="0">
                <a:solidFill>
                  <a:schemeClr val="dk1"/>
                </a:solidFill>
                <a:latin typeface="Times New Roman"/>
                <a:ea typeface="Times New Roman"/>
                <a:cs typeface="Times New Roman"/>
                <a:sym typeface="Times New Roman"/>
              </a:rPr>
              <a:t>10:58 </a:t>
            </a:r>
            <a:r>
              <a:rPr lang="en" dirty="0">
                <a:solidFill>
                  <a:schemeClr val="dk1"/>
                </a:solidFill>
                <a:latin typeface="Times New Roman"/>
                <a:ea typeface="Times New Roman"/>
                <a:cs typeface="Times New Roman"/>
                <a:sym typeface="Times New Roman"/>
              </a:rPr>
              <a:t>– 11:29</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4</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a:solidFill>
                  <a:schemeClr val="dk1"/>
                </a:solidFill>
                <a:latin typeface="Times New Roman"/>
                <a:ea typeface="Times New Roman"/>
                <a:cs typeface="Times New Roman"/>
                <a:sym typeface="Times New Roman"/>
              </a:rPr>
              <a:t>	9:06 – 9:35                          	4</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11:33 – 12:04</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5</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9:40 </a:t>
            </a:r>
            <a:r>
              <a:rPr lang="en" dirty="0">
                <a:solidFill>
                  <a:schemeClr val="dk1"/>
                </a:solidFill>
                <a:latin typeface="Times New Roman"/>
                <a:ea typeface="Times New Roman"/>
                <a:cs typeface="Times New Roman"/>
                <a:sym typeface="Times New Roman"/>
              </a:rPr>
              <a:t>– 10:10                        	5</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12:08 – 12:39</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6</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10:14 </a:t>
            </a:r>
            <a:r>
              <a:rPr lang="en" dirty="0">
                <a:solidFill>
                  <a:schemeClr val="dk1"/>
                </a:solidFill>
                <a:latin typeface="Times New Roman"/>
                <a:ea typeface="Times New Roman"/>
                <a:cs typeface="Times New Roman"/>
                <a:sym typeface="Times New Roman"/>
              </a:rPr>
              <a:t>– 10:44                     	6</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12:43 – 1:14</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7</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10:48 </a:t>
            </a:r>
            <a:r>
              <a:rPr lang="en" dirty="0">
                <a:solidFill>
                  <a:schemeClr val="dk1"/>
                </a:solidFill>
                <a:latin typeface="Times New Roman"/>
                <a:ea typeface="Times New Roman"/>
                <a:cs typeface="Times New Roman"/>
                <a:sym typeface="Times New Roman"/>
              </a:rPr>
              <a:t>– 11:18                      	7</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1:18 – 1:49</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900"/>
              <a:buFont typeface="Arial"/>
              <a:buNone/>
            </a:pPr>
            <a:r>
              <a:rPr lang="en" dirty="0">
                <a:solidFill>
                  <a:schemeClr val="dk1"/>
                </a:solidFill>
                <a:latin typeface="Times New Roman"/>
                <a:ea typeface="Times New Roman"/>
                <a:cs typeface="Times New Roman"/>
                <a:sym typeface="Times New Roman"/>
              </a:rPr>
              <a:t>8</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a:t>
            </a:r>
            <a:r>
              <a:rPr lang="en-US" dirty="0" smtClean="0">
                <a:solidFill>
                  <a:schemeClr val="dk1"/>
                </a:solidFill>
                <a:latin typeface="Times New Roman"/>
                <a:ea typeface="Times New Roman"/>
                <a:cs typeface="Times New Roman"/>
                <a:sym typeface="Times New Roman"/>
              </a:rPr>
              <a:t>	</a:t>
            </a:r>
            <a:r>
              <a:rPr lang="en" dirty="0" smtClean="0">
                <a:solidFill>
                  <a:schemeClr val="dk1"/>
                </a:solidFill>
                <a:latin typeface="Times New Roman"/>
                <a:ea typeface="Times New Roman"/>
                <a:cs typeface="Times New Roman"/>
                <a:sym typeface="Times New Roman"/>
              </a:rPr>
              <a:t>11:22 </a:t>
            </a:r>
            <a:r>
              <a:rPr lang="en" dirty="0">
                <a:solidFill>
                  <a:schemeClr val="dk1"/>
                </a:solidFill>
                <a:latin typeface="Times New Roman"/>
                <a:ea typeface="Times New Roman"/>
                <a:cs typeface="Times New Roman"/>
                <a:sym typeface="Times New Roman"/>
              </a:rPr>
              <a:t>– 11:45                      	8</a:t>
            </a:r>
            <a:r>
              <a:rPr lang="en" baseline="30000" dirty="0">
                <a:solidFill>
                  <a:schemeClr val="dk1"/>
                </a:solidFill>
                <a:latin typeface="Times New Roman"/>
                <a:ea typeface="Times New Roman"/>
                <a:cs typeface="Times New Roman"/>
                <a:sym typeface="Times New Roman"/>
              </a:rPr>
              <a:t>th</a:t>
            </a:r>
            <a:r>
              <a:rPr lang="en" dirty="0">
                <a:solidFill>
                  <a:schemeClr val="dk1"/>
                </a:solidFill>
                <a:latin typeface="Times New Roman"/>
                <a:ea typeface="Times New Roman"/>
                <a:cs typeface="Times New Roman"/>
                <a:sym typeface="Times New Roman"/>
              </a:rPr>
              <a:t> Period     	1:53 – 2:25</a:t>
            </a:r>
            <a:endParaRPr dirty="0">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b="1" u="sng" dirty="0">
              <a:solidFill>
                <a:srgbClr val="333399"/>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1"/>
        <p:cNvGrpSpPr/>
        <p:nvPr/>
      </p:nvGrpSpPr>
      <p:grpSpPr>
        <a:xfrm>
          <a:off x="0" y="0"/>
          <a:ext cx="0" cy="0"/>
          <a:chOff x="0" y="0"/>
          <a:chExt cx="0" cy="0"/>
        </a:xfrm>
      </p:grpSpPr>
      <p:sp>
        <p:nvSpPr>
          <p:cNvPr id="602" name="Google Shape;602;p63"/>
          <p:cNvSpPr txBox="1">
            <a:spLocks noGrp="1"/>
          </p:cNvSpPr>
          <p:nvPr>
            <p:ph type="title"/>
          </p:nvPr>
        </p:nvSpPr>
        <p:spPr>
          <a:xfrm>
            <a:off x="356872" y="289963"/>
            <a:ext cx="7777200" cy="3127200"/>
          </a:xfrm>
          <a:prstGeom prst="rect">
            <a:avLst/>
          </a:prstGeom>
          <a:noFill/>
          <a:ln>
            <a:noFill/>
          </a:ln>
        </p:spPr>
        <p:txBody>
          <a:bodyPr spcFirstLastPara="1" wrap="square" lIns="31425" tIns="31425" rIns="31425" bIns="31425" anchor="t" anchorCtr="0">
            <a:noAutofit/>
          </a:bodyPr>
          <a:lstStyle/>
          <a:p>
            <a:pPr marL="0" lvl="0" indent="0" algn="ctr" rtl="0">
              <a:spcBef>
                <a:spcPts val="0"/>
              </a:spcBef>
              <a:spcAft>
                <a:spcPts val="0"/>
              </a:spcAft>
              <a:buClr>
                <a:schemeClr val="dk1"/>
              </a:buClr>
              <a:buSzPts val="900"/>
              <a:buFont typeface="Arial"/>
              <a:buNone/>
            </a:pPr>
            <a:r>
              <a:rPr lang="en" b="1" u="sng">
                <a:solidFill>
                  <a:schemeClr val="dk1"/>
                </a:solidFill>
                <a:latin typeface="Montserrat"/>
                <a:ea typeface="Montserrat"/>
                <a:cs typeface="Montserrat"/>
                <a:sym typeface="Montserrat"/>
              </a:rPr>
              <a:t>Pilot - PHYSICAL EDUCATION STUDENT-ATHLETE PASS PROGRAM</a:t>
            </a:r>
            <a:endParaRPr u="sng">
              <a:solidFill>
                <a:schemeClr val="dk1"/>
              </a:solidFill>
              <a:latin typeface="Montserrat"/>
              <a:ea typeface="Montserrat"/>
              <a:cs typeface="Montserrat"/>
              <a:sym typeface="Montserrat"/>
            </a:endParaRPr>
          </a:p>
          <a:p>
            <a:pPr marL="0" lvl="0" indent="0" algn="ctr" rtl="0">
              <a:spcBef>
                <a:spcPts val="0"/>
              </a:spcBef>
              <a:spcAft>
                <a:spcPts val="0"/>
              </a:spcAft>
              <a:buClr>
                <a:schemeClr val="dk1"/>
              </a:buClr>
              <a:buSzPts val="900"/>
              <a:buFont typeface="Arial"/>
              <a:buNone/>
            </a:pPr>
            <a:endParaRPr>
              <a:solidFill>
                <a:schemeClr val="dk1"/>
              </a:solidFill>
              <a:latin typeface="Montserrat"/>
              <a:ea typeface="Montserrat"/>
              <a:cs typeface="Montserrat"/>
              <a:sym typeface="Montserrat"/>
            </a:endParaRPr>
          </a:p>
          <a:p>
            <a:pPr marL="0" lvl="0" indent="0" rtl="0">
              <a:spcBef>
                <a:spcPts val="0"/>
              </a:spcBef>
              <a:spcAft>
                <a:spcPts val="0"/>
              </a:spcAft>
              <a:buClr>
                <a:schemeClr val="dk1"/>
              </a:buClr>
              <a:buSzPts val="900"/>
              <a:buFont typeface="Arial"/>
              <a:buNone/>
            </a:pPr>
            <a:r>
              <a:rPr lang="en" b="1">
                <a:solidFill>
                  <a:schemeClr val="dk1"/>
                </a:solidFill>
                <a:latin typeface="Montserrat"/>
                <a:ea typeface="Montserrat"/>
                <a:cs typeface="Montserrat"/>
                <a:sym typeface="Montserrat"/>
              </a:rPr>
              <a:t>In-Season Athletes who participate in a PTHSD High School Sport will be eligible for our 1-Year Pilot  Program to be revisited at the end of the school year. This will start 2018-2019 school year.</a:t>
            </a:r>
            <a:endParaRPr b="1">
              <a:solidFill>
                <a:schemeClr val="dk1"/>
              </a:solidFill>
              <a:latin typeface="Montserrat"/>
              <a:ea typeface="Montserrat"/>
              <a:cs typeface="Montserrat"/>
              <a:sym typeface="Montserrat"/>
            </a:endParaRPr>
          </a:p>
          <a:p>
            <a:pPr marL="0" lvl="0" indent="0" rtl="0">
              <a:spcBef>
                <a:spcPts val="0"/>
              </a:spcBef>
              <a:spcAft>
                <a:spcPts val="0"/>
              </a:spcAft>
              <a:buClr>
                <a:schemeClr val="dk1"/>
              </a:buClr>
              <a:buSzPts val="900"/>
              <a:buFont typeface="Arial"/>
              <a:buNone/>
            </a:pPr>
            <a:endParaRPr b="1">
              <a:solidFill>
                <a:schemeClr val="dk1"/>
              </a:solidFill>
              <a:latin typeface="Montserrat"/>
              <a:ea typeface="Montserrat"/>
              <a:cs typeface="Montserrat"/>
              <a:sym typeface="Montserrat"/>
            </a:endParaRPr>
          </a:p>
          <a:p>
            <a:pPr marL="0" lvl="0" indent="0" rtl="0">
              <a:spcBef>
                <a:spcPts val="0"/>
              </a:spcBef>
              <a:spcAft>
                <a:spcPts val="0"/>
              </a:spcAft>
              <a:buClr>
                <a:schemeClr val="dk1"/>
              </a:buClr>
              <a:buSzPts val="900"/>
              <a:buFont typeface="Arial"/>
              <a:buNone/>
            </a:pPr>
            <a:r>
              <a:rPr lang="en" b="1" u="sng">
                <a:solidFill>
                  <a:schemeClr val="dk1"/>
                </a:solidFill>
                <a:latin typeface="Montserrat"/>
                <a:ea typeface="Montserrat"/>
                <a:cs typeface="Montserrat"/>
                <a:sym typeface="Montserrat"/>
              </a:rPr>
              <a:t>Parameters:</a:t>
            </a:r>
            <a:endParaRPr b="1" u="sng">
              <a:solidFill>
                <a:schemeClr val="dk1"/>
              </a:solidFill>
              <a:latin typeface="Montserrat"/>
              <a:ea typeface="Montserrat"/>
              <a:cs typeface="Montserrat"/>
              <a:sym typeface="Montserrat"/>
            </a:endParaRPr>
          </a:p>
          <a:p>
            <a:pPr marL="381000" lvl="0" indent="-279400" rtl="0">
              <a:spcBef>
                <a:spcPts val="0"/>
              </a:spcBef>
              <a:spcAft>
                <a:spcPts val="0"/>
              </a:spcAft>
              <a:buClr>
                <a:schemeClr val="dk1"/>
              </a:buClr>
              <a:buSzPts val="1400"/>
              <a:buFont typeface="Montserrat"/>
              <a:buChar char="●"/>
            </a:pPr>
            <a:r>
              <a:rPr lang="en" b="1">
                <a:solidFill>
                  <a:schemeClr val="dk1"/>
                </a:solidFill>
                <a:latin typeface="Montserrat"/>
                <a:ea typeface="Montserrat"/>
                <a:cs typeface="Montserrat"/>
                <a:sym typeface="Montserrat"/>
              </a:rPr>
              <a:t>Student-athletes get 3 athletic passes per season. </a:t>
            </a:r>
            <a:endParaRPr b="1">
              <a:solidFill>
                <a:schemeClr val="dk1"/>
              </a:solidFill>
              <a:latin typeface="Montserrat"/>
              <a:ea typeface="Montserrat"/>
              <a:cs typeface="Montserrat"/>
              <a:sym typeface="Montserrat"/>
            </a:endParaRPr>
          </a:p>
          <a:p>
            <a:pPr marL="381000" lvl="0" indent="-279400" rtl="0">
              <a:spcBef>
                <a:spcPts val="0"/>
              </a:spcBef>
              <a:spcAft>
                <a:spcPts val="0"/>
              </a:spcAft>
              <a:buClr>
                <a:schemeClr val="dk1"/>
              </a:buClr>
              <a:buSzPts val="1400"/>
              <a:buFont typeface="Montserrat"/>
              <a:buChar char="●"/>
            </a:pPr>
            <a:r>
              <a:rPr lang="en" b="1">
                <a:solidFill>
                  <a:schemeClr val="dk1"/>
                </a:solidFill>
                <a:latin typeface="Montserrat"/>
                <a:ea typeface="Montserrat"/>
                <a:cs typeface="Montserrat"/>
                <a:sym typeface="Montserrat"/>
              </a:rPr>
              <a:t>Students cannot opt out of PE or Health testing days. </a:t>
            </a:r>
            <a:endParaRPr b="1">
              <a:solidFill>
                <a:schemeClr val="dk1"/>
              </a:solidFill>
              <a:latin typeface="Montserrat"/>
              <a:ea typeface="Montserrat"/>
              <a:cs typeface="Montserrat"/>
              <a:sym typeface="Montserrat"/>
            </a:endParaRPr>
          </a:p>
          <a:p>
            <a:pPr marL="381000" lvl="0" indent="-279400" rtl="0">
              <a:spcBef>
                <a:spcPts val="0"/>
              </a:spcBef>
              <a:spcAft>
                <a:spcPts val="0"/>
              </a:spcAft>
              <a:buClr>
                <a:schemeClr val="dk1"/>
              </a:buClr>
              <a:buSzPts val="1400"/>
              <a:buFont typeface="Montserrat"/>
              <a:buChar char="●"/>
            </a:pPr>
            <a:r>
              <a:rPr lang="en" b="1">
                <a:solidFill>
                  <a:schemeClr val="dk1"/>
                </a:solidFill>
                <a:latin typeface="Montserrat"/>
                <a:ea typeface="Montserrat"/>
                <a:cs typeface="Montserrat"/>
                <a:sym typeface="Montserrat"/>
              </a:rPr>
              <a:t>Passes are managed through Genesis Turnstile. </a:t>
            </a:r>
            <a:endParaRPr b="1">
              <a:solidFill>
                <a:schemeClr val="dk1"/>
              </a:solidFill>
              <a:latin typeface="Montserrat"/>
              <a:ea typeface="Montserrat"/>
              <a:cs typeface="Montserrat"/>
              <a:sym typeface="Montserrat"/>
            </a:endParaRPr>
          </a:p>
          <a:p>
            <a:pPr marL="381000" lvl="0" indent="-298450" rtl="0">
              <a:spcBef>
                <a:spcPts val="0"/>
              </a:spcBef>
              <a:spcAft>
                <a:spcPts val="0"/>
              </a:spcAft>
              <a:buClr>
                <a:schemeClr val="dk1"/>
              </a:buClr>
              <a:buSzPts val="1700"/>
              <a:buFont typeface="Montserrat"/>
              <a:buChar char="●"/>
            </a:pPr>
            <a:r>
              <a:rPr lang="en" b="1">
                <a:solidFill>
                  <a:schemeClr val="dk1"/>
                </a:solidFill>
                <a:latin typeface="Montserrat"/>
                <a:ea typeface="Montserrat"/>
                <a:cs typeface="Montserrat"/>
                <a:sym typeface="Montserrat"/>
              </a:rPr>
              <a:t>Students will have to report to their PE class and notify their teacher of their intent to use the pass for any specific day. Turnstile will then be activated and students must report to study hall or the media center immediately. </a:t>
            </a:r>
            <a:endParaRPr b="1">
              <a:solidFill>
                <a:schemeClr val="dk1"/>
              </a:solidFill>
              <a:latin typeface="Montserrat"/>
              <a:ea typeface="Montserrat"/>
              <a:cs typeface="Montserrat"/>
              <a:sym typeface="Montserrat"/>
            </a:endParaRPr>
          </a:p>
          <a:p>
            <a:pPr marL="0" lvl="0" indent="0" algn="r" rtl="0">
              <a:lnSpc>
                <a:spcPct val="107916"/>
              </a:lnSpc>
              <a:spcBef>
                <a:spcPts val="0"/>
              </a:spcBef>
              <a:spcAft>
                <a:spcPts val="0"/>
              </a:spcAft>
              <a:buClr>
                <a:schemeClr val="dk1"/>
              </a:buClr>
              <a:buSzPts val="900"/>
              <a:buFont typeface="Arial"/>
              <a:buNone/>
            </a:pPr>
            <a:endParaRPr sz="1500">
              <a:solidFill>
                <a:schemeClr val="dk1"/>
              </a:solidFill>
              <a:latin typeface="Montserrat"/>
              <a:ea typeface="Montserrat"/>
              <a:cs typeface="Montserrat"/>
              <a:sym typeface="Montserrat"/>
            </a:endParaRPr>
          </a:p>
          <a:p>
            <a:pPr marL="381000" lvl="0" indent="0" rtl="0">
              <a:spcBef>
                <a:spcPts val="0"/>
              </a:spcBef>
              <a:spcAft>
                <a:spcPts val="0"/>
              </a:spcAft>
              <a:buNone/>
            </a:pPr>
            <a:endParaRPr sz="900">
              <a:solidFill>
                <a:schemeClr val="dk1"/>
              </a:solidFill>
              <a:latin typeface="Montserrat"/>
              <a:ea typeface="Montserrat"/>
              <a:cs typeface="Montserrat"/>
              <a:sym typeface="Montserrat"/>
            </a:endParaRPr>
          </a:p>
        </p:txBody>
      </p:sp>
      <p:sp>
        <p:nvSpPr>
          <p:cNvPr id="603" name="Google Shape;603;p63"/>
          <p:cNvSpPr txBox="1"/>
          <p:nvPr/>
        </p:nvSpPr>
        <p:spPr>
          <a:xfrm>
            <a:off x="1670100" y="3306774"/>
            <a:ext cx="6695100" cy="1484100"/>
          </a:xfrm>
          <a:prstGeom prst="rect">
            <a:avLst/>
          </a:prstGeom>
          <a:noFill/>
          <a:ln>
            <a:noFill/>
          </a:ln>
        </p:spPr>
        <p:txBody>
          <a:bodyPr spcFirstLastPara="1" wrap="square" lIns="75425" tIns="75425" rIns="75425" bIns="75425" anchor="t" anchorCtr="0">
            <a:noAutofit/>
          </a:bodyPr>
          <a:lstStyle/>
          <a:p>
            <a:pPr marL="381000" lvl="0" indent="-279400" rtl="0">
              <a:spcBef>
                <a:spcPts val="0"/>
              </a:spcBef>
              <a:spcAft>
                <a:spcPts val="0"/>
              </a:spcAft>
              <a:buClr>
                <a:schemeClr val="dk1"/>
              </a:buClr>
              <a:buSzPts val="1400"/>
              <a:buFont typeface="Montserrat"/>
              <a:buChar char="●"/>
            </a:pPr>
            <a:r>
              <a:rPr lang="en" b="1">
                <a:solidFill>
                  <a:schemeClr val="dk1"/>
                </a:solidFill>
                <a:latin typeface="Montserrat"/>
                <a:ea typeface="Montserrat"/>
                <a:cs typeface="Montserrat"/>
                <a:sym typeface="Montserrat"/>
              </a:rPr>
              <a:t>Limitations:  </a:t>
            </a:r>
            <a:endParaRPr b="1">
              <a:solidFill>
                <a:schemeClr val="dk1"/>
              </a:solidFill>
              <a:latin typeface="Montserrat"/>
              <a:ea typeface="Montserrat"/>
              <a:cs typeface="Montserrat"/>
              <a:sym typeface="Montserrat"/>
            </a:endParaRPr>
          </a:p>
          <a:p>
            <a:pPr marL="749300" lvl="1" indent="-266700" rtl="0">
              <a:spcBef>
                <a:spcPts val="0"/>
              </a:spcBef>
              <a:spcAft>
                <a:spcPts val="0"/>
              </a:spcAft>
              <a:buClr>
                <a:schemeClr val="dk1"/>
              </a:buClr>
              <a:buSzPts val="1400"/>
              <a:buFont typeface="Montserrat"/>
              <a:buAutoNum type="alphaLcPeriod"/>
            </a:pPr>
            <a:r>
              <a:rPr lang="en" b="1">
                <a:solidFill>
                  <a:schemeClr val="dk1"/>
                </a:solidFill>
                <a:latin typeface="Montserrat"/>
                <a:ea typeface="Montserrat"/>
                <a:cs typeface="Montserrat"/>
                <a:sym typeface="Montserrat"/>
              </a:rPr>
              <a:t>Passes can not be carried over to another season. </a:t>
            </a:r>
            <a:endParaRPr b="1">
              <a:solidFill>
                <a:schemeClr val="dk1"/>
              </a:solidFill>
              <a:latin typeface="Montserrat"/>
              <a:ea typeface="Montserrat"/>
              <a:cs typeface="Montserrat"/>
              <a:sym typeface="Montserrat"/>
            </a:endParaRPr>
          </a:p>
          <a:p>
            <a:pPr marL="749300" lvl="1" indent="-266700" rtl="0">
              <a:spcBef>
                <a:spcPts val="0"/>
              </a:spcBef>
              <a:spcAft>
                <a:spcPts val="0"/>
              </a:spcAft>
              <a:buClr>
                <a:schemeClr val="dk1"/>
              </a:buClr>
              <a:buSzPts val="1400"/>
              <a:buFont typeface="Montserrat"/>
              <a:buAutoNum type="alphaLcPeriod"/>
            </a:pPr>
            <a:r>
              <a:rPr lang="en" b="1">
                <a:solidFill>
                  <a:schemeClr val="dk1"/>
                </a:solidFill>
                <a:latin typeface="Montserrat"/>
                <a:ea typeface="Montserrat"/>
                <a:cs typeface="Montserrat"/>
                <a:sym typeface="Montserrat"/>
              </a:rPr>
              <a:t>Student must be in good academic, behavior, and attendance standing . </a:t>
            </a:r>
            <a:endParaRPr b="1">
              <a:solidFill>
                <a:schemeClr val="dk1"/>
              </a:solidFill>
              <a:latin typeface="Montserrat"/>
              <a:ea typeface="Montserrat"/>
              <a:cs typeface="Montserrat"/>
              <a:sym typeface="Montserrat"/>
            </a:endParaRPr>
          </a:p>
          <a:p>
            <a:pPr marL="749300" lvl="1" indent="-266700" rtl="0">
              <a:spcBef>
                <a:spcPts val="0"/>
              </a:spcBef>
              <a:spcAft>
                <a:spcPts val="0"/>
              </a:spcAft>
              <a:buClr>
                <a:schemeClr val="dk1"/>
              </a:buClr>
              <a:buSzPts val="1400"/>
              <a:buFont typeface="Montserrat"/>
              <a:buAutoNum type="alphaLcPeriod"/>
            </a:pPr>
            <a:r>
              <a:rPr lang="en" b="1">
                <a:solidFill>
                  <a:schemeClr val="dk1"/>
                </a:solidFill>
                <a:latin typeface="Montserrat"/>
                <a:ea typeface="Montserrat"/>
                <a:cs typeface="Montserrat"/>
                <a:sym typeface="Montserrat"/>
              </a:rPr>
              <a:t>Student must have a B average in PE. </a:t>
            </a:r>
            <a:endParaRPr b="1">
              <a:solidFill>
                <a:schemeClr val="dk1"/>
              </a:solidFill>
              <a:latin typeface="Montserrat"/>
              <a:ea typeface="Montserrat"/>
              <a:cs typeface="Montserrat"/>
              <a:sym typeface="Montserrat"/>
            </a:endParaRPr>
          </a:p>
          <a:p>
            <a:pPr marL="0" lvl="0" indent="0"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7"/>
        <p:cNvGrpSpPr/>
        <p:nvPr/>
      </p:nvGrpSpPr>
      <p:grpSpPr>
        <a:xfrm>
          <a:off x="0" y="0"/>
          <a:ext cx="0" cy="0"/>
          <a:chOff x="0" y="0"/>
          <a:chExt cx="0" cy="0"/>
        </a:xfrm>
      </p:grpSpPr>
      <p:sp>
        <p:nvSpPr>
          <p:cNvPr id="608" name="Google Shape;608;p64"/>
          <p:cNvSpPr txBox="1">
            <a:spLocks noGrp="1"/>
          </p:cNvSpPr>
          <p:nvPr>
            <p:ph type="title"/>
          </p:nvPr>
        </p:nvSpPr>
        <p:spPr>
          <a:xfrm>
            <a:off x="767880" y="207968"/>
            <a:ext cx="6755100" cy="5049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3000" b="1">
                <a:solidFill>
                  <a:srgbClr val="B31166"/>
                </a:solidFill>
              </a:rPr>
              <a:t>Rotating Drop/Unit Lunch</a:t>
            </a:r>
            <a:endParaRPr sz="3000" b="1">
              <a:solidFill>
                <a:srgbClr val="B31166"/>
              </a:solidFill>
            </a:endParaRPr>
          </a:p>
        </p:txBody>
      </p:sp>
      <p:sp>
        <p:nvSpPr>
          <p:cNvPr id="609" name="Google Shape;609;p64"/>
          <p:cNvSpPr txBox="1">
            <a:spLocks noGrp="1"/>
          </p:cNvSpPr>
          <p:nvPr>
            <p:ph type="body" idx="1"/>
          </p:nvPr>
        </p:nvSpPr>
        <p:spPr>
          <a:xfrm>
            <a:off x="316845" y="843193"/>
            <a:ext cx="4067700" cy="4048200"/>
          </a:xfrm>
          <a:prstGeom prst="rect">
            <a:avLst/>
          </a:prstGeom>
          <a:noFill/>
          <a:ln>
            <a:noFill/>
          </a:ln>
        </p:spPr>
        <p:txBody>
          <a:bodyPr spcFirstLastPara="1" wrap="square" lIns="31425" tIns="31425" rIns="31425" bIns="31425" anchor="t" anchorCtr="0">
            <a:noAutofit/>
          </a:bodyPr>
          <a:lstStyle/>
          <a:p>
            <a:pPr marL="0" lvl="0" indent="0" algn="ctr" rtl="0">
              <a:lnSpc>
                <a:spcPct val="119921"/>
              </a:lnSpc>
              <a:spcBef>
                <a:spcPts val="0"/>
              </a:spcBef>
              <a:spcAft>
                <a:spcPts val="0"/>
              </a:spcAft>
              <a:buNone/>
            </a:pPr>
            <a:r>
              <a:rPr lang="en" sz="1300" u="sng" dirty="0">
                <a:solidFill>
                  <a:srgbClr val="333399"/>
                </a:solidFill>
              </a:rPr>
              <a:t>Why? </a:t>
            </a:r>
            <a:endParaRPr sz="1300" u="sng" dirty="0">
              <a:solidFill>
                <a:srgbClr val="333399"/>
              </a:solidFill>
            </a:endParaRPr>
          </a:p>
          <a:p>
            <a:pPr marL="317500" marR="0" lvl="0" indent="-146050" algn="l" rtl="0">
              <a:lnSpc>
                <a:spcPct val="119921"/>
              </a:lnSpc>
              <a:spcBef>
                <a:spcPts val="0"/>
              </a:spcBef>
              <a:spcAft>
                <a:spcPts val="0"/>
              </a:spcAft>
              <a:buClr>
                <a:srgbClr val="333399"/>
              </a:buClr>
              <a:buSzPts val="1500"/>
              <a:buFont typeface="Arial"/>
              <a:buChar char="●"/>
            </a:pPr>
            <a:r>
              <a:rPr lang="en" sz="1300" dirty="0">
                <a:solidFill>
                  <a:srgbClr val="333399"/>
                </a:solidFill>
              </a:rPr>
              <a:t>All students eat lunch.</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Fewer daily preps (6), but still maximizing credits (8).</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Prepares students for college better where classes don’t meet everyday.</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Rotates, so period 1 is not always the same class. Likewise for period 8.</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Less hallway traffic. </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More time for student activities, extra help, programs, counseling, and everyone has common social time.</a:t>
            </a:r>
            <a:endParaRPr sz="1300" dirty="0">
              <a:solidFill>
                <a:srgbClr val="333399"/>
              </a:solidFill>
            </a:endParaRPr>
          </a:p>
          <a:p>
            <a:pPr marL="317500" marR="0" lvl="0" indent="-146050" algn="l" rtl="0">
              <a:lnSpc>
                <a:spcPct val="119921"/>
              </a:lnSpc>
              <a:spcBef>
                <a:spcPts val="0"/>
              </a:spcBef>
              <a:spcAft>
                <a:spcPts val="0"/>
              </a:spcAft>
              <a:buClr>
                <a:srgbClr val="333399"/>
              </a:buClr>
              <a:buSzPts val="1500"/>
              <a:buChar char="●"/>
            </a:pPr>
            <a:r>
              <a:rPr lang="en" sz="1300" dirty="0">
                <a:solidFill>
                  <a:srgbClr val="333399"/>
                </a:solidFill>
              </a:rPr>
              <a:t>Longer period allow for deeper learning </a:t>
            </a:r>
            <a:r>
              <a:rPr lang="en" sz="1300" dirty="0" smtClean="0">
                <a:solidFill>
                  <a:srgbClr val="333399"/>
                </a:solidFill>
              </a:rPr>
              <a:t>opportunities.</a:t>
            </a:r>
            <a:r>
              <a:rPr lang="en-US" sz="1300" dirty="0" smtClean="0">
                <a:solidFill>
                  <a:srgbClr val="333399"/>
                </a:solidFill>
              </a:rPr>
              <a:t>  </a:t>
            </a:r>
            <a:r>
              <a:rPr lang="en" sz="1300" dirty="0" smtClean="0">
                <a:solidFill>
                  <a:srgbClr val="333399"/>
                </a:solidFill>
              </a:rPr>
              <a:t>Students </a:t>
            </a:r>
            <a:r>
              <a:rPr lang="en" sz="1300" dirty="0">
                <a:solidFill>
                  <a:srgbClr val="333399"/>
                </a:solidFill>
              </a:rPr>
              <a:t>will be able to take more </a:t>
            </a:r>
            <a:r>
              <a:rPr lang="en-US" sz="1300" dirty="0" smtClean="0">
                <a:solidFill>
                  <a:srgbClr val="333399"/>
                </a:solidFill>
              </a:rPr>
              <a:t>		</a:t>
            </a:r>
            <a:r>
              <a:rPr lang="en" sz="1300" dirty="0" smtClean="0">
                <a:solidFill>
                  <a:srgbClr val="333399"/>
                </a:solidFill>
              </a:rPr>
              <a:t>elective </a:t>
            </a:r>
            <a:r>
              <a:rPr lang="en" sz="1300" dirty="0">
                <a:solidFill>
                  <a:srgbClr val="333399"/>
                </a:solidFill>
              </a:rPr>
              <a:t>courses over 4 yrs.</a:t>
            </a:r>
            <a:endParaRPr sz="1300" dirty="0">
              <a:solidFill>
                <a:srgbClr val="333399"/>
              </a:solidFill>
            </a:endParaRPr>
          </a:p>
          <a:p>
            <a:pPr marL="0" marR="0" lvl="0" indent="0" algn="l" rtl="0">
              <a:lnSpc>
                <a:spcPct val="119921"/>
              </a:lnSpc>
              <a:spcBef>
                <a:spcPts val="0"/>
              </a:spcBef>
              <a:spcAft>
                <a:spcPts val="0"/>
              </a:spcAft>
              <a:buNone/>
            </a:pPr>
            <a:r>
              <a:rPr lang="en" sz="1200" dirty="0">
                <a:solidFill>
                  <a:srgbClr val="333399"/>
                </a:solidFill>
              </a:rPr>
              <a:t> </a:t>
            </a:r>
            <a:endParaRPr sz="1200" dirty="0">
              <a:solidFill>
                <a:srgbClr val="333399"/>
              </a:solidFill>
            </a:endParaRPr>
          </a:p>
          <a:p>
            <a:pPr marL="0" marR="0" lvl="0" indent="0" algn="l" rtl="0">
              <a:lnSpc>
                <a:spcPct val="119921"/>
              </a:lnSpc>
              <a:spcBef>
                <a:spcPts val="500"/>
              </a:spcBef>
              <a:spcAft>
                <a:spcPts val="0"/>
              </a:spcAft>
              <a:buNone/>
            </a:pPr>
            <a:endParaRPr sz="1200" dirty="0">
              <a:solidFill>
                <a:srgbClr val="000000"/>
              </a:solidFill>
              <a:sym typeface="Arial"/>
            </a:endParaRPr>
          </a:p>
        </p:txBody>
      </p:sp>
      <p:sp>
        <p:nvSpPr>
          <p:cNvPr id="610" name="Google Shape;610;p64"/>
          <p:cNvSpPr txBox="1">
            <a:spLocks noGrp="1"/>
          </p:cNvSpPr>
          <p:nvPr>
            <p:ph type="body" idx="2"/>
          </p:nvPr>
        </p:nvSpPr>
        <p:spPr>
          <a:xfrm>
            <a:off x="4435740" y="843193"/>
            <a:ext cx="3783900" cy="4048200"/>
          </a:xfrm>
          <a:prstGeom prst="rect">
            <a:avLst/>
          </a:prstGeom>
          <a:noFill/>
          <a:ln>
            <a:noFill/>
          </a:ln>
        </p:spPr>
        <p:txBody>
          <a:bodyPr spcFirstLastPara="1" wrap="square" lIns="31425" tIns="31425" rIns="31425" bIns="31425" anchor="t" anchorCtr="0">
            <a:noAutofit/>
          </a:bodyPr>
          <a:lstStyle/>
          <a:p>
            <a:pPr marL="0" lvl="0" indent="0" algn="ctr" rtl="0">
              <a:lnSpc>
                <a:spcPct val="119921"/>
              </a:lnSpc>
              <a:spcBef>
                <a:spcPts val="0"/>
              </a:spcBef>
              <a:spcAft>
                <a:spcPts val="0"/>
              </a:spcAft>
              <a:buClr>
                <a:srgbClr val="000000"/>
              </a:buClr>
              <a:buSzPts val="900"/>
              <a:buFont typeface="Arial"/>
              <a:buNone/>
            </a:pPr>
            <a:r>
              <a:rPr lang="en" sz="1300" u="sng" dirty="0">
                <a:solidFill>
                  <a:srgbClr val="333399"/>
                </a:solidFill>
              </a:rPr>
              <a:t>How? </a:t>
            </a:r>
            <a:endParaRPr sz="1300" u="sng"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Food served in the cafe &amp; gym only.</a:t>
            </a:r>
            <a:endParaRPr sz="1300"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Clubs will meet during lunch on a rotational basis set-up by club advisors.</a:t>
            </a:r>
            <a:endParaRPr sz="1300"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The Media Center will be open and available for academic study, as well as 1-2 quiet rooms.</a:t>
            </a:r>
            <a:endParaRPr sz="1300"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Teachers duties &amp; supervision will only need to focus on one lunch period as opposed to 4. </a:t>
            </a:r>
            <a:endParaRPr sz="1300"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Extra-help, make-up testing, mentoring, tutoring, meetings, counseling, and pull-outs can now take place during unit lunch as opposed to class time or after school. </a:t>
            </a:r>
            <a:endParaRPr sz="1300" dirty="0">
              <a:solidFill>
                <a:srgbClr val="333399"/>
              </a:solidFill>
            </a:endParaRPr>
          </a:p>
          <a:p>
            <a:pPr marL="317500" lvl="0" indent="-146050" rtl="0">
              <a:lnSpc>
                <a:spcPct val="119921"/>
              </a:lnSpc>
              <a:spcBef>
                <a:spcPts val="0"/>
              </a:spcBef>
              <a:spcAft>
                <a:spcPts val="0"/>
              </a:spcAft>
              <a:buClr>
                <a:srgbClr val="333399"/>
              </a:buClr>
              <a:buSzPts val="1500"/>
              <a:buChar char="●"/>
            </a:pPr>
            <a:r>
              <a:rPr lang="en" sz="1300" dirty="0">
                <a:solidFill>
                  <a:srgbClr val="333399"/>
                </a:solidFill>
              </a:rPr>
              <a:t>Science labs come out of lunch.</a:t>
            </a:r>
            <a:endParaRPr sz="1300" dirty="0">
              <a:solidFill>
                <a:srgbClr val="333399"/>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65"/>
          <p:cNvSpPr txBox="1"/>
          <p:nvPr/>
        </p:nvSpPr>
        <p:spPr>
          <a:xfrm>
            <a:off x="436925" y="206000"/>
            <a:ext cx="8480700" cy="606600"/>
          </a:xfrm>
          <a:prstGeom prst="rect">
            <a:avLst/>
          </a:prstGeom>
          <a:noFill/>
          <a:ln>
            <a:noFill/>
          </a:ln>
        </p:spPr>
        <p:txBody>
          <a:bodyPr spcFirstLastPara="1" wrap="square" lIns="75425" tIns="37700" rIns="75425" bIns="37700" anchor="t" anchorCtr="0">
            <a:noAutofit/>
          </a:bodyPr>
          <a:lstStyle/>
          <a:p>
            <a:pPr marL="0" marR="0" lvl="0" indent="0" algn="ctr" rtl="0">
              <a:spcBef>
                <a:spcPts val="0"/>
              </a:spcBef>
              <a:spcAft>
                <a:spcPts val="0"/>
              </a:spcAft>
              <a:buNone/>
            </a:pPr>
            <a:r>
              <a:rPr lang="en" sz="2600" b="1">
                <a:solidFill>
                  <a:schemeClr val="dk1"/>
                </a:solidFill>
                <a:latin typeface="Times New Roman"/>
                <a:ea typeface="Times New Roman"/>
                <a:cs typeface="Times New Roman"/>
                <a:sym typeface="Times New Roman"/>
              </a:rPr>
              <a:t>Rotating Drop/Unit Lunch Sample Student Schedule</a:t>
            </a:r>
            <a:endParaRPr sz="2600" b="1">
              <a:solidFill>
                <a:schemeClr val="dk1"/>
              </a:solidFill>
              <a:latin typeface="Times New Roman"/>
              <a:ea typeface="Times New Roman"/>
              <a:cs typeface="Times New Roman"/>
              <a:sym typeface="Times New Roman"/>
            </a:endParaRPr>
          </a:p>
        </p:txBody>
      </p:sp>
      <p:sp>
        <p:nvSpPr>
          <p:cNvPr id="617" name="Google Shape;617;p65"/>
          <p:cNvSpPr txBox="1"/>
          <p:nvPr/>
        </p:nvSpPr>
        <p:spPr>
          <a:xfrm>
            <a:off x="-2926676" y="3162257"/>
            <a:ext cx="2175300" cy="1731300"/>
          </a:xfrm>
          <a:prstGeom prst="rect">
            <a:avLst/>
          </a:prstGeom>
          <a:noFill/>
          <a:ln>
            <a:noFill/>
          </a:ln>
        </p:spPr>
        <p:txBody>
          <a:bodyPr spcFirstLastPara="1" wrap="square" lIns="75425" tIns="37700" rIns="75425" bIns="37700" anchor="t" anchorCtr="0">
            <a:noAutofit/>
          </a:bodyPr>
          <a:lstStyle/>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A: Geometry</a:t>
            </a:r>
            <a:endParaRPr sz="1200"/>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B: Phys Ed.</a:t>
            </a:r>
            <a:endParaRPr sz="1200"/>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C: Honors English 2</a:t>
            </a:r>
            <a:endParaRPr sz="1200"/>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D: US 1   </a:t>
            </a:r>
            <a:r>
              <a:rPr lang="en" sz="1500" b="1" u="sng">
                <a:solidFill>
                  <a:schemeClr val="dk1"/>
                </a:solidFill>
                <a:latin typeface="Times New Roman"/>
                <a:ea typeface="Times New Roman"/>
                <a:cs typeface="Times New Roman"/>
                <a:sym typeface="Times New Roman"/>
              </a:rPr>
              <a:t>                  </a:t>
            </a:r>
            <a:endParaRPr sz="1200"/>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E: Multi Art</a:t>
            </a:r>
            <a:endParaRPr sz="1200"/>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F: Biology</a:t>
            </a:r>
            <a:endParaRPr sz="1200"/>
          </a:p>
          <a:p>
            <a:pPr marL="0" marR="0" lvl="0" indent="0" algn="l" rtl="0">
              <a:spcBef>
                <a:spcPts val="0"/>
              </a:spcBef>
              <a:spcAft>
                <a:spcPts val="0"/>
              </a:spcAft>
              <a:buNone/>
            </a:pPr>
            <a:r>
              <a:rPr lang="en" sz="1500" b="1">
                <a:solidFill>
                  <a:schemeClr val="dk1"/>
                </a:solidFill>
                <a:highlight>
                  <a:srgbClr val="FFFF00"/>
                </a:highlight>
                <a:latin typeface="Times New Roman"/>
                <a:ea typeface="Times New Roman"/>
                <a:cs typeface="Times New Roman"/>
                <a:sym typeface="Times New Roman"/>
              </a:rPr>
              <a:t>Class G: Study Hall</a:t>
            </a:r>
            <a:endParaRPr sz="1200">
              <a:highlight>
                <a:srgbClr val="FFFF00"/>
              </a:highlight>
            </a:endParaRPr>
          </a:p>
          <a:p>
            <a:pPr marL="0" marR="0" lvl="0" indent="0" algn="l" rtl="0">
              <a:spcBef>
                <a:spcPts val="0"/>
              </a:spcBef>
              <a:spcAft>
                <a:spcPts val="0"/>
              </a:spcAft>
              <a:buNone/>
            </a:pPr>
            <a:r>
              <a:rPr lang="en" sz="1500" b="1">
                <a:solidFill>
                  <a:schemeClr val="dk1"/>
                </a:solidFill>
                <a:latin typeface="Times New Roman"/>
                <a:ea typeface="Times New Roman"/>
                <a:cs typeface="Times New Roman"/>
                <a:sym typeface="Times New Roman"/>
              </a:rPr>
              <a:t>Class H: Spanish 3</a:t>
            </a:r>
            <a:endParaRPr sz="1500" b="1">
              <a:solidFill>
                <a:schemeClr val="dk1"/>
              </a:solidFill>
              <a:latin typeface="Times New Roman"/>
              <a:ea typeface="Times New Roman"/>
              <a:cs typeface="Times New Roman"/>
              <a:sym typeface="Times New Roman"/>
            </a:endParaRPr>
          </a:p>
        </p:txBody>
      </p:sp>
      <p:graphicFrame>
        <p:nvGraphicFramePr>
          <p:cNvPr id="618" name="Google Shape;618;p65"/>
          <p:cNvGraphicFramePr/>
          <p:nvPr/>
        </p:nvGraphicFramePr>
        <p:xfrm>
          <a:off x="436966" y="877946"/>
          <a:ext cx="8480600" cy="3712820"/>
        </p:xfrm>
        <a:graphic>
          <a:graphicData uri="http://schemas.openxmlformats.org/drawingml/2006/table">
            <a:tbl>
              <a:tblPr bandRow="1">
                <a:noFill/>
                <a:tableStyleId>{7A7AC12C-751E-4DB1-BC2D-CE4ECE45E393}</a:tableStyleId>
              </a:tblPr>
              <a:tblGrid>
                <a:gridCol w="1887925"/>
                <a:gridCol w="1915350"/>
                <a:gridCol w="1615800"/>
                <a:gridCol w="1655500"/>
                <a:gridCol w="1406025"/>
              </a:tblGrid>
              <a:tr h="266050">
                <a:tc>
                  <a:txBody>
                    <a:bodyPr/>
                    <a:lstStyle/>
                    <a:p>
                      <a:pPr marL="0" marR="0" lvl="0" indent="0" rtl="0">
                        <a:spcBef>
                          <a:spcPts val="0"/>
                        </a:spcBef>
                        <a:spcAft>
                          <a:spcPts val="0"/>
                        </a:spcAft>
                        <a:buNone/>
                      </a:pPr>
                      <a:endParaRPr sz="1400">
                        <a:latin typeface="Times New Roman"/>
                        <a:ea typeface="Times New Roman"/>
                        <a:cs typeface="Times New Roman"/>
                        <a:sym typeface="Times New Roman"/>
                      </a:endParaRPr>
                    </a:p>
                  </a:txBody>
                  <a:tcPr marL="51425" marR="51425" marT="0" marB="0"/>
                </a:tc>
                <a:tc>
                  <a:txBody>
                    <a:bodyPr/>
                    <a:lstStyle/>
                    <a:p>
                      <a:pPr marL="0" lvl="0" indent="0" algn="ctr" rtl="0">
                        <a:spcBef>
                          <a:spcPts val="0"/>
                        </a:spcBef>
                        <a:spcAft>
                          <a:spcPts val="0"/>
                        </a:spcAft>
                        <a:buNone/>
                      </a:pPr>
                      <a:r>
                        <a:rPr lang="en" sz="1800" b="1">
                          <a:latin typeface="Times New Roman"/>
                          <a:ea typeface="Times New Roman"/>
                          <a:cs typeface="Times New Roman"/>
                          <a:sym typeface="Times New Roman"/>
                        </a:rPr>
                        <a:t>DAY A</a:t>
                      </a:r>
                      <a:endParaRPr sz="1800" b="1">
                        <a:latin typeface="Times New Roman"/>
                        <a:ea typeface="Times New Roman"/>
                        <a:cs typeface="Times New Roman"/>
                        <a:sym typeface="Times New Roman"/>
                      </a:endParaRPr>
                    </a:p>
                  </a:txBody>
                  <a:tcPr marL="51425" marR="51425" marT="0" marB="0"/>
                </a:tc>
                <a:tc>
                  <a:txBody>
                    <a:bodyPr/>
                    <a:lstStyle/>
                    <a:p>
                      <a:pPr marL="0" lvl="0" indent="0" algn="ctr" rtl="0">
                        <a:spcBef>
                          <a:spcPts val="0"/>
                        </a:spcBef>
                        <a:spcAft>
                          <a:spcPts val="0"/>
                        </a:spcAft>
                        <a:buNone/>
                      </a:pPr>
                      <a:r>
                        <a:rPr lang="en" sz="1800" b="1">
                          <a:latin typeface="Times New Roman"/>
                          <a:ea typeface="Times New Roman"/>
                          <a:cs typeface="Times New Roman"/>
                          <a:sym typeface="Times New Roman"/>
                        </a:rPr>
                        <a:t>DAY B</a:t>
                      </a:r>
                      <a:endParaRPr sz="1800" b="1">
                        <a:latin typeface="Times New Roman"/>
                        <a:ea typeface="Times New Roman"/>
                        <a:cs typeface="Times New Roman"/>
                        <a:sym typeface="Times New Roman"/>
                      </a:endParaRPr>
                    </a:p>
                  </a:txBody>
                  <a:tcPr marL="51425" marR="51425" marT="0" marB="0"/>
                </a:tc>
                <a:tc>
                  <a:txBody>
                    <a:bodyPr/>
                    <a:lstStyle/>
                    <a:p>
                      <a:pPr marL="0" lvl="0" indent="0" algn="ctr" rtl="0">
                        <a:spcBef>
                          <a:spcPts val="0"/>
                        </a:spcBef>
                        <a:spcAft>
                          <a:spcPts val="0"/>
                        </a:spcAft>
                        <a:buNone/>
                      </a:pPr>
                      <a:r>
                        <a:rPr lang="en" sz="1800" b="1">
                          <a:latin typeface="Times New Roman"/>
                          <a:ea typeface="Times New Roman"/>
                          <a:cs typeface="Times New Roman"/>
                          <a:sym typeface="Times New Roman"/>
                        </a:rPr>
                        <a:t>DAY C</a:t>
                      </a:r>
                      <a:endParaRPr sz="1800" b="1">
                        <a:latin typeface="Times New Roman"/>
                        <a:ea typeface="Times New Roman"/>
                        <a:cs typeface="Times New Roman"/>
                        <a:sym typeface="Times New Roman"/>
                      </a:endParaRPr>
                    </a:p>
                  </a:txBody>
                  <a:tcPr marL="51425" marR="51425" marT="0" marB="0"/>
                </a:tc>
                <a:tc>
                  <a:txBody>
                    <a:bodyPr/>
                    <a:lstStyle/>
                    <a:p>
                      <a:pPr marL="0" lvl="0" indent="0" algn="ctr" rtl="0">
                        <a:spcBef>
                          <a:spcPts val="0"/>
                        </a:spcBef>
                        <a:spcAft>
                          <a:spcPts val="0"/>
                        </a:spcAft>
                        <a:buNone/>
                      </a:pPr>
                      <a:r>
                        <a:rPr lang="en" sz="1800" b="1">
                          <a:latin typeface="Times New Roman"/>
                          <a:ea typeface="Times New Roman"/>
                          <a:cs typeface="Times New Roman"/>
                          <a:sym typeface="Times New Roman"/>
                        </a:rPr>
                        <a:t>DAY D</a:t>
                      </a:r>
                      <a:endParaRPr sz="1800" b="1">
                        <a:latin typeface="Times New Roman"/>
                        <a:ea typeface="Times New Roman"/>
                        <a:cs typeface="Times New Roman"/>
                        <a:sym typeface="Times New Roman"/>
                      </a:endParaRPr>
                    </a:p>
                  </a:txBody>
                  <a:tcPr marL="51425" marR="51425" marT="0" marB="0"/>
                </a:tc>
              </a:tr>
              <a:tr h="6530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1</a:t>
                      </a:r>
                      <a:r>
                        <a:rPr lang="en" sz="1400" b="1" baseline="30000">
                          <a:latin typeface="Times New Roman"/>
                          <a:ea typeface="Times New Roman"/>
                          <a:cs typeface="Times New Roman"/>
                          <a:sym typeface="Times New Roman"/>
                        </a:rPr>
                        <a:t>st</a:t>
                      </a:r>
                      <a:r>
                        <a:rPr lang="en" sz="1400" b="1">
                          <a:latin typeface="Times New Roman"/>
                          <a:ea typeface="Times New Roman"/>
                          <a:cs typeface="Times New Roman"/>
                          <a:sym typeface="Times New Roman"/>
                        </a:rPr>
                        <a:t>:  7:40 - 8:36</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Geometry</a:t>
                      </a:r>
                      <a:endParaRPr sz="1400">
                        <a:latin typeface="Times New Roman"/>
                        <a:ea typeface="Times New Roman"/>
                        <a:cs typeface="Times New Roman"/>
                        <a:sym typeface="Times New Roman"/>
                      </a:endParaRPr>
                    </a:p>
                  </a:txBody>
                  <a:tcPr marL="51425" marR="51425" marT="0" marB="0" anchor="ctr">
                    <a:solidFill>
                      <a:srgbClr val="FFFF00"/>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US History 1</a:t>
                      </a:r>
                      <a:endParaRPr sz="1400">
                        <a:latin typeface="Times New Roman"/>
                        <a:ea typeface="Times New Roman"/>
                        <a:cs typeface="Times New Roman"/>
                        <a:sym typeface="Times New Roman"/>
                      </a:endParaRPr>
                    </a:p>
                    <a:p>
                      <a:pPr marL="0" lvl="0" indent="0" algn="ctr" rtl="0">
                        <a:spcBef>
                          <a:spcPts val="0"/>
                        </a:spcBef>
                        <a:spcAft>
                          <a:spcPts val="0"/>
                        </a:spcAft>
                        <a:buNone/>
                      </a:pPr>
                      <a:endParaRPr sz="1400">
                        <a:latin typeface="Times New Roman"/>
                        <a:ea typeface="Times New Roman"/>
                        <a:cs typeface="Times New Roman"/>
                        <a:sym typeface="Times New Roman"/>
                      </a:endParaRPr>
                    </a:p>
                  </a:txBody>
                  <a:tcPr marL="51425" marR="51425" marT="0" marB="0" anchor="ctr">
                    <a:solidFill>
                      <a:srgbClr val="C9DAF8"/>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Honors English 2</a:t>
                      </a:r>
                      <a:endParaRPr sz="1400">
                        <a:latin typeface="Times New Roman"/>
                        <a:ea typeface="Times New Roman"/>
                        <a:cs typeface="Times New Roman"/>
                        <a:sym typeface="Times New Roman"/>
                      </a:endParaRPr>
                    </a:p>
                  </a:txBody>
                  <a:tcPr marL="51425" marR="51425" marT="0" marB="0" anchor="ctr">
                    <a:solidFill>
                      <a:srgbClr val="FCE5CD"/>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Phys. Ed</a:t>
                      </a:r>
                      <a:endParaRPr sz="1400">
                        <a:latin typeface="Times New Roman"/>
                        <a:ea typeface="Times New Roman"/>
                        <a:cs typeface="Times New Roman"/>
                        <a:sym typeface="Times New Roman"/>
                      </a:endParaRPr>
                    </a:p>
                  </a:txBody>
                  <a:tcPr marL="51425" marR="51425" marT="0" marB="0" anchor="ctr">
                    <a:solidFill>
                      <a:srgbClr val="CCC1D9"/>
                    </a:solidFill>
                  </a:tcPr>
                </a:tc>
              </a:tr>
              <a:tr h="6530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2</a:t>
                      </a:r>
                      <a:r>
                        <a:rPr lang="en" sz="1400" b="1" baseline="30000">
                          <a:latin typeface="Times New Roman"/>
                          <a:ea typeface="Times New Roman"/>
                          <a:cs typeface="Times New Roman"/>
                          <a:sym typeface="Times New Roman"/>
                        </a:rPr>
                        <a:t>nd</a:t>
                      </a:r>
                      <a:r>
                        <a:rPr lang="en" sz="1400" b="1">
                          <a:latin typeface="Times New Roman"/>
                          <a:ea typeface="Times New Roman"/>
                          <a:cs typeface="Times New Roman"/>
                          <a:sym typeface="Times New Roman"/>
                        </a:rPr>
                        <a:t>: 8:39 - 9:39</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Phys. Ed</a:t>
                      </a:r>
                      <a:endParaRPr sz="1400">
                        <a:latin typeface="Times New Roman"/>
                        <a:ea typeface="Times New Roman"/>
                        <a:cs typeface="Times New Roman"/>
                        <a:sym typeface="Times New Roman"/>
                      </a:endParaRPr>
                    </a:p>
                  </a:txBody>
                  <a:tcPr marL="51425" marR="51425" marT="0" marB="0" anchor="ctr">
                    <a:solidFill>
                      <a:srgbClr val="D9D2E9"/>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Geometry</a:t>
                      </a:r>
                      <a:endParaRPr sz="1400">
                        <a:latin typeface="Times New Roman"/>
                        <a:ea typeface="Times New Roman"/>
                        <a:cs typeface="Times New Roman"/>
                        <a:sym typeface="Times New Roman"/>
                      </a:endParaRPr>
                    </a:p>
                  </a:txBody>
                  <a:tcPr marL="51425" marR="51425" marT="0" marB="0" anchor="ctr">
                    <a:solidFill>
                      <a:srgbClr val="FFFF00"/>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US History 1</a:t>
                      </a:r>
                      <a:endParaRPr sz="1400">
                        <a:latin typeface="Times New Roman"/>
                        <a:ea typeface="Times New Roman"/>
                        <a:cs typeface="Times New Roman"/>
                        <a:sym typeface="Times New Roman"/>
                      </a:endParaRPr>
                    </a:p>
                  </a:txBody>
                  <a:tcPr marL="51425" marR="51425" marT="0" marB="0" anchor="ctr">
                    <a:solidFill>
                      <a:srgbClr val="C9DAF8"/>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Honors English 2</a:t>
                      </a:r>
                      <a:endParaRPr sz="1400">
                        <a:latin typeface="Times New Roman"/>
                        <a:ea typeface="Times New Roman"/>
                        <a:cs typeface="Times New Roman"/>
                        <a:sym typeface="Times New Roman"/>
                      </a:endParaRPr>
                    </a:p>
                  </a:txBody>
                  <a:tcPr marL="51425" marR="51425" marT="0" marB="0" anchor="ctr">
                    <a:solidFill>
                      <a:srgbClr val="FCE5CD"/>
                    </a:solidFill>
                  </a:tcPr>
                </a:tc>
              </a:tr>
              <a:tr h="4353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3</a:t>
                      </a:r>
                      <a:r>
                        <a:rPr lang="en" sz="1400" b="1" baseline="30000">
                          <a:latin typeface="Times New Roman"/>
                          <a:ea typeface="Times New Roman"/>
                          <a:cs typeface="Times New Roman"/>
                          <a:sym typeface="Times New Roman"/>
                        </a:rPr>
                        <a:t>rd</a:t>
                      </a:r>
                      <a:r>
                        <a:rPr lang="en" sz="1400" b="1">
                          <a:latin typeface="Times New Roman"/>
                          <a:ea typeface="Times New Roman"/>
                          <a:cs typeface="Times New Roman"/>
                          <a:sym typeface="Times New Roman"/>
                        </a:rPr>
                        <a:t>: 9:42 - 10:38</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Honors English 2</a:t>
                      </a:r>
                      <a:endParaRPr sz="1400">
                        <a:latin typeface="Times New Roman"/>
                        <a:ea typeface="Times New Roman"/>
                        <a:cs typeface="Times New Roman"/>
                        <a:sym typeface="Times New Roman"/>
                      </a:endParaRPr>
                    </a:p>
                  </a:txBody>
                  <a:tcPr marL="51425" marR="51425" marT="0" marB="0" anchor="ctr">
                    <a:solidFill>
                      <a:srgbClr val="FCE5CD"/>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Phys. Ed</a:t>
                      </a:r>
                      <a:endParaRPr sz="1400">
                        <a:latin typeface="Times New Roman"/>
                        <a:ea typeface="Times New Roman"/>
                        <a:cs typeface="Times New Roman"/>
                        <a:sym typeface="Times New Roman"/>
                      </a:endParaRPr>
                    </a:p>
                  </a:txBody>
                  <a:tcPr marL="51425" marR="51425" marT="0" marB="0" anchor="ctr">
                    <a:solidFill>
                      <a:srgbClr val="CCC1D9"/>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 Geometry</a:t>
                      </a:r>
                      <a:endParaRPr sz="1400">
                        <a:latin typeface="Times New Roman"/>
                        <a:ea typeface="Times New Roman"/>
                        <a:cs typeface="Times New Roman"/>
                        <a:sym typeface="Times New Roman"/>
                      </a:endParaRPr>
                    </a:p>
                  </a:txBody>
                  <a:tcPr marL="51425" marR="51425" marT="0" marB="0" anchor="ctr">
                    <a:solidFill>
                      <a:srgbClr val="FFFF00"/>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US History 1</a:t>
                      </a:r>
                      <a:endParaRPr sz="1400">
                        <a:latin typeface="Times New Roman"/>
                        <a:ea typeface="Times New Roman"/>
                        <a:cs typeface="Times New Roman"/>
                        <a:sym typeface="Times New Roman"/>
                      </a:endParaRPr>
                    </a:p>
                  </a:txBody>
                  <a:tcPr marL="51425" marR="51425" marT="0" marB="0" anchor="ctr">
                    <a:solidFill>
                      <a:srgbClr val="C9DAF8"/>
                    </a:solidFill>
                  </a:tcPr>
                </a:tc>
              </a:tr>
              <a:tr h="390850">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Lunch: 10:40 - 11:30</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200" b="1">
                          <a:latin typeface="Times New Roman"/>
                          <a:ea typeface="Times New Roman"/>
                          <a:cs typeface="Times New Roman"/>
                          <a:sym typeface="Times New Roman"/>
                        </a:rPr>
                        <a:t>LUNCH</a:t>
                      </a:r>
                      <a:endParaRPr sz="12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200" b="1">
                          <a:latin typeface="Times New Roman"/>
                          <a:ea typeface="Times New Roman"/>
                          <a:cs typeface="Times New Roman"/>
                          <a:sym typeface="Times New Roman"/>
                        </a:rPr>
                        <a:t>LUNCH</a:t>
                      </a:r>
                      <a:endParaRPr sz="12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200" b="1">
                          <a:latin typeface="Times New Roman"/>
                          <a:ea typeface="Times New Roman"/>
                          <a:cs typeface="Times New Roman"/>
                          <a:sym typeface="Times New Roman"/>
                        </a:rPr>
                        <a:t>LUNCH </a:t>
                      </a:r>
                      <a:endParaRPr sz="12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200" b="1">
                          <a:latin typeface="Times New Roman"/>
                          <a:ea typeface="Times New Roman"/>
                          <a:cs typeface="Times New Roman"/>
                          <a:sym typeface="Times New Roman"/>
                        </a:rPr>
                        <a:t>LUNCH/LAB</a:t>
                      </a:r>
                      <a:endParaRPr sz="1200" b="1">
                        <a:latin typeface="Times New Roman"/>
                        <a:ea typeface="Times New Roman"/>
                        <a:cs typeface="Times New Roman"/>
                        <a:sym typeface="Times New Roman"/>
                      </a:endParaRPr>
                    </a:p>
                  </a:txBody>
                  <a:tcPr marL="51425" marR="51425" marT="0" marB="0" anchor="ctr"/>
                </a:tc>
              </a:tr>
              <a:tr h="4353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4</a:t>
                      </a:r>
                      <a:r>
                        <a:rPr lang="en" sz="1400" b="1" baseline="30000">
                          <a:latin typeface="Times New Roman"/>
                          <a:ea typeface="Times New Roman"/>
                          <a:cs typeface="Times New Roman"/>
                          <a:sym typeface="Times New Roman"/>
                        </a:rPr>
                        <a:t>th</a:t>
                      </a:r>
                      <a:r>
                        <a:rPr lang="en" sz="1400" b="1">
                          <a:latin typeface="Times New Roman"/>
                          <a:ea typeface="Times New Roman"/>
                          <a:cs typeface="Times New Roman"/>
                          <a:sym typeface="Times New Roman"/>
                        </a:rPr>
                        <a:t>: 11:32 - 12:28</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Multi Art</a:t>
                      </a:r>
                      <a:endParaRPr sz="1400">
                        <a:latin typeface="Times New Roman"/>
                        <a:ea typeface="Times New Roman"/>
                        <a:cs typeface="Times New Roman"/>
                        <a:sym typeface="Times New Roman"/>
                      </a:endParaRPr>
                    </a:p>
                  </a:txBody>
                  <a:tcPr marL="51425" marR="51425" marT="0" marB="0" anchor="ctr">
                    <a:solidFill>
                      <a:srgbClr val="D7E3BC"/>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Spanish 3</a:t>
                      </a:r>
                      <a:endParaRPr sz="1400">
                        <a:latin typeface="Times New Roman"/>
                        <a:ea typeface="Times New Roman"/>
                        <a:cs typeface="Times New Roman"/>
                        <a:sym typeface="Times New Roman"/>
                      </a:endParaRPr>
                    </a:p>
                  </a:txBody>
                  <a:tcPr marL="51425" marR="51425" marT="0" marB="0" anchor="ctr">
                    <a:solidFill>
                      <a:srgbClr val="F4CCCC"/>
                    </a:solidFill>
                  </a:tcPr>
                </a:tc>
                <a:tc>
                  <a:txBody>
                    <a:bodyPr/>
                    <a:lstStyle/>
                    <a:p>
                      <a:pPr marL="0" lvl="0" indent="0" algn="ctr" rtl="0">
                        <a:spcBef>
                          <a:spcPts val="0"/>
                        </a:spcBef>
                        <a:spcAft>
                          <a:spcPts val="0"/>
                        </a:spcAft>
                        <a:buNone/>
                      </a:pPr>
                      <a:r>
                        <a:rPr lang="en" sz="1400">
                          <a:highlight>
                            <a:srgbClr val="FFFFFF"/>
                          </a:highlight>
                          <a:latin typeface="Times New Roman"/>
                          <a:ea typeface="Times New Roman"/>
                          <a:cs typeface="Times New Roman"/>
                          <a:sym typeface="Times New Roman"/>
                        </a:rPr>
                        <a:t>Comp. Prog.</a:t>
                      </a:r>
                      <a:endParaRPr sz="1400">
                        <a:highlight>
                          <a:srgbClr val="FFFFFF"/>
                        </a:highlight>
                        <a:latin typeface="Times New Roman"/>
                        <a:ea typeface="Times New Roman"/>
                        <a:cs typeface="Times New Roman"/>
                        <a:sym typeface="Times New Roman"/>
                      </a:endParaRPr>
                    </a:p>
                  </a:txBody>
                  <a:tcPr marL="51425" marR="51425" marT="0" marB="0" anchor="ctr">
                    <a:solidFill>
                      <a:srgbClr val="FFFFFF"/>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Biology</a:t>
                      </a:r>
                      <a:endParaRPr sz="1400">
                        <a:latin typeface="Times New Roman"/>
                        <a:ea typeface="Times New Roman"/>
                        <a:cs typeface="Times New Roman"/>
                        <a:sym typeface="Times New Roman"/>
                      </a:endParaRPr>
                    </a:p>
                  </a:txBody>
                  <a:tcPr marL="51425" marR="51425" marT="0" marB="0" anchor="ctr">
                    <a:solidFill>
                      <a:srgbClr val="E6B8AF"/>
                    </a:solidFill>
                  </a:tcPr>
                </a:tc>
              </a:tr>
              <a:tr h="4353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5</a:t>
                      </a:r>
                      <a:r>
                        <a:rPr lang="en" sz="1400" b="1" baseline="30000">
                          <a:latin typeface="Times New Roman"/>
                          <a:ea typeface="Times New Roman"/>
                          <a:cs typeface="Times New Roman"/>
                          <a:sym typeface="Times New Roman"/>
                        </a:rPr>
                        <a:t>th</a:t>
                      </a:r>
                      <a:r>
                        <a:rPr lang="en" sz="1400" b="1">
                          <a:latin typeface="Times New Roman"/>
                          <a:ea typeface="Times New Roman"/>
                          <a:cs typeface="Times New Roman"/>
                          <a:sym typeface="Times New Roman"/>
                        </a:rPr>
                        <a:t>: 12:31 - 1:27</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Biology</a:t>
                      </a:r>
                      <a:endParaRPr sz="1400">
                        <a:latin typeface="Times New Roman"/>
                        <a:ea typeface="Times New Roman"/>
                        <a:cs typeface="Times New Roman"/>
                        <a:sym typeface="Times New Roman"/>
                      </a:endParaRPr>
                    </a:p>
                  </a:txBody>
                  <a:tcPr marL="51425" marR="51425" marT="0" marB="0" anchor="ctr">
                    <a:solidFill>
                      <a:srgbClr val="E6B8AF"/>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Multi Art</a:t>
                      </a:r>
                      <a:endParaRPr sz="1400">
                        <a:latin typeface="Times New Roman"/>
                        <a:ea typeface="Times New Roman"/>
                        <a:cs typeface="Times New Roman"/>
                        <a:sym typeface="Times New Roman"/>
                      </a:endParaRPr>
                    </a:p>
                  </a:txBody>
                  <a:tcPr marL="51425" marR="51425" marT="0" marB="0" anchor="ctr">
                    <a:solidFill>
                      <a:srgbClr val="D9EAD3"/>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Spanish 3</a:t>
                      </a:r>
                      <a:endParaRPr sz="1400">
                        <a:latin typeface="Times New Roman"/>
                        <a:ea typeface="Times New Roman"/>
                        <a:cs typeface="Times New Roman"/>
                        <a:sym typeface="Times New Roman"/>
                      </a:endParaRPr>
                    </a:p>
                  </a:txBody>
                  <a:tcPr marL="51425" marR="51425" marT="0" marB="0" anchor="ctr">
                    <a:solidFill>
                      <a:srgbClr val="F4CCCC"/>
                    </a:solidFill>
                  </a:tcPr>
                </a:tc>
                <a:tc>
                  <a:txBody>
                    <a:bodyPr/>
                    <a:lstStyle/>
                    <a:p>
                      <a:pPr marL="0" lvl="0" indent="0" algn="ctr" rtl="0">
                        <a:spcBef>
                          <a:spcPts val="0"/>
                        </a:spcBef>
                        <a:spcAft>
                          <a:spcPts val="0"/>
                        </a:spcAft>
                        <a:buNone/>
                      </a:pPr>
                      <a:r>
                        <a:rPr lang="en" sz="1400">
                          <a:highlight>
                            <a:srgbClr val="FFFFFF"/>
                          </a:highlight>
                          <a:latin typeface="Times New Roman"/>
                          <a:ea typeface="Times New Roman"/>
                          <a:cs typeface="Times New Roman"/>
                          <a:sym typeface="Times New Roman"/>
                        </a:rPr>
                        <a:t>Comp. Prog.</a:t>
                      </a:r>
                      <a:endParaRPr sz="1400">
                        <a:highlight>
                          <a:srgbClr val="FFFFFF"/>
                        </a:highlight>
                        <a:latin typeface="Times New Roman"/>
                        <a:ea typeface="Times New Roman"/>
                        <a:cs typeface="Times New Roman"/>
                        <a:sym typeface="Times New Roman"/>
                      </a:endParaRPr>
                    </a:p>
                  </a:txBody>
                  <a:tcPr marL="51425" marR="51425" marT="0" marB="0" anchor="ctr">
                    <a:solidFill>
                      <a:srgbClr val="FFFFFF"/>
                    </a:solidFill>
                  </a:tcPr>
                </a:tc>
              </a:tr>
              <a:tr h="435375">
                <a:tc>
                  <a:txBody>
                    <a:bodyPr/>
                    <a:lstStyle/>
                    <a:p>
                      <a:pPr marL="0" marR="0" lvl="0" indent="0" algn="ctr" rtl="0">
                        <a:spcBef>
                          <a:spcPts val="0"/>
                        </a:spcBef>
                        <a:spcAft>
                          <a:spcPts val="0"/>
                        </a:spcAft>
                        <a:buNone/>
                      </a:pPr>
                      <a:r>
                        <a:rPr lang="en" sz="1400" b="1">
                          <a:latin typeface="Times New Roman"/>
                          <a:ea typeface="Times New Roman"/>
                          <a:cs typeface="Times New Roman"/>
                          <a:sym typeface="Times New Roman"/>
                        </a:rPr>
                        <a:t>6</a:t>
                      </a:r>
                      <a:r>
                        <a:rPr lang="en" sz="1400" b="1" baseline="30000">
                          <a:latin typeface="Times New Roman"/>
                          <a:ea typeface="Times New Roman"/>
                          <a:cs typeface="Times New Roman"/>
                          <a:sym typeface="Times New Roman"/>
                        </a:rPr>
                        <a:t>th</a:t>
                      </a:r>
                      <a:r>
                        <a:rPr lang="en" sz="1400" b="1">
                          <a:latin typeface="Times New Roman"/>
                          <a:ea typeface="Times New Roman"/>
                          <a:cs typeface="Times New Roman"/>
                          <a:sym typeface="Times New Roman"/>
                        </a:rPr>
                        <a:t>: 1:30 - 2:26</a:t>
                      </a:r>
                      <a:endParaRPr sz="1400" b="1">
                        <a:latin typeface="Times New Roman"/>
                        <a:ea typeface="Times New Roman"/>
                        <a:cs typeface="Times New Roman"/>
                        <a:sym typeface="Times New Roman"/>
                      </a:endParaRPr>
                    </a:p>
                  </a:txBody>
                  <a:tcPr marL="51425" marR="51425" marT="0" marB="0" anchor="ctr"/>
                </a:tc>
                <a:tc>
                  <a:txBody>
                    <a:bodyPr/>
                    <a:lstStyle/>
                    <a:p>
                      <a:pPr marL="0" lvl="0" indent="0" algn="ctr" rtl="0">
                        <a:spcBef>
                          <a:spcPts val="0"/>
                        </a:spcBef>
                        <a:spcAft>
                          <a:spcPts val="0"/>
                        </a:spcAft>
                        <a:buNone/>
                      </a:pPr>
                      <a:r>
                        <a:rPr lang="en" sz="1400">
                          <a:highlight>
                            <a:srgbClr val="FFFFFF"/>
                          </a:highlight>
                          <a:latin typeface="Times New Roman"/>
                          <a:ea typeface="Times New Roman"/>
                          <a:cs typeface="Times New Roman"/>
                          <a:sym typeface="Times New Roman"/>
                        </a:rPr>
                        <a:t>Comp. Prog.</a:t>
                      </a:r>
                      <a:endParaRPr sz="1400">
                        <a:highlight>
                          <a:srgbClr val="FFFFFF"/>
                        </a:highlight>
                        <a:latin typeface="Times New Roman"/>
                        <a:ea typeface="Times New Roman"/>
                        <a:cs typeface="Times New Roman"/>
                        <a:sym typeface="Times New Roman"/>
                      </a:endParaRPr>
                    </a:p>
                  </a:txBody>
                  <a:tcPr marL="51425" marR="51425" marT="0" marB="0" anchor="ctr">
                    <a:solidFill>
                      <a:srgbClr val="FFFFFF"/>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Biology</a:t>
                      </a:r>
                      <a:endParaRPr sz="1400">
                        <a:latin typeface="Times New Roman"/>
                        <a:ea typeface="Times New Roman"/>
                        <a:cs typeface="Times New Roman"/>
                        <a:sym typeface="Times New Roman"/>
                      </a:endParaRPr>
                    </a:p>
                  </a:txBody>
                  <a:tcPr marL="51425" marR="51425" marT="0" marB="0" anchor="ctr">
                    <a:solidFill>
                      <a:srgbClr val="E6B8AF"/>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Multi Art</a:t>
                      </a:r>
                      <a:endParaRPr sz="1400">
                        <a:latin typeface="Times New Roman"/>
                        <a:ea typeface="Times New Roman"/>
                        <a:cs typeface="Times New Roman"/>
                        <a:sym typeface="Times New Roman"/>
                      </a:endParaRPr>
                    </a:p>
                  </a:txBody>
                  <a:tcPr marL="51425" marR="51425" marT="0" marB="0" anchor="ctr">
                    <a:solidFill>
                      <a:srgbClr val="D7E3BC"/>
                    </a:solidFill>
                  </a:tcPr>
                </a:tc>
                <a:tc>
                  <a:txBody>
                    <a:bodyPr/>
                    <a:lstStyle/>
                    <a:p>
                      <a:pPr marL="0" lvl="0" indent="0" algn="ctr" rtl="0">
                        <a:spcBef>
                          <a:spcPts val="0"/>
                        </a:spcBef>
                        <a:spcAft>
                          <a:spcPts val="0"/>
                        </a:spcAft>
                        <a:buNone/>
                      </a:pPr>
                      <a:r>
                        <a:rPr lang="en" sz="1400">
                          <a:latin typeface="Times New Roman"/>
                          <a:ea typeface="Times New Roman"/>
                          <a:cs typeface="Times New Roman"/>
                          <a:sym typeface="Times New Roman"/>
                        </a:rPr>
                        <a:t>Spanish 3</a:t>
                      </a:r>
                      <a:endParaRPr sz="1400">
                        <a:latin typeface="Times New Roman"/>
                        <a:ea typeface="Times New Roman"/>
                        <a:cs typeface="Times New Roman"/>
                        <a:sym typeface="Times New Roman"/>
                      </a:endParaRPr>
                    </a:p>
                  </a:txBody>
                  <a:tcPr marL="51425" marR="51425" marT="0" marB="0" anchor="ctr">
                    <a:solidFill>
                      <a:srgbClr val="F4CCCC"/>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2"/>
        <p:cNvGrpSpPr/>
        <p:nvPr/>
      </p:nvGrpSpPr>
      <p:grpSpPr>
        <a:xfrm>
          <a:off x="0" y="0"/>
          <a:ext cx="0" cy="0"/>
          <a:chOff x="0" y="0"/>
          <a:chExt cx="0" cy="0"/>
        </a:xfrm>
      </p:grpSpPr>
      <p:sp>
        <p:nvSpPr>
          <p:cNvPr id="623" name="Google Shape;623;p66"/>
          <p:cNvSpPr txBox="1">
            <a:spLocks noGrp="1"/>
          </p:cNvSpPr>
          <p:nvPr>
            <p:ph type="title"/>
          </p:nvPr>
        </p:nvSpPr>
        <p:spPr>
          <a:xfrm>
            <a:off x="767875" y="207973"/>
            <a:ext cx="6755100" cy="7041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3000" b="1">
                <a:solidFill>
                  <a:srgbClr val="B31166"/>
                </a:solidFill>
              </a:rPr>
              <a:t>The Rotating Drop/Unit Lunch Plan</a:t>
            </a:r>
            <a:endParaRPr sz="3000" b="1">
              <a:solidFill>
                <a:srgbClr val="B31166"/>
              </a:solidFill>
            </a:endParaRPr>
          </a:p>
        </p:txBody>
      </p:sp>
      <p:sp>
        <p:nvSpPr>
          <p:cNvPr id="624" name="Google Shape;624;p66"/>
          <p:cNvSpPr txBox="1">
            <a:spLocks noGrp="1"/>
          </p:cNvSpPr>
          <p:nvPr>
            <p:ph type="body" idx="1"/>
          </p:nvPr>
        </p:nvSpPr>
        <p:spPr>
          <a:xfrm>
            <a:off x="504563" y="960161"/>
            <a:ext cx="7868700" cy="3223200"/>
          </a:xfrm>
          <a:prstGeom prst="rect">
            <a:avLst/>
          </a:prstGeom>
          <a:noFill/>
          <a:ln>
            <a:noFill/>
          </a:ln>
        </p:spPr>
        <p:txBody>
          <a:bodyPr spcFirstLastPara="1" wrap="square" lIns="31425" tIns="31425" rIns="31425" bIns="31425" anchor="t" anchorCtr="0">
            <a:noAutofit/>
          </a:bodyPr>
          <a:lstStyle/>
          <a:p>
            <a:pPr marL="317500" lvl="0" indent="-177800" rtl="0">
              <a:lnSpc>
                <a:spcPct val="119921"/>
              </a:lnSpc>
              <a:spcBef>
                <a:spcPts val="0"/>
              </a:spcBef>
              <a:spcAft>
                <a:spcPts val="0"/>
              </a:spcAft>
              <a:buClr>
                <a:srgbClr val="333399"/>
              </a:buClr>
              <a:buSzPts val="2000"/>
              <a:buChar char="●"/>
            </a:pPr>
            <a:r>
              <a:rPr lang="en" sz="2000">
                <a:solidFill>
                  <a:srgbClr val="333399"/>
                </a:solidFill>
              </a:rPr>
              <a:t>We will hold two full cycles of piloting this year:</a:t>
            </a:r>
            <a:endParaRPr sz="2000">
              <a:solidFill>
                <a:srgbClr val="333399"/>
              </a:solidFill>
            </a:endParaRPr>
          </a:p>
          <a:p>
            <a:pPr marL="749300" marR="0" lvl="1" indent="-304800" algn="l" rtl="0">
              <a:lnSpc>
                <a:spcPct val="119921"/>
              </a:lnSpc>
              <a:spcBef>
                <a:spcPts val="0"/>
              </a:spcBef>
              <a:spcAft>
                <a:spcPts val="0"/>
              </a:spcAft>
              <a:buClr>
                <a:srgbClr val="333399"/>
              </a:buClr>
              <a:buSzPts val="2000"/>
              <a:buChar char="○"/>
            </a:pPr>
            <a:r>
              <a:rPr lang="en" sz="2000">
                <a:solidFill>
                  <a:srgbClr val="333399"/>
                </a:solidFill>
              </a:rPr>
              <a:t>October 23-26, 2018</a:t>
            </a:r>
            <a:endParaRPr sz="2000">
              <a:solidFill>
                <a:srgbClr val="333399"/>
              </a:solidFill>
            </a:endParaRPr>
          </a:p>
          <a:p>
            <a:pPr marL="749300" marR="0" lvl="1" indent="-304800" algn="l" rtl="0">
              <a:lnSpc>
                <a:spcPct val="119921"/>
              </a:lnSpc>
              <a:spcBef>
                <a:spcPts val="0"/>
              </a:spcBef>
              <a:spcAft>
                <a:spcPts val="0"/>
              </a:spcAft>
              <a:buClr>
                <a:srgbClr val="333399"/>
              </a:buClr>
              <a:buSzPts val="2000"/>
              <a:buChar char="○"/>
            </a:pPr>
            <a:r>
              <a:rPr lang="en" sz="2000">
                <a:solidFill>
                  <a:srgbClr val="333399"/>
                </a:solidFill>
              </a:rPr>
              <a:t>Second pilot TBD in April</a:t>
            </a:r>
            <a:endParaRPr sz="2000">
              <a:solidFill>
                <a:srgbClr val="333399"/>
              </a:solidFill>
            </a:endParaRPr>
          </a:p>
          <a:p>
            <a:pPr marL="317500" marR="0" lvl="0" indent="-177800" algn="l" rtl="0">
              <a:lnSpc>
                <a:spcPct val="119921"/>
              </a:lnSpc>
              <a:spcBef>
                <a:spcPts val="0"/>
              </a:spcBef>
              <a:spcAft>
                <a:spcPts val="0"/>
              </a:spcAft>
              <a:buClr>
                <a:srgbClr val="333399"/>
              </a:buClr>
              <a:buSzPts val="2000"/>
              <a:buChar char="●"/>
            </a:pPr>
            <a:r>
              <a:rPr lang="en" sz="2000">
                <a:solidFill>
                  <a:srgbClr val="333399"/>
                </a:solidFill>
              </a:rPr>
              <a:t>Purpose of piloting:</a:t>
            </a:r>
            <a:endParaRPr sz="2000">
              <a:solidFill>
                <a:srgbClr val="333399"/>
              </a:solidFill>
            </a:endParaRPr>
          </a:p>
          <a:p>
            <a:pPr marL="749300" lvl="1" indent="-304800" rtl="0">
              <a:lnSpc>
                <a:spcPct val="119921"/>
              </a:lnSpc>
              <a:spcBef>
                <a:spcPts val="0"/>
              </a:spcBef>
              <a:spcAft>
                <a:spcPts val="0"/>
              </a:spcAft>
              <a:buClr>
                <a:srgbClr val="333399"/>
              </a:buClr>
              <a:buSzPts val="2000"/>
              <a:buChar char="○"/>
            </a:pPr>
            <a:r>
              <a:rPr lang="en" sz="2000">
                <a:solidFill>
                  <a:srgbClr val="333399"/>
                </a:solidFill>
              </a:rPr>
              <a:t>Provide professional development for teaching staff.</a:t>
            </a:r>
            <a:endParaRPr sz="2000">
              <a:solidFill>
                <a:srgbClr val="333399"/>
              </a:solidFill>
            </a:endParaRPr>
          </a:p>
          <a:p>
            <a:pPr marL="749300" lvl="1" indent="-304800" rtl="0">
              <a:lnSpc>
                <a:spcPct val="119921"/>
              </a:lnSpc>
              <a:spcBef>
                <a:spcPts val="0"/>
              </a:spcBef>
              <a:spcAft>
                <a:spcPts val="0"/>
              </a:spcAft>
              <a:buClr>
                <a:srgbClr val="333399"/>
              </a:buClr>
              <a:buSzPts val="2000"/>
              <a:buChar char="○"/>
            </a:pPr>
            <a:r>
              <a:rPr lang="en" sz="2000">
                <a:solidFill>
                  <a:srgbClr val="333399"/>
                </a:solidFill>
              </a:rPr>
              <a:t>Host Q&amp;A sessions for students and parents</a:t>
            </a:r>
            <a:endParaRPr sz="2000">
              <a:solidFill>
                <a:srgbClr val="333399"/>
              </a:solidFill>
            </a:endParaRPr>
          </a:p>
          <a:p>
            <a:pPr marL="749300" lvl="1" indent="-304800" rtl="0">
              <a:lnSpc>
                <a:spcPct val="119921"/>
              </a:lnSpc>
              <a:spcBef>
                <a:spcPts val="0"/>
              </a:spcBef>
              <a:spcAft>
                <a:spcPts val="0"/>
              </a:spcAft>
              <a:buClr>
                <a:srgbClr val="333399"/>
              </a:buClr>
              <a:buSzPts val="2000"/>
              <a:buChar char="○"/>
            </a:pPr>
            <a:r>
              <a:rPr lang="en" sz="2000">
                <a:solidFill>
                  <a:srgbClr val="333399"/>
                </a:solidFill>
              </a:rPr>
              <a:t>Hold dry-runs at multiple times during the school year</a:t>
            </a:r>
            <a:endParaRPr sz="2000">
              <a:solidFill>
                <a:srgbClr val="333399"/>
              </a:solidFill>
            </a:endParaRPr>
          </a:p>
          <a:p>
            <a:pPr marL="749300" lvl="1" indent="-304800" rtl="0">
              <a:lnSpc>
                <a:spcPct val="119921"/>
              </a:lnSpc>
              <a:spcBef>
                <a:spcPts val="0"/>
              </a:spcBef>
              <a:spcAft>
                <a:spcPts val="0"/>
              </a:spcAft>
              <a:buClr>
                <a:srgbClr val="333399"/>
              </a:buClr>
              <a:buSzPts val="2000"/>
              <a:buChar char="○"/>
            </a:pPr>
            <a:r>
              <a:rPr lang="en" sz="2000">
                <a:solidFill>
                  <a:srgbClr val="333399"/>
                </a:solidFill>
              </a:rPr>
              <a:t>Evaluate potential impact on sections, courses, and staffing</a:t>
            </a:r>
            <a:endParaRPr sz="2000">
              <a:solidFill>
                <a:srgbClr val="333399"/>
              </a:solidFill>
            </a:endParaRPr>
          </a:p>
          <a:p>
            <a:pPr marL="317500" lvl="0" indent="-177800" rtl="0">
              <a:lnSpc>
                <a:spcPct val="119921"/>
              </a:lnSpc>
              <a:spcBef>
                <a:spcPts val="0"/>
              </a:spcBef>
              <a:spcAft>
                <a:spcPts val="0"/>
              </a:spcAft>
              <a:buClr>
                <a:srgbClr val="333399"/>
              </a:buClr>
              <a:buSzPts val="2000"/>
              <a:buChar char="●"/>
            </a:pPr>
            <a:r>
              <a:rPr lang="en" sz="2000">
                <a:solidFill>
                  <a:srgbClr val="333399"/>
                </a:solidFill>
              </a:rPr>
              <a:t>Expected implementation for the 2019-2020 school year.</a:t>
            </a:r>
            <a:br>
              <a:rPr lang="en" sz="2000">
                <a:solidFill>
                  <a:srgbClr val="333399"/>
                </a:solidFill>
              </a:rPr>
            </a:br>
            <a:r>
              <a:rPr lang="en" sz="2000">
                <a:solidFill>
                  <a:srgbClr val="333399"/>
                </a:solidFill>
              </a:rPr>
              <a:t/>
            </a:r>
            <a:br>
              <a:rPr lang="en" sz="2000">
                <a:solidFill>
                  <a:srgbClr val="333399"/>
                </a:solidFill>
              </a:rPr>
            </a:br>
            <a:endParaRPr sz="2000">
              <a:solidFill>
                <a:srgbClr val="333399"/>
              </a:solidFill>
            </a:endParaRPr>
          </a:p>
          <a:p>
            <a:pPr marL="0" marR="0" lvl="0" indent="0" algn="l" rtl="0">
              <a:lnSpc>
                <a:spcPct val="119921"/>
              </a:lnSpc>
              <a:spcBef>
                <a:spcPts val="500"/>
              </a:spcBef>
              <a:spcAft>
                <a:spcPts val="0"/>
              </a:spcAft>
              <a:buNone/>
            </a:pPr>
            <a:endParaRPr sz="200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2"/>
        <p:cNvGrpSpPr/>
        <p:nvPr/>
      </p:nvGrpSpPr>
      <p:grpSpPr>
        <a:xfrm>
          <a:off x="0" y="0"/>
          <a:ext cx="0" cy="0"/>
          <a:chOff x="0" y="0"/>
          <a:chExt cx="0" cy="0"/>
        </a:xfrm>
      </p:grpSpPr>
      <p:sp>
        <p:nvSpPr>
          <p:cNvPr id="653" name="Google Shape;653;p71"/>
          <p:cNvSpPr txBox="1">
            <a:spLocks noGrp="1"/>
          </p:cNvSpPr>
          <p:nvPr>
            <p:ph type="title"/>
          </p:nvPr>
        </p:nvSpPr>
        <p:spPr>
          <a:xfrm>
            <a:off x="299228" y="244688"/>
            <a:ext cx="7503600" cy="8160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3300">
                <a:solidFill>
                  <a:srgbClr val="B31166"/>
                </a:solidFill>
              </a:rPr>
              <a:t>Changes to PARCC </a:t>
            </a:r>
            <a:endParaRPr sz="3300">
              <a:solidFill>
                <a:srgbClr val="B31166"/>
              </a:solidFill>
            </a:endParaRPr>
          </a:p>
          <a:p>
            <a:pPr marL="0" marR="0" lvl="0" indent="0" algn="ctr" rtl="0">
              <a:lnSpc>
                <a:spcPct val="119886"/>
              </a:lnSpc>
              <a:spcBef>
                <a:spcPts val="0"/>
              </a:spcBef>
              <a:spcAft>
                <a:spcPts val="0"/>
              </a:spcAft>
              <a:buNone/>
            </a:pPr>
            <a:r>
              <a:rPr lang="en" sz="1800">
                <a:solidFill>
                  <a:srgbClr val="B31166"/>
                </a:solidFill>
              </a:rPr>
              <a:t>(Partnership for Assessment of Readiness for College &amp; Careers)</a:t>
            </a:r>
            <a:endParaRPr sz="1800">
              <a:solidFill>
                <a:srgbClr val="B31166"/>
              </a:solidFill>
            </a:endParaRPr>
          </a:p>
        </p:txBody>
      </p:sp>
      <p:sp>
        <p:nvSpPr>
          <p:cNvPr id="654" name="Google Shape;654;p71"/>
          <p:cNvSpPr txBox="1">
            <a:spLocks noGrp="1"/>
          </p:cNvSpPr>
          <p:nvPr>
            <p:ph type="body" idx="1"/>
          </p:nvPr>
        </p:nvSpPr>
        <p:spPr>
          <a:xfrm>
            <a:off x="236655" y="1137983"/>
            <a:ext cx="4450200" cy="2931900"/>
          </a:xfrm>
          <a:prstGeom prst="rect">
            <a:avLst/>
          </a:prstGeom>
          <a:noFill/>
          <a:ln>
            <a:noFill/>
          </a:ln>
        </p:spPr>
        <p:txBody>
          <a:bodyPr spcFirstLastPara="1" wrap="square" lIns="31425" tIns="31425" rIns="31425" bIns="31425" anchor="t" anchorCtr="0">
            <a:noAutofit/>
          </a:bodyPr>
          <a:lstStyle/>
          <a:p>
            <a:pPr marL="381000" lvl="0" indent="-323850" rtl="0">
              <a:lnSpc>
                <a:spcPct val="119921"/>
              </a:lnSpc>
              <a:spcBef>
                <a:spcPts val="0"/>
              </a:spcBef>
              <a:spcAft>
                <a:spcPts val="0"/>
              </a:spcAft>
              <a:buClr>
                <a:srgbClr val="B31166"/>
              </a:buClr>
              <a:buSzPts val="2100"/>
              <a:buChar char="●"/>
            </a:pPr>
            <a:r>
              <a:rPr lang="en" sz="2100">
                <a:solidFill>
                  <a:srgbClr val="B31166"/>
                </a:solidFill>
              </a:rPr>
              <a:t>Grad Requirements will now be passing on Algebra 1 and ELA10.</a:t>
            </a:r>
            <a:endParaRPr sz="2100">
              <a:solidFill>
                <a:srgbClr val="B31166"/>
              </a:solidFill>
            </a:endParaRPr>
          </a:p>
          <a:p>
            <a:pPr marL="381000" marR="0" lvl="0" indent="-323850" rtl="0">
              <a:lnSpc>
                <a:spcPct val="119921"/>
              </a:lnSpc>
              <a:spcBef>
                <a:spcPts val="0"/>
              </a:spcBef>
              <a:spcAft>
                <a:spcPts val="0"/>
              </a:spcAft>
              <a:buClr>
                <a:srgbClr val="B31166"/>
              </a:buClr>
              <a:buSzPts val="2100"/>
              <a:buChar char="●"/>
            </a:pPr>
            <a:r>
              <a:rPr lang="en" sz="2100">
                <a:solidFill>
                  <a:srgbClr val="B31166"/>
                </a:solidFill>
              </a:rPr>
              <a:t>No more ELA9, ELA11, Geometry or Algebra 2 test.</a:t>
            </a:r>
            <a:endParaRPr sz="2100">
              <a:solidFill>
                <a:srgbClr val="B31166"/>
              </a:solidFill>
            </a:endParaRPr>
          </a:p>
          <a:p>
            <a:pPr marL="381000" lvl="0" indent="-323850" rtl="0">
              <a:lnSpc>
                <a:spcPct val="119921"/>
              </a:lnSpc>
              <a:spcBef>
                <a:spcPts val="0"/>
              </a:spcBef>
              <a:spcAft>
                <a:spcPts val="0"/>
              </a:spcAft>
              <a:buClr>
                <a:srgbClr val="B31166"/>
              </a:buClr>
              <a:buSzPts val="2100"/>
              <a:buChar char="●"/>
            </a:pPr>
            <a:r>
              <a:rPr lang="en" sz="2100">
                <a:solidFill>
                  <a:srgbClr val="B31166"/>
                </a:solidFill>
              </a:rPr>
              <a:t>Testing will take place in the Spring.</a:t>
            </a:r>
            <a:endParaRPr sz="2100">
              <a:solidFill>
                <a:srgbClr val="B31166"/>
              </a:solidFill>
            </a:endParaRPr>
          </a:p>
          <a:p>
            <a:pPr marL="381000" lvl="0" indent="-323850" rtl="0">
              <a:lnSpc>
                <a:spcPct val="119921"/>
              </a:lnSpc>
              <a:spcBef>
                <a:spcPts val="0"/>
              </a:spcBef>
              <a:spcAft>
                <a:spcPts val="0"/>
              </a:spcAft>
              <a:buClr>
                <a:srgbClr val="B31166"/>
              </a:buClr>
              <a:buSzPts val="2100"/>
              <a:buChar char="●"/>
            </a:pPr>
            <a:r>
              <a:rPr lang="en" sz="2100">
                <a:solidFill>
                  <a:srgbClr val="B31166"/>
                </a:solidFill>
              </a:rPr>
              <a:t>Test refusal not an option.</a:t>
            </a:r>
            <a:endParaRPr sz="2100">
              <a:solidFill>
                <a:srgbClr val="B31166"/>
              </a:solidFill>
            </a:endParaRPr>
          </a:p>
          <a:p>
            <a:pPr marL="381000" marR="0" lvl="0" indent="0" rtl="0">
              <a:lnSpc>
                <a:spcPct val="119921"/>
              </a:lnSpc>
              <a:spcBef>
                <a:spcPts val="0"/>
              </a:spcBef>
              <a:spcAft>
                <a:spcPts val="0"/>
              </a:spcAft>
              <a:buNone/>
            </a:pPr>
            <a:endParaRPr sz="2100">
              <a:solidFill>
                <a:srgbClr val="B31166"/>
              </a:solidFill>
            </a:endParaRPr>
          </a:p>
        </p:txBody>
      </p:sp>
      <p:pic>
        <p:nvPicPr>
          <p:cNvPr id="655" name="Google Shape;655;p71"/>
          <p:cNvPicPr preferRelativeResize="0"/>
          <p:nvPr/>
        </p:nvPicPr>
        <p:blipFill>
          <a:blip r:embed="rId4">
            <a:alphaModFix/>
          </a:blip>
          <a:stretch>
            <a:fillRect/>
          </a:stretch>
        </p:blipFill>
        <p:spPr>
          <a:xfrm>
            <a:off x="0" y="4069980"/>
            <a:ext cx="3154613" cy="1097297"/>
          </a:xfrm>
          <a:prstGeom prst="rect">
            <a:avLst/>
          </a:prstGeom>
          <a:noFill/>
          <a:ln>
            <a:noFill/>
          </a:ln>
        </p:spPr>
      </p:pic>
      <p:sp>
        <p:nvSpPr>
          <p:cNvPr id="656" name="Google Shape;656;p71"/>
          <p:cNvSpPr txBox="1"/>
          <p:nvPr/>
        </p:nvSpPr>
        <p:spPr>
          <a:xfrm>
            <a:off x="4861913" y="1137983"/>
            <a:ext cx="3579000" cy="3351900"/>
          </a:xfrm>
          <a:prstGeom prst="rect">
            <a:avLst/>
          </a:prstGeom>
          <a:noFill/>
          <a:ln>
            <a:noFill/>
          </a:ln>
        </p:spPr>
        <p:txBody>
          <a:bodyPr spcFirstLastPara="1" wrap="square" lIns="75425" tIns="75425" rIns="75425" bIns="75425" anchor="t" anchorCtr="0">
            <a:noAutofit/>
          </a:bodyPr>
          <a:lstStyle/>
          <a:p>
            <a:pPr marL="381000" lvl="0" indent="-323850" rtl="0">
              <a:lnSpc>
                <a:spcPct val="119921"/>
              </a:lnSpc>
              <a:spcBef>
                <a:spcPts val="0"/>
              </a:spcBef>
              <a:spcAft>
                <a:spcPts val="0"/>
              </a:spcAft>
              <a:buClr>
                <a:srgbClr val="B31166"/>
              </a:buClr>
              <a:buSzPts val="2100"/>
              <a:buChar char="●"/>
            </a:pPr>
            <a:r>
              <a:rPr lang="en" sz="2100">
                <a:solidFill>
                  <a:srgbClr val="B31166"/>
                </a:solidFill>
              </a:rPr>
              <a:t>750 will most likely be the passing score.</a:t>
            </a:r>
            <a:endParaRPr sz="2100">
              <a:solidFill>
                <a:srgbClr val="B31166"/>
              </a:solidFill>
            </a:endParaRPr>
          </a:p>
          <a:p>
            <a:pPr marL="381000" lvl="0" indent="-323850" rtl="0">
              <a:lnSpc>
                <a:spcPct val="119921"/>
              </a:lnSpc>
              <a:spcBef>
                <a:spcPts val="0"/>
              </a:spcBef>
              <a:spcAft>
                <a:spcPts val="0"/>
              </a:spcAft>
              <a:buClr>
                <a:srgbClr val="B31166"/>
              </a:buClr>
              <a:buSzPts val="2100"/>
              <a:buChar char="●"/>
            </a:pPr>
            <a:r>
              <a:rPr lang="en" sz="2100">
                <a:solidFill>
                  <a:srgbClr val="B31166"/>
                </a:solidFill>
              </a:rPr>
              <a:t>Alternative tests are still acceptable, granted the student sat for the PARCC test. </a:t>
            </a:r>
            <a:endParaRPr sz="2100">
              <a:solidFill>
                <a:srgbClr val="B31166"/>
              </a:solidFill>
            </a:endParaRPr>
          </a:p>
          <a:p>
            <a:pPr marL="381000" lvl="0" indent="-323850" rtl="0">
              <a:lnSpc>
                <a:spcPct val="119921"/>
              </a:lnSpc>
              <a:spcBef>
                <a:spcPts val="0"/>
              </a:spcBef>
              <a:spcAft>
                <a:spcPts val="0"/>
              </a:spcAft>
              <a:buClr>
                <a:srgbClr val="B31166"/>
              </a:buClr>
              <a:buSzPts val="2100"/>
              <a:buChar char="●"/>
            </a:pPr>
            <a:r>
              <a:rPr lang="en" sz="2100">
                <a:solidFill>
                  <a:srgbClr val="B31166"/>
                </a:solidFill>
              </a:rPr>
              <a:t>Portfolio appeals process still available as a final pathway to graduation.</a:t>
            </a:r>
            <a:endParaRPr sz="2100">
              <a:solidFill>
                <a:srgbClr val="B31166"/>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72"/>
          <p:cNvSpPr txBox="1">
            <a:spLocks noGrp="1"/>
          </p:cNvSpPr>
          <p:nvPr>
            <p:ph type="title"/>
          </p:nvPr>
        </p:nvSpPr>
        <p:spPr>
          <a:xfrm>
            <a:off x="457200" y="342903"/>
            <a:ext cx="8229600" cy="857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662" name="Google Shape;662;p72"/>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4400"/>
              <a:buFont typeface="Arial"/>
              <a:buNone/>
            </a:pPr>
            <a:endParaRPr sz="4400" b="0" i="0" u="none" strike="noStrike" cap="none">
              <a:solidFill>
                <a:schemeClr val="lt1"/>
              </a:solidFill>
              <a:latin typeface="Calibri"/>
              <a:ea typeface="Calibri"/>
              <a:cs typeface="Calibri"/>
              <a:sym typeface="Calibri"/>
            </a:endParaRPr>
          </a:p>
          <a:p>
            <a:pPr marL="0" marR="0" lvl="0" indent="0" algn="ctr" rtl="0">
              <a:spcBef>
                <a:spcPts val="880"/>
              </a:spcBef>
              <a:spcAft>
                <a:spcPts val="0"/>
              </a:spcAft>
              <a:buClr>
                <a:schemeClr val="lt1"/>
              </a:buClr>
              <a:buSzPts val="4400"/>
              <a:buFont typeface="Arial"/>
              <a:buNone/>
            </a:pPr>
            <a:r>
              <a:rPr lang="en" sz="4400" b="0" i="0" u="none" strike="noStrike" cap="none">
                <a:solidFill>
                  <a:schemeClr val="lt1"/>
                </a:solidFill>
                <a:latin typeface="Calibri"/>
                <a:ea typeface="Calibri"/>
                <a:cs typeface="Calibri"/>
                <a:sym typeface="Calibri"/>
              </a:rPr>
              <a:t>Dr. Barry Haines</a:t>
            </a:r>
            <a:endParaRPr/>
          </a:p>
          <a:p>
            <a:pPr marL="0" marR="0" lvl="0" indent="0" algn="ctr" rtl="0">
              <a:spcBef>
                <a:spcPts val="880"/>
              </a:spcBef>
              <a:spcAft>
                <a:spcPts val="0"/>
              </a:spcAft>
              <a:buClr>
                <a:schemeClr val="lt1"/>
              </a:buClr>
              <a:buSzPts val="4400"/>
              <a:buFont typeface="Arial"/>
              <a:buNone/>
            </a:pPr>
            <a:r>
              <a:rPr lang="en" sz="4400" b="0" i="0" u="none" strike="noStrike" cap="none">
                <a:solidFill>
                  <a:schemeClr val="lt1"/>
                </a:solidFill>
                <a:latin typeface="Calibri"/>
                <a:ea typeface="Calibri"/>
                <a:cs typeface="Calibri"/>
                <a:sym typeface="Calibri"/>
              </a:rPr>
              <a:t>Director of Technology </a:t>
            </a:r>
            <a:endParaRPr/>
          </a:p>
          <a:p>
            <a:pPr marL="0" marR="0" lvl="0" indent="0" algn="ctr" rtl="0">
              <a:spcBef>
                <a:spcPts val="880"/>
              </a:spcBef>
              <a:spcAft>
                <a:spcPts val="0"/>
              </a:spcAft>
              <a:buClr>
                <a:schemeClr val="lt1"/>
              </a:buClr>
              <a:buSzPts val="4400"/>
              <a:buFont typeface="Arial"/>
              <a:buNone/>
            </a:pPr>
            <a:r>
              <a:rPr lang="en" sz="4400" b="0" i="0" u="none" strike="noStrike" cap="none">
                <a:solidFill>
                  <a:schemeClr val="lt1"/>
                </a:solidFill>
                <a:latin typeface="Calibri"/>
                <a:ea typeface="Calibri"/>
                <a:cs typeface="Calibri"/>
                <a:sym typeface="Calibri"/>
              </a:rPr>
              <a:t>The Chrome</a:t>
            </a:r>
            <a:r>
              <a:rPr lang="en" sz="4400"/>
              <a:t>b</a:t>
            </a:r>
            <a:r>
              <a:rPr lang="en" sz="4400" b="0" i="0" u="none" strike="noStrike" cap="none">
                <a:solidFill>
                  <a:schemeClr val="lt1"/>
                </a:solidFill>
                <a:latin typeface="Calibri"/>
                <a:ea typeface="Calibri"/>
                <a:cs typeface="Calibri"/>
                <a:sym typeface="Calibri"/>
              </a:rPr>
              <a:t>ook Initiative </a:t>
            </a:r>
            <a:endParaRPr sz="4400" b="0" i="0" u="none" strike="noStrike" cap="none">
              <a:solidFill>
                <a:schemeClr val="lt1"/>
              </a:solidFill>
              <a:latin typeface="Calibri"/>
              <a:ea typeface="Calibri"/>
              <a:cs typeface="Calibri"/>
              <a:sym typeface="Calibri"/>
            </a:endParaRPr>
          </a:p>
        </p:txBody>
      </p:sp>
      <p:pic>
        <p:nvPicPr>
          <p:cNvPr id="663" name="Google Shape;663;p72" descr="C:\Users\Jbarkauskas\AppData\Local\Microsoft\Windows\Temporary Internet Files\Content.IE5\E4R9ZZP3\Viking_logo[1].gif"/>
          <p:cNvPicPr preferRelativeResize="0"/>
          <p:nvPr/>
        </p:nvPicPr>
        <p:blipFill rotWithShape="1">
          <a:blip r:embed="rId3">
            <a:alphaModFix/>
          </a:blip>
          <a:srcRect/>
          <a:stretch/>
        </p:blipFill>
        <p:spPr>
          <a:xfrm>
            <a:off x="862849" y="272299"/>
            <a:ext cx="1366001" cy="92785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9"/>
        <p:cNvGrpSpPr/>
        <p:nvPr/>
      </p:nvGrpSpPr>
      <p:grpSpPr>
        <a:xfrm>
          <a:off x="0" y="0"/>
          <a:ext cx="0" cy="0"/>
          <a:chOff x="0" y="0"/>
          <a:chExt cx="0" cy="0"/>
        </a:xfrm>
      </p:grpSpPr>
      <p:sp>
        <p:nvSpPr>
          <p:cNvPr id="640" name="Google Shape;640;p69"/>
          <p:cNvSpPr txBox="1">
            <a:spLocks noGrp="1"/>
          </p:cNvSpPr>
          <p:nvPr>
            <p:ph type="title"/>
          </p:nvPr>
        </p:nvSpPr>
        <p:spPr>
          <a:xfrm>
            <a:off x="777870" y="277847"/>
            <a:ext cx="6755100" cy="6219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4000">
                <a:solidFill>
                  <a:srgbClr val="333399"/>
                </a:solidFill>
              </a:rPr>
              <a:t>100% Chromebooks</a:t>
            </a:r>
            <a:endParaRPr sz="4000">
              <a:solidFill>
                <a:srgbClr val="333399"/>
              </a:solidFill>
              <a:latin typeface="Arial"/>
              <a:ea typeface="Arial"/>
              <a:cs typeface="Arial"/>
              <a:sym typeface="Arial"/>
            </a:endParaRPr>
          </a:p>
        </p:txBody>
      </p:sp>
      <p:sp>
        <p:nvSpPr>
          <p:cNvPr id="641" name="Google Shape;641;p69"/>
          <p:cNvSpPr txBox="1">
            <a:spLocks noGrp="1"/>
          </p:cNvSpPr>
          <p:nvPr>
            <p:ph type="body" idx="1"/>
          </p:nvPr>
        </p:nvSpPr>
        <p:spPr>
          <a:xfrm>
            <a:off x="401675" y="899751"/>
            <a:ext cx="8147100" cy="3248100"/>
          </a:xfrm>
          <a:prstGeom prst="rect">
            <a:avLst/>
          </a:prstGeom>
          <a:noFill/>
          <a:ln>
            <a:noFill/>
          </a:ln>
        </p:spPr>
        <p:txBody>
          <a:bodyPr spcFirstLastPara="1" wrap="square" lIns="31425" tIns="31425" rIns="31425" bIns="31425" anchor="t" anchorCtr="0">
            <a:noAutofit/>
          </a:bodyPr>
          <a:lstStyle/>
          <a:p>
            <a:pPr marL="317500" marR="0" lvl="0" indent="-177800" algn="l" rtl="0">
              <a:lnSpc>
                <a:spcPct val="119921"/>
              </a:lnSpc>
              <a:spcBef>
                <a:spcPts val="0"/>
              </a:spcBef>
              <a:spcAft>
                <a:spcPts val="0"/>
              </a:spcAft>
              <a:buClr>
                <a:srgbClr val="333399"/>
              </a:buClr>
              <a:buSzPts val="2000"/>
              <a:buChar char="●"/>
            </a:pPr>
            <a:r>
              <a:rPr lang="en" sz="2000">
                <a:solidFill>
                  <a:srgbClr val="333399"/>
                </a:solidFill>
              </a:rPr>
              <a:t>All students in grades 9-12 will now have Chromebooks. (Except MD) </a:t>
            </a:r>
            <a:endParaRPr sz="2000">
              <a:solidFill>
                <a:srgbClr val="333399"/>
              </a:solidFill>
            </a:endParaRPr>
          </a:p>
          <a:p>
            <a:pPr marL="317500" marR="0" lvl="0" indent="-177800" algn="l" rtl="0">
              <a:lnSpc>
                <a:spcPct val="119921"/>
              </a:lnSpc>
              <a:spcBef>
                <a:spcPts val="0"/>
              </a:spcBef>
              <a:spcAft>
                <a:spcPts val="0"/>
              </a:spcAft>
              <a:buClr>
                <a:srgbClr val="333399"/>
              </a:buClr>
              <a:buSzPts val="2000"/>
              <a:buChar char="●"/>
            </a:pPr>
            <a:r>
              <a:rPr lang="en" sz="2000">
                <a:solidFill>
                  <a:srgbClr val="333399"/>
                </a:solidFill>
              </a:rPr>
              <a:t>The Acceptable Use Policy must be reviewed and checked off beforehand by both parent &amp; student. Distribution is still taking place Aug. 31, between 11:00 - 2:00 in the Media Center.</a:t>
            </a:r>
            <a:endParaRPr sz="2000">
              <a:solidFill>
                <a:srgbClr val="333399"/>
              </a:solidFill>
            </a:endParaRPr>
          </a:p>
          <a:p>
            <a:pPr marL="317500" marR="0" lvl="0" indent="-177800" algn="l" rtl="0">
              <a:lnSpc>
                <a:spcPct val="119921"/>
              </a:lnSpc>
              <a:spcBef>
                <a:spcPts val="0"/>
              </a:spcBef>
              <a:spcAft>
                <a:spcPts val="0"/>
              </a:spcAft>
              <a:buClr>
                <a:srgbClr val="333399"/>
              </a:buClr>
              <a:buSzPts val="2000"/>
              <a:buChar char="●"/>
            </a:pPr>
            <a:r>
              <a:rPr lang="en" sz="2000">
                <a:solidFill>
                  <a:srgbClr val="333399"/>
                </a:solidFill>
              </a:rPr>
              <a:t>Optional Device Protection Plan (DPP): $40, covers 2 separate incidents. </a:t>
            </a:r>
            <a:endParaRPr sz="2000">
              <a:solidFill>
                <a:srgbClr val="333399"/>
              </a:solidFill>
            </a:endParaRPr>
          </a:p>
          <a:p>
            <a:pPr marL="317500" marR="0" lvl="0" indent="-177800" algn="l" rtl="0">
              <a:lnSpc>
                <a:spcPct val="119921"/>
              </a:lnSpc>
              <a:spcBef>
                <a:spcPts val="0"/>
              </a:spcBef>
              <a:spcAft>
                <a:spcPts val="0"/>
              </a:spcAft>
              <a:buClr>
                <a:srgbClr val="333399"/>
              </a:buClr>
              <a:buSzPts val="2000"/>
              <a:buChar char="●"/>
            </a:pPr>
            <a:r>
              <a:rPr lang="en" sz="2000">
                <a:solidFill>
                  <a:srgbClr val="333399"/>
                </a:solidFill>
              </a:rPr>
              <a:t>No DPP: Parents are responsible to pay cost of repair or replacement. Payments may be made through PayForIt.net.</a:t>
            </a:r>
            <a:br>
              <a:rPr lang="en" sz="2000">
                <a:solidFill>
                  <a:srgbClr val="333399"/>
                </a:solidFill>
              </a:rPr>
            </a:br>
            <a:endParaRPr sz="2000">
              <a:solidFill>
                <a:srgbClr val="333399"/>
              </a:solidFill>
            </a:endParaRPr>
          </a:p>
          <a:p>
            <a:pPr marL="0" marR="0" lvl="0" indent="0" algn="l" rtl="0">
              <a:lnSpc>
                <a:spcPct val="119921"/>
              </a:lnSpc>
              <a:spcBef>
                <a:spcPts val="500"/>
              </a:spcBef>
              <a:spcAft>
                <a:spcPts val="0"/>
              </a:spcAft>
              <a:buNone/>
            </a:pPr>
            <a:endParaRPr sz="2000">
              <a:solidFill>
                <a:srgbClr val="000000"/>
              </a:solidFill>
              <a:latin typeface="Arial"/>
              <a:ea typeface="Arial"/>
              <a:cs typeface="Arial"/>
              <a:sym typeface="Arial"/>
            </a:endParaRPr>
          </a:p>
        </p:txBody>
      </p:sp>
      <p:sp>
        <p:nvSpPr>
          <p:cNvPr id="642" name="Google Shape;642;p69"/>
          <p:cNvSpPr txBox="1"/>
          <p:nvPr/>
        </p:nvSpPr>
        <p:spPr>
          <a:xfrm>
            <a:off x="1277055" y="3952209"/>
            <a:ext cx="6983400" cy="976200"/>
          </a:xfrm>
          <a:prstGeom prst="rect">
            <a:avLst/>
          </a:prstGeom>
          <a:noFill/>
          <a:ln>
            <a:noFill/>
          </a:ln>
        </p:spPr>
        <p:txBody>
          <a:bodyPr spcFirstLastPara="1" wrap="square" lIns="75425" tIns="75425" rIns="75425" bIns="75425" anchor="t" anchorCtr="0">
            <a:noAutofit/>
          </a:bodyPr>
          <a:lstStyle/>
          <a:p>
            <a:pPr marL="317500" lvl="0" indent="-209550" rtl="0">
              <a:lnSpc>
                <a:spcPct val="119921"/>
              </a:lnSpc>
              <a:spcBef>
                <a:spcPts val="0"/>
              </a:spcBef>
              <a:spcAft>
                <a:spcPts val="0"/>
              </a:spcAft>
              <a:buClr>
                <a:srgbClr val="333399"/>
              </a:buClr>
              <a:buSzPts val="2500"/>
              <a:buChar char="●"/>
            </a:pPr>
            <a:endParaRPr sz="12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70"/>
          <p:cNvSpPr txBox="1">
            <a:spLocks noGrp="1"/>
          </p:cNvSpPr>
          <p:nvPr>
            <p:ph type="title"/>
          </p:nvPr>
        </p:nvSpPr>
        <p:spPr>
          <a:xfrm>
            <a:off x="444656" y="298934"/>
            <a:ext cx="7886700" cy="9942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3300"/>
              <a:buFont typeface="Calibri"/>
              <a:buNone/>
            </a:pPr>
            <a:r>
              <a:rPr lang="en"/>
              <a:t>Dr. Barry Haines</a:t>
            </a:r>
            <a:endParaRPr/>
          </a:p>
          <a:p>
            <a:pPr marL="0" marR="0" lvl="0" indent="0" algn="l" rtl="0">
              <a:lnSpc>
                <a:spcPct val="90000"/>
              </a:lnSpc>
              <a:spcBef>
                <a:spcPts val="0"/>
              </a:spcBef>
              <a:spcAft>
                <a:spcPts val="0"/>
              </a:spcAft>
              <a:buClr>
                <a:schemeClr val="dk1"/>
              </a:buClr>
              <a:buSzPts val="3300"/>
              <a:buFont typeface="Calibri"/>
              <a:buNone/>
            </a:pPr>
            <a:r>
              <a:rPr lang="en" sz="3300" b="0" i="0" u="none" strike="noStrike" cap="none">
                <a:solidFill>
                  <a:schemeClr val="dk1"/>
                </a:solidFill>
                <a:latin typeface="Calibri"/>
                <a:ea typeface="Calibri"/>
                <a:cs typeface="Calibri"/>
                <a:sym typeface="Calibri"/>
              </a:rPr>
              <a:t>Chromebook Information</a:t>
            </a:r>
            <a:endParaRPr sz="3300" b="0" i="0" u="none" strike="noStrike" cap="none">
              <a:solidFill>
                <a:schemeClr val="dk1"/>
              </a:solidFill>
              <a:latin typeface="Calibri"/>
              <a:ea typeface="Calibri"/>
              <a:cs typeface="Calibri"/>
              <a:sym typeface="Calibri"/>
            </a:endParaRPr>
          </a:p>
        </p:txBody>
      </p:sp>
      <p:sp>
        <p:nvSpPr>
          <p:cNvPr id="648" name="Google Shape;648;p70"/>
          <p:cNvSpPr txBox="1">
            <a:spLocks noGrp="1"/>
          </p:cNvSpPr>
          <p:nvPr>
            <p:ph type="body" idx="1"/>
          </p:nvPr>
        </p:nvSpPr>
        <p:spPr>
          <a:xfrm>
            <a:off x="1349125" y="1360850"/>
            <a:ext cx="7512000" cy="3263400"/>
          </a:xfrm>
          <a:prstGeom prst="rect">
            <a:avLst/>
          </a:prstGeom>
          <a:noFill/>
          <a:ln>
            <a:noFill/>
          </a:ln>
        </p:spPr>
        <p:txBody>
          <a:bodyPr spcFirstLastPara="1" wrap="square" lIns="68575" tIns="34275" rIns="68575" bIns="34275" anchor="t" anchorCtr="0">
            <a:noAutofit/>
          </a:bodyPr>
          <a:lstStyle/>
          <a:p>
            <a:pPr marL="342900" marR="0" lvl="0" indent="-342900" algn="l" rtl="0">
              <a:lnSpc>
                <a:spcPct val="90000"/>
              </a:lnSpc>
              <a:spcBef>
                <a:spcPts val="0"/>
              </a:spcBef>
              <a:spcAft>
                <a:spcPts val="0"/>
              </a:spcAft>
              <a:buClr>
                <a:schemeClr val="lt1"/>
              </a:buClr>
              <a:buSzPts val="2400"/>
              <a:buFont typeface="Corbel"/>
              <a:buChar char="-"/>
            </a:pPr>
            <a:r>
              <a:rPr lang="en" sz="2400" b="1" i="0" u="none" strike="noStrike" cap="none">
                <a:solidFill>
                  <a:schemeClr val="dk1"/>
                </a:solidFill>
                <a:latin typeface="Corbel"/>
                <a:ea typeface="Corbel"/>
                <a:cs typeface="Corbel"/>
                <a:sym typeface="Corbel"/>
              </a:rPr>
              <a:t>Filtering for appropriate content</a:t>
            </a:r>
            <a:endParaRPr/>
          </a:p>
          <a:p>
            <a:pPr marL="342900" marR="0" lvl="0" indent="-342900" algn="l" rtl="0">
              <a:lnSpc>
                <a:spcPct val="90000"/>
              </a:lnSpc>
              <a:spcBef>
                <a:spcPts val="0"/>
              </a:spcBef>
              <a:spcAft>
                <a:spcPts val="0"/>
              </a:spcAft>
              <a:buClr>
                <a:schemeClr val="lt1"/>
              </a:buClr>
              <a:buSzPts val="2400"/>
              <a:buFont typeface="Corbel"/>
              <a:buChar char="-"/>
            </a:pPr>
            <a:r>
              <a:rPr lang="en" sz="2400" b="1" i="0" u="none" strike="noStrike" cap="none">
                <a:solidFill>
                  <a:schemeClr val="dk1"/>
                </a:solidFill>
                <a:latin typeface="Corbel"/>
                <a:ea typeface="Corbel"/>
                <a:cs typeface="Corbel"/>
                <a:sym typeface="Corbel"/>
              </a:rPr>
              <a:t>Delivery and insurance of Chromebooks</a:t>
            </a:r>
            <a:endParaRPr sz="2100" b="1" i="0" u="none" strike="noStrike" cap="none">
              <a:solidFill>
                <a:schemeClr val="dk1"/>
              </a:solidFill>
              <a:latin typeface="Calibri"/>
              <a:ea typeface="Calibri"/>
              <a:cs typeface="Calibri"/>
              <a:sym typeface="Calibri"/>
            </a:endParaRPr>
          </a:p>
          <a:p>
            <a:pPr marL="342900" marR="0" lvl="0" indent="-342900" algn="l" rtl="0">
              <a:lnSpc>
                <a:spcPct val="90000"/>
              </a:lnSpc>
              <a:spcBef>
                <a:spcPts val="0"/>
              </a:spcBef>
              <a:spcAft>
                <a:spcPts val="0"/>
              </a:spcAft>
              <a:buClr>
                <a:schemeClr val="lt1"/>
              </a:buClr>
              <a:buSzPts val="2400"/>
              <a:buFont typeface="Corbel"/>
              <a:buChar char="-"/>
            </a:pPr>
            <a:r>
              <a:rPr lang="en" sz="2400" b="1" i="0" u="none" strike="noStrike" cap="none">
                <a:solidFill>
                  <a:schemeClr val="dk1"/>
                </a:solidFill>
                <a:latin typeface="Corbel"/>
                <a:ea typeface="Corbel"/>
                <a:cs typeface="Corbel"/>
                <a:sym typeface="Corbel"/>
              </a:rPr>
              <a:t>Academic Use</a:t>
            </a:r>
            <a:endParaRPr sz="2100" b="1" i="0" u="none" strike="noStrike" cap="none">
              <a:solidFill>
                <a:schemeClr val="dk1"/>
              </a:solidFill>
              <a:latin typeface="Calibri"/>
              <a:ea typeface="Calibri"/>
              <a:cs typeface="Calibri"/>
              <a:sym typeface="Calibri"/>
            </a:endParaRPr>
          </a:p>
          <a:p>
            <a:pPr marL="342900" marR="0" lvl="1" indent="0" algn="l" rtl="0">
              <a:lnSpc>
                <a:spcPct val="90000"/>
              </a:lnSpc>
              <a:spcBef>
                <a:spcPts val="0"/>
              </a:spcBef>
              <a:spcAft>
                <a:spcPts val="0"/>
              </a:spcAft>
              <a:buClr>
                <a:schemeClr val="dk1"/>
              </a:buClr>
              <a:buSzPts val="2400"/>
              <a:buFont typeface="Arial"/>
              <a:buNone/>
            </a:pPr>
            <a:r>
              <a:rPr lang="en" sz="2400" b="1" i="0" u="none" strike="noStrike" cap="none">
                <a:solidFill>
                  <a:schemeClr val="dk1"/>
                </a:solidFill>
                <a:latin typeface="Corbel"/>
                <a:ea typeface="Corbel"/>
                <a:cs typeface="Corbel"/>
                <a:sym typeface="Corbel"/>
              </a:rPr>
              <a:t>	note-taking</a:t>
            </a:r>
            <a:endParaRPr sz="1800" b="1" i="0" u="none" strike="noStrike" cap="none">
              <a:solidFill>
                <a:schemeClr val="dk1"/>
              </a:solidFill>
              <a:latin typeface="Calibri"/>
              <a:ea typeface="Calibri"/>
              <a:cs typeface="Calibri"/>
              <a:sym typeface="Calibri"/>
            </a:endParaRPr>
          </a:p>
          <a:p>
            <a:pPr marL="342900" marR="0" lvl="1" indent="0" algn="l" rtl="0">
              <a:lnSpc>
                <a:spcPct val="90000"/>
              </a:lnSpc>
              <a:spcBef>
                <a:spcPts val="0"/>
              </a:spcBef>
              <a:spcAft>
                <a:spcPts val="0"/>
              </a:spcAft>
              <a:buClr>
                <a:schemeClr val="dk1"/>
              </a:buClr>
              <a:buSzPts val="2400"/>
              <a:buFont typeface="Arial"/>
              <a:buNone/>
            </a:pPr>
            <a:r>
              <a:rPr lang="en" sz="2400" b="1" i="0" u="none" strike="noStrike" cap="none">
                <a:solidFill>
                  <a:schemeClr val="dk1"/>
                </a:solidFill>
                <a:latin typeface="Corbel"/>
                <a:ea typeface="Corbel"/>
                <a:cs typeface="Corbel"/>
                <a:sym typeface="Corbel"/>
              </a:rPr>
              <a:t>	reading/annotating text</a:t>
            </a:r>
            <a:endParaRPr sz="1800" b="1" i="0" u="none" strike="noStrike" cap="none">
              <a:solidFill>
                <a:schemeClr val="dk1"/>
              </a:solidFill>
              <a:latin typeface="Calibri"/>
              <a:ea typeface="Calibri"/>
              <a:cs typeface="Calibri"/>
              <a:sym typeface="Calibri"/>
            </a:endParaRPr>
          </a:p>
          <a:p>
            <a:pPr marL="342900" marR="0" lvl="1" indent="0" algn="l" rtl="0">
              <a:lnSpc>
                <a:spcPct val="90000"/>
              </a:lnSpc>
              <a:spcBef>
                <a:spcPts val="0"/>
              </a:spcBef>
              <a:spcAft>
                <a:spcPts val="0"/>
              </a:spcAft>
              <a:buClr>
                <a:schemeClr val="dk1"/>
              </a:buClr>
              <a:buSzPts val="2400"/>
              <a:buFont typeface="Arial"/>
              <a:buNone/>
            </a:pPr>
            <a:r>
              <a:rPr lang="en" sz="2400" b="1" i="0" u="none" strike="noStrike" cap="none">
                <a:solidFill>
                  <a:schemeClr val="dk1"/>
                </a:solidFill>
                <a:latin typeface="Corbel"/>
                <a:ea typeface="Corbel"/>
                <a:cs typeface="Corbel"/>
                <a:sym typeface="Corbel"/>
              </a:rPr>
              <a:t>	sharing documents</a:t>
            </a:r>
            <a:endParaRPr sz="1800" b="1" i="0" u="none" strike="noStrike" cap="none">
              <a:solidFill>
                <a:schemeClr val="dk1"/>
              </a:solidFill>
              <a:latin typeface="Calibri"/>
              <a:ea typeface="Calibri"/>
              <a:cs typeface="Calibri"/>
              <a:sym typeface="Calibri"/>
            </a:endParaRPr>
          </a:p>
          <a:p>
            <a:pPr marL="342900" marR="0" lvl="1" indent="0" algn="l" rtl="0">
              <a:lnSpc>
                <a:spcPct val="90000"/>
              </a:lnSpc>
              <a:spcBef>
                <a:spcPts val="0"/>
              </a:spcBef>
              <a:spcAft>
                <a:spcPts val="0"/>
              </a:spcAft>
              <a:buClr>
                <a:schemeClr val="dk1"/>
              </a:buClr>
              <a:buSzPts val="2400"/>
              <a:buFont typeface="Arial"/>
              <a:buNone/>
            </a:pPr>
            <a:r>
              <a:rPr lang="en" sz="2400" b="1" i="0" u="none" strike="noStrike" cap="none">
                <a:solidFill>
                  <a:schemeClr val="dk1"/>
                </a:solidFill>
                <a:latin typeface="Corbel"/>
                <a:ea typeface="Corbel"/>
                <a:cs typeface="Corbel"/>
                <a:sym typeface="Corbel"/>
              </a:rPr>
              <a:t>	collaborating on Google projects, papers, slideshows</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pic>
        <p:nvPicPr>
          <p:cNvPr id="668" name="Google Shape;668;p73"/>
          <p:cNvPicPr preferRelativeResize="0"/>
          <p:nvPr/>
        </p:nvPicPr>
        <p:blipFill rotWithShape="1">
          <a:blip r:embed="rId3">
            <a:alphaModFix/>
          </a:blip>
          <a:srcRect/>
          <a:stretch/>
        </p:blipFill>
        <p:spPr>
          <a:xfrm>
            <a:off x="609600" y="228600"/>
            <a:ext cx="5978738" cy="4652963"/>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7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681" name="Google Shape;681;p7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spcBef>
                <a:spcPts val="640"/>
              </a:spcBef>
              <a:spcAft>
                <a:spcPts val="0"/>
              </a:spcAft>
              <a:buClr>
                <a:schemeClr val="lt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ctr" rtl="0">
              <a:spcBef>
                <a:spcPts val="880"/>
              </a:spcBef>
              <a:spcAft>
                <a:spcPts val="0"/>
              </a:spcAft>
              <a:buClr>
                <a:schemeClr val="lt1"/>
              </a:buClr>
              <a:buSzPts val="4400"/>
              <a:buFont typeface="Arial"/>
              <a:buNone/>
            </a:pPr>
            <a:r>
              <a:rPr lang="en" sz="4400" b="0" i="0" u="none" strike="noStrike" cap="none">
                <a:solidFill>
                  <a:schemeClr val="lt1"/>
                </a:solidFill>
                <a:latin typeface="Calibri"/>
                <a:ea typeface="Calibri"/>
                <a:cs typeface="Calibri"/>
                <a:sym typeface="Calibri"/>
              </a:rPr>
              <a:t>Mrs. Morsillo</a:t>
            </a:r>
            <a:endParaRPr sz="4400" b="0" i="0" u="none" strike="noStrike" cap="none">
              <a:solidFill>
                <a:schemeClr val="lt1"/>
              </a:solidFill>
              <a:latin typeface="Calibri"/>
              <a:ea typeface="Calibri"/>
              <a:cs typeface="Calibri"/>
              <a:sym typeface="Calibri"/>
            </a:endParaRPr>
          </a:p>
          <a:p>
            <a:pPr marL="0" marR="0" lvl="0" indent="0" algn="ctr" rtl="0">
              <a:spcBef>
                <a:spcPts val="64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Naviance </a:t>
            </a:r>
            <a:endParaRPr/>
          </a:p>
          <a:p>
            <a:pPr marL="0" marR="0" lvl="0" indent="0" algn="ctr" rtl="0">
              <a:spcBef>
                <a:spcPts val="64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Guidance Service </a:t>
            </a:r>
            <a:endParaRPr sz="3200" b="0" i="0" u="none" strike="noStrike" cap="none">
              <a:solidFill>
                <a:schemeClr val="lt1"/>
              </a:solidFill>
              <a:latin typeface="Calibri"/>
              <a:ea typeface="Calibri"/>
              <a:cs typeface="Calibri"/>
              <a:sym typeface="Calibri"/>
            </a:endParaRPr>
          </a:p>
        </p:txBody>
      </p:sp>
      <p:pic>
        <p:nvPicPr>
          <p:cNvPr id="682" name="Google Shape;682;p75" descr="C:\Users\Jbarkauskas\AppData\Local\Microsoft\Windows\Temporary Internet Files\Content.IE5\E4R9ZZP3\Viking_logo[1].gif"/>
          <p:cNvPicPr preferRelativeResize="0"/>
          <p:nvPr/>
        </p:nvPicPr>
        <p:blipFill rotWithShape="1">
          <a:blip r:embed="rId3">
            <a:alphaModFix/>
          </a:blip>
          <a:srcRect/>
          <a:stretch/>
        </p:blipFill>
        <p:spPr>
          <a:xfrm>
            <a:off x="762000" y="291703"/>
            <a:ext cx="1009650" cy="68580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76"/>
          <p:cNvSpPr txBox="1">
            <a:spLocks noGrp="1"/>
          </p:cNvSpPr>
          <p:nvPr>
            <p:ph type="title"/>
          </p:nvPr>
        </p:nvSpPr>
        <p:spPr>
          <a:xfrm>
            <a:off x="457200" y="205978"/>
            <a:ext cx="8229600" cy="116562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000"/>
              <a:buFont typeface="Calibri"/>
              <a:buNone/>
            </a:pPr>
            <a:r>
              <a:rPr lang="en" sz="4000" b="0" i="0" u="none" strike="noStrike" cap="none">
                <a:solidFill>
                  <a:schemeClr val="lt1"/>
                </a:solidFill>
                <a:latin typeface="Calibri"/>
                <a:ea typeface="Calibri"/>
                <a:cs typeface="Calibri"/>
                <a:sym typeface="Calibri"/>
              </a:rPr>
              <a:t>               PHHS 9</a:t>
            </a:r>
            <a:r>
              <a:rPr lang="en" sz="4000" b="0" i="0" u="none" strike="noStrike" cap="none" baseline="30000">
                <a:solidFill>
                  <a:schemeClr val="lt1"/>
                </a:solidFill>
                <a:latin typeface="Calibri"/>
                <a:ea typeface="Calibri"/>
                <a:cs typeface="Calibri"/>
                <a:sym typeface="Calibri"/>
              </a:rPr>
              <a:t>th</a:t>
            </a:r>
            <a:r>
              <a:rPr lang="en" sz="4000" b="0" i="0" u="none" strike="noStrike" cap="none">
                <a:solidFill>
                  <a:schemeClr val="lt1"/>
                </a:solidFill>
                <a:latin typeface="Calibri"/>
                <a:ea typeface="Calibri"/>
                <a:cs typeface="Calibri"/>
                <a:sym typeface="Calibri"/>
              </a:rPr>
              <a:t> Grade Parent Night</a:t>
            </a:r>
            <a:endParaRPr/>
          </a:p>
        </p:txBody>
      </p:sp>
      <p:sp>
        <p:nvSpPr>
          <p:cNvPr id="688" name="Google Shape;688;p76"/>
          <p:cNvSpPr txBox="1">
            <a:spLocks noGrp="1"/>
          </p:cNvSpPr>
          <p:nvPr>
            <p:ph type="body" idx="1"/>
          </p:nvPr>
        </p:nvSpPr>
        <p:spPr>
          <a:xfrm>
            <a:off x="457200" y="1143000"/>
            <a:ext cx="8229600" cy="3394472"/>
          </a:xfrm>
          <a:prstGeom prst="rect">
            <a:avLst/>
          </a:prstGeom>
          <a:noFill/>
          <a:ln>
            <a:noFill/>
          </a:ln>
        </p:spPr>
        <p:txBody>
          <a:bodyPr spcFirstLastPara="1" wrap="square" lIns="91425" tIns="45700" rIns="91425" bIns="45700" anchor="t" anchorCtr="0">
            <a:noAutofit/>
          </a:bodyPr>
          <a:lstStyle/>
          <a:p>
            <a:pPr marL="0" marR="0" lvl="0" indent="0" algn="l" rtl="0">
              <a:spcBef>
                <a:spcPts val="640"/>
              </a:spcBef>
              <a:spcAft>
                <a:spcPts val="0"/>
              </a:spcAft>
              <a:buClr>
                <a:schemeClr val="lt1"/>
              </a:buClr>
              <a:buSzPts val="3200"/>
              <a:buFont typeface="Arial"/>
              <a:buNone/>
            </a:pPr>
            <a:r>
              <a:rPr lang="en" sz="3200" b="0" i="0" u="none" strike="noStrike" cap="none">
                <a:solidFill>
                  <a:schemeClr val="lt1"/>
                </a:solidFill>
                <a:latin typeface="Calibri"/>
                <a:ea typeface="Calibri"/>
                <a:cs typeface="Calibri"/>
                <a:sym typeface="Calibri"/>
              </a:rPr>
              <a:t>		</a:t>
            </a:r>
            <a:endParaRPr/>
          </a:p>
          <a:p>
            <a:pPr marL="0" marR="0" lvl="0" indent="0" algn="l" rtl="0">
              <a:spcBef>
                <a:spcPts val="960"/>
              </a:spcBef>
              <a:spcAft>
                <a:spcPts val="0"/>
              </a:spcAft>
              <a:buClr>
                <a:schemeClr val="lt1"/>
              </a:buClr>
              <a:buSzPts val="4800"/>
              <a:buFont typeface="Arial"/>
              <a:buNone/>
            </a:pPr>
            <a:r>
              <a:rPr lang="en" sz="4800" b="0" i="0" u="none" strike="noStrike" cap="none">
                <a:solidFill>
                  <a:schemeClr val="lt1"/>
                </a:solidFill>
                <a:latin typeface="Calibri"/>
                <a:ea typeface="Calibri"/>
                <a:cs typeface="Calibri"/>
                <a:sym typeface="Calibri"/>
              </a:rPr>
              <a:t>		Dedicated Teachers!</a:t>
            </a:r>
            <a:endParaRPr/>
          </a:p>
          <a:p>
            <a:pPr marL="0" marR="0" lvl="0" indent="0" algn="l" rtl="0">
              <a:spcBef>
                <a:spcPts val="960"/>
              </a:spcBef>
              <a:spcAft>
                <a:spcPts val="0"/>
              </a:spcAft>
              <a:buClr>
                <a:schemeClr val="lt1"/>
              </a:buClr>
              <a:buSzPts val="4800"/>
              <a:buFont typeface="Arial"/>
              <a:buNone/>
            </a:pPr>
            <a:r>
              <a:rPr lang="en" sz="4800" b="0" i="0" u="none" strike="noStrike" cap="none">
                <a:solidFill>
                  <a:schemeClr val="lt1"/>
                </a:solidFill>
                <a:latin typeface="Calibri"/>
                <a:ea typeface="Calibri"/>
                <a:cs typeface="Calibri"/>
                <a:sym typeface="Calibri"/>
              </a:rPr>
              <a:t>		Focus on Transition!</a:t>
            </a:r>
            <a:endParaRPr/>
          </a:p>
          <a:p>
            <a:pPr marL="0" marR="0" lvl="0" indent="0" algn="l" rtl="0">
              <a:spcBef>
                <a:spcPts val="960"/>
              </a:spcBef>
              <a:spcAft>
                <a:spcPts val="0"/>
              </a:spcAft>
              <a:buClr>
                <a:schemeClr val="lt1"/>
              </a:buClr>
              <a:buSzPts val="4800"/>
              <a:buFont typeface="Arial"/>
              <a:buNone/>
            </a:pPr>
            <a:r>
              <a:rPr lang="en" sz="4800" b="0" i="0" u="none" strike="noStrike" cap="none">
                <a:solidFill>
                  <a:schemeClr val="lt1"/>
                </a:solidFill>
                <a:latin typeface="Calibri"/>
                <a:ea typeface="Calibri"/>
                <a:cs typeface="Calibri"/>
                <a:sym typeface="Calibri"/>
              </a:rPr>
              <a:t>		Communication!</a:t>
            </a:r>
            <a:endParaRPr/>
          </a:p>
          <a:p>
            <a:pPr marL="342900" marR="0" lvl="0" indent="-38100" algn="l" rtl="0">
              <a:spcBef>
                <a:spcPts val="960"/>
              </a:spcBef>
              <a:spcAft>
                <a:spcPts val="0"/>
              </a:spcAft>
              <a:buClr>
                <a:schemeClr val="lt1"/>
              </a:buClr>
              <a:buSzPts val="4800"/>
              <a:buFont typeface="Arial"/>
              <a:buNone/>
            </a:pPr>
            <a:endParaRPr sz="4800" b="0" i="0" u="none" strike="noStrike" cap="none">
              <a:solidFill>
                <a:schemeClr val="lt1"/>
              </a:solidFill>
              <a:latin typeface="Calibri"/>
              <a:ea typeface="Calibri"/>
              <a:cs typeface="Calibri"/>
              <a:sym typeface="Calibri"/>
            </a:endParaRPr>
          </a:p>
        </p:txBody>
      </p:sp>
      <p:pic>
        <p:nvPicPr>
          <p:cNvPr id="689" name="Google Shape;689;p76" descr="C:\Users\Jbarkauskas\AppData\Local\Microsoft\Windows\Temporary Internet Files\Content.IE5\E4R9ZZP3\Viking_logo[1].gif"/>
          <p:cNvPicPr preferRelativeResize="0"/>
          <p:nvPr/>
        </p:nvPicPr>
        <p:blipFill rotWithShape="1">
          <a:blip r:embed="rId3">
            <a:alphaModFix/>
          </a:blip>
          <a:srcRect/>
          <a:stretch/>
        </p:blipFill>
        <p:spPr>
          <a:xfrm>
            <a:off x="838200" y="342900"/>
            <a:ext cx="1295400" cy="97155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7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sz="3600" b="0" i="0" u="none" strike="noStrike" cap="none">
              <a:solidFill>
                <a:schemeClr val="lt1"/>
              </a:solidFill>
              <a:latin typeface="Calibri"/>
              <a:ea typeface="Calibri"/>
              <a:cs typeface="Calibri"/>
              <a:sym typeface="Calibri"/>
            </a:endParaRPr>
          </a:p>
        </p:txBody>
      </p:sp>
      <p:sp>
        <p:nvSpPr>
          <p:cNvPr id="695" name="Google Shape;695;p77"/>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ctr"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Attendance</a:t>
            </a:r>
            <a:endParaRPr/>
          </a:p>
          <a:p>
            <a:pPr marL="0" marR="0" lvl="0" indent="0" algn="ctr"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Scheduling</a:t>
            </a:r>
            <a:endParaRPr/>
          </a:p>
          <a:p>
            <a:pPr marL="0" marR="0" lvl="0" indent="0" algn="ctr" rtl="0">
              <a:spcBef>
                <a:spcPts val="800"/>
              </a:spcBef>
              <a:spcAft>
                <a:spcPts val="0"/>
              </a:spcAft>
              <a:buClr>
                <a:schemeClr val="lt1"/>
              </a:buClr>
              <a:buSzPts val="4000"/>
              <a:buFont typeface="Arial"/>
              <a:buNone/>
            </a:pPr>
            <a:r>
              <a:rPr lang="en" sz="4000" b="0" i="0" u="none" strike="noStrike" cap="none">
                <a:solidFill>
                  <a:schemeClr val="lt1"/>
                </a:solidFill>
                <a:latin typeface="Calibri"/>
                <a:ea typeface="Calibri"/>
                <a:cs typeface="Calibri"/>
                <a:sym typeface="Calibri"/>
              </a:rPr>
              <a:t>	Graduation requirements</a:t>
            </a:r>
            <a:endParaRPr sz="4000" b="0" i="0" u="none" strike="noStrike" cap="none">
              <a:solidFill>
                <a:schemeClr val="lt1"/>
              </a:solidFill>
              <a:latin typeface="Calibri"/>
              <a:ea typeface="Calibri"/>
              <a:cs typeface="Calibri"/>
              <a:sym typeface="Calibri"/>
            </a:endParaRPr>
          </a:p>
        </p:txBody>
      </p:sp>
      <p:pic>
        <p:nvPicPr>
          <p:cNvPr id="696" name="Google Shape;696;p77" descr="C:\Users\Jbarkauskas\AppData\Local\Microsoft\Windows\Temporary Internet Files\Content.IE5\E4R9ZZP3\Viking_logo[1].gif"/>
          <p:cNvPicPr preferRelativeResize="0"/>
          <p:nvPr/>
        </p:nvPicPr>
        <p:blipFill rotWithShape="1">
          <a:blip r:embed="rId3">
            <a:alphaModFix/>
          </a:blip>
          <a:srcRect/>
          <a:stretch/>
        </p:blipFill>
        <p:spPr>
          <a:xfrm>
            <a:off x="1371600" y="228600"/>
            <a:ext cx="1295400" cy="971550"/>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7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 </a:t>
            </a:r>
            <a:endParaRPr/>
          </a:p>
        </p:txBody>
      </p:sp>
      <p:sp>
        <p:nvSpPr>
          <p:cNvPr id="702" name="Google Shape;702;p78"/>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2960"/>
              <a:buFont typeface="Arial"/>
              <a:buNone/>
            </a:pPr>
            <a:r>
              <a:rPr lang="en" sz="2400" b="0" i="0" u="none" strike="noStrike" cap="none" dirty="0">
                <a:solidFill>
                  <a:schemeClr val="lt1"/>
                </a:solidFill>
                <a:latin typeface="Calibri"/>
                <a:ea typeface="Calibri"/>
                <a:cs typeface="Calibri"/>
                <a:sym typeface="Calibri"/>
              </a:rPr>
              <a:t>Attendance </a:t>
            </a:r>
            <a:endParaRPr lang="en-US" sz="2400" b="0" i="0" u="none" strike="noStrike" cap="none" dirty="0" smtClean="0">
              <a:solidFill>
                <a:schemeClr val="lt1"/>
              </a:solidFill>
              <a:latin typeface="Calibri"/>
              <a:ea typeface="Calibri"/>
              <a:cs typeface="Calibri"/>
              <a:sym typeface="Calibri"/>
            </a:endParaRPr>
          </a:p>
          <a:p>
            <a:pPr marL="0" marR="0" lvl="0" indent="0" algn="ctr" rtl="0">
              <a:lnSpc>
                <a:spcPct val="80000"/>
              </a:lnSpc>
              <a:spcBef>
                <a:spcPts val="0"/>
              </a:spcBef>
              <a:spcAft>
                <a:spcPts val="0"/>
              </a:spcAft>
              <a:buClr>
                <a:schemeClr val="lt1"/>
              </a:buClr>
              <a:buSzPts val="2960"/>
              <a:buFont typeface="Arial"/>
              <a:buNone/>
            </a:pPr>
            <a:endParaRPr sz="2400" dirty="0"/>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smtClean="0">
                <a:solidFill>
                  <a:schemeClr val="lt1"/>
                </a:solidFill>
                <a:latin typeface="Calibri"/>
                <a:ea typeface="Calibri"/>
                <a:cs typeface="Calibri"/>
                <a:sym typeface="Calibri"/>
              </a:rPr>
              <a:t>Full </a:t>
            </a:r>
            <a:r>
              <a:rPr lang="en" sz="2400" b="0" i="0" u="none" strike="noStrike" cap="none" dirty="0">
                <a:solidFill>
                  <a:schemeClr val="lt1"/>
                </a:solidFill>
                <a:latin typeface="Calibri"/>
                <a:ea typeface="Calibri"/>
                <a:cs typeface="Calibri"/>
                <a:sym typeface="Calibri"/>
              </a:rPr>
              <a:t>year course   	  	20 absences (4 marking </a:t>
            </a:r>
            <a:r>
              <a:rPr lang="en" sz="2400" b="0" i="0" u="none" strike="noStrike" cap="none" dirty="0" smtClean="0">
                <a:solidFill>
                  <a:schemeClr val="lt1"/>
                </a:solidFill>
                <a:latin typeface="Calibri"/>
                <a:ea typeface="Calibri"/>
                <a:cs typeface="Calibri"/>
                <a:sym typeface="Calibri"/>
              </a:rPr>
              <a:t>periods)</a:t>
            </a:r>
            <a:endParaRPr lang="en-US" sz="2400" dirty="0"/>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smtClean="0">
                <a:solidFill>
                  <a:schemeClr val="lt1"/>
                </a:solidFill>
                <a:latin typeface="Calibri"/>
                <a:ea typeface="Calibri"/>
                <a:cs typeface="Calibri"/>
                <a:sym typeface="Calibri"/>
              </a:rPr>
              <a:t>PE </a:t>
            </a:r>
            <a:r>
              <a:rPr lang="en" sz="2400" b="0" i="0" u="none" strike="noStrike" cap="none" dirty="0">
                <a:solidFill>
                  <a:schemeClr val="lt1"/>
                </a:solidFill>
                <a:latin typeface="Calibri"/>
                <a:ea typeface="Calibri"/>
                <a:cs typeface="Calibri"/>
                <a:sym typeface="Calibri"/>
              </a:rPr>
              <a:t>course		  	</a:t>
            </a:r>
            <a:r>
              <a:rPr lang="en" sz="2400" b="0" i="0" u="none" strike="noStrike" cap="none" dirty="0" smtClean="0">
                <a:solidFill>
                  <a:schemeClr val="lt1"/>
                </a:solidFill>
                <a:latin typeface="Calibri"/>
                <a:ea typeface="Calibri"/>
                <a:cs typeface="Calibri"/>
                <a:sym typeface="Calibri"/>
              </a:rPr>
              <a:t>15 </a:t>
            </a:r>
            <a:r>
              <a:rPr lang="en" sz="2400" b="0" i="0" u="none" strike="noStrike" cap="none" dirty="0">
                <a:solidFill>
                  <a:schemeClr val="lt1"/>
                </a:solidFill>
                <a:latin typeface="Calibri"/>
                <a:ea typeface="Calibri"/>
                <a:cs typeface="Calibri"/>
                <a:sym typeface="Calibri"/>
              </a:rPr>
              <a:t>absences (3 marking </a:t>
            </a:r>
            <a:r>
              <a:rPr lang="en" sz="2400" b="0" i="0" u="none" strike="noStrike" cap="none" dirty="0" smtClean="0">
                <a:solidFill>
                  <a:schemeClr val="lt1"/>
                </a:solidFill>
                <a:latin typeface="Calibri"/>
                <a:ea typeface="Calibri"/>
                <a:cs typeface="Calibri"/>
                <a:sym typeface="Calibri"/>
              </a:rPr>
              <a:t>periods)</a:t>
            </a:r>
            <a:endParaRPr lang="en-US" sz="2400" dirty="0"/>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smtClean="0">
                <a:solidFill>
                  <a:schemeClr val="lt1"/>
                </a:solidFill>
                <a:latin typeface="Calibri"/>
                <a:ea typeface="Calibri"/>
                <a:cs typeface="Calibri"/>
                <a:sym typeface="Calibri"/>
              </a:rPr>
              <a:t>Semester </a:t>
            </a:r>
            <a:r>
              <a:rPr lang="en" sz="2400" b="0" i="0" u="none" strike="noStrike" cap="none" dirty="0">
                <a:solidFill>
                  <a:schemeClr val="lt1"/>
                </a:solidFill>
                <a:latin typeface="Calibri"/>
                <a:ea typeface="Calibri"/>
                <a:cs typeface="Calibri"/>
                <a:sym typeface="Calibri"/>
              </a:rPr>
              <a:t>course	  	10 absences (2 marking </a:t>
            </a:r>
            <a:r>
              <a:rPr lang="en" sz="2400" b="0" i="0" u="none" strike="noStrike" cap="none" dirty="0" smtClean="0">
                <a:solidFill>
                  <a:schemeClr val="lt1"/>
                </a:solidFill>
                <a:latin typeface="Calibri"/>
                <a:ea typeface="Calibri"/>
                <a:cs typeface="Calibri"/>
                <a:sym typeface="Calibri"/>
              </a:rPr>
              <a:t>periods)</a:t>
            </a:r>
            <a:endParaRPr lang="en-US" sz="2400" dirty="0"/>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smtClean="0">
                <a:solidFill>
                  <a:schemeClr val="lt1"/>
                </a:solidFill>
                <a:latin typeface="Calibri"/>
                <a:ea typeface="Calibri"/>
                <a:cs typeface="Calibri"/>
                <a:sym typeface="Calibri"/>
              </a:rPr>
              <a:t>Health/Driver’s </a:t>
            </a:r>
            <a:r>
              <a:rPr lang="en" sz="2400" b="0" i="0" u="none" strike="noStrike" cap="none" dirty="0">
                <a:solidFill>
                  <a:schemeClr val="lt1"/>
                </a:solidFill>
                <a:latin typeface="Calibri"/>
                <a:ea typeface="Calibri"/>
                <a:cs typeface="Calibri"/>
                <a:sym typeface="Calibri"/>
              </a:rPr>
              <a:t>Ed	  	5 absences   (1 marking period)</a:t>
            </a:r>
            <a:endParaRPr sz="2400" dirty="0"/>
          </a:p>
          <a:p>
            <a:pPr marL="0" marR="0" lvl="0" indent="0" algn="l" rtl="0">
              <a:lnSpc>
                <a:spcPct val="80000"/>
              </a:lnSpc>
              <a:spcBef>
                <a:spcPts val="555"/>
              </a:spcBef>
              <a:spcAft>
                <a:spcPts val="0"/>
              </a:spcAft>
              <a:buClr>
                <a:schemeClr val="lt1"/>
              </a:buClr>
              <a:buSzPts val="2775"/>
              <a:buFont typeface="Arial"/>
              <a:buNone/>
            </a:pPr>
            <a:endParaRPr lang="en-US" sz="2400" b="0" i="0" u="none" strike="noStrike" cap="none" dirty="0" smtClean="0">
              <a:solidFill>
                <a:schemeClr val="lt1"/>
              </a:solidFill>
              <a:latin typeface="Calibri"/>
              <a:ea typeface="Calibri"/>
              <a:cs typeface="Calibri"/>
              <a:sym typeface="Calibri"/>
            </a:endParaRPr>
          </a:p>
          <a:p>
            <a:pPr marL="0" marR="0" lvl="0" indent="0" algn="ctr" rtl="0">
              <a:lnSpc>
                <a:spcPct val="80000"/>
              </a:lnSpc>
              <a:spcBef>
                <a:spcPts val="555"/>
              </a:spcBef>
              <a:spcAft>
                <a:spcPts val="0"/>
              </a:spcAft>
              <a:buClr>
                <a:schemeClr val="lt1"/>
              </a:buClr>
              <a:buSzPts val="2775"/>
              <a:buFont typeface="Arial"/>
              <a:buNone/>
            </a:pPr>
            <a:r>
              <a:rPr lang="en" sz="2400" b="0" i="0" u="none" strike="noStrike" cap="none" dirty="0" err="1" smtClean="0">
                <a:solidFill>
                  <a:schemeClr val="lt1"/>
                </a:solidFill>
                <a:latin typeface="Calibri"/>
                <a:ea typeface="Calibri"/>
                <a:cs typeface="Calibri"/>
                <a:sym typeface="Calibri"/>
              </a:rPr>
              <a:t>Tardies</a:t>
            </a:r>
            <a:endParaRPr sz="2400" b="0" i="0" u="none" strike="noStrike" cap="none" dirty="0">
              <a:solidFill>
                <a:schemeClr val="lt1"/>
              </a:solidFill>
              <a:latin typeface="Calibri"/>
              <a:ea typeface="Calibri"/>
              <a:cs typeface="Calibri"/>
              <a:sym typeface="Calibri"/>
            </a:endParaRPr>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a:solidFill>
                  <a:schemeClr val="lt1"/>
                </a:solidFill>
                <a:latin typeface="Calibri"/>
                <a:ea typeface="Calibri"/>
                <a:cs typeface="Calibri"/>
                <a:sym typeface="Calibri"/>
              </a:rPr>
              <a:t>	less than 10 min late = ½ absence from class</a:t>
            </a:r>
            <a:endParaRPr sz="2400" dirty="0"/>
          </a:p>
          <a:p>
            <a:pPr marL="0" marR="0" lvl="0" indent="0" algn="l" rtl="0">
              <a:lnSpc>
                <a:spcPct val="80000"/>
              </a:lnSpc>
              <a:spcBef>
                <a:spcPts val="555"/>
              </a:spcBef>
              <a:spcAft>
                <a:spcPts val="0"/>
              </a:spcAft>
              <a:buClr>
                <a:schemeClr val="lt1"/>
              </a:buClr>
              <a:buSzPts val="2775"/>
              <a:buFont typeface="Arial"/>
              <a:buNone/>
            </a:pPr>
            <a:r>
              <a:rPr lang="en" sz="2400" b="0" i="0" u="none" strike="noStrike" cap="none" dirty="0">
                <a:solidFill>
                  <a:schemeClr val="lt1"/>
                </a:solidFill>
                <a:latin typeface="Calibri"/>
                <a:ea typeface="Calibri"/>
                <a:cs typeface="Calibri"/>
                <a:sym typeface="Calibri"/>
              </a:rPr>
              <a:t>	more than 10 min late = 1 full absence from class </a:t>
            </a:r>
            <a:endParaRPr sz="2400" b="0" i="0" u="none" strike="noStrike" cap="none" dirty="0">
              <a:solidFill>
                <a:schemeClr val="lt1"/>
              </a:solidFill>
              <a:latin typeface="Calibri"/>
              <a:ea typeface="Calibri"/>
              <a:cs typeface="Calibri"/>
              <a:sym typeface="Calibri"/>
            </a:endParaRPr>
          </a:p>
        </p:txBody>
      </p:sp>
      <p:pic>
        <p:nvPicPr>
          <p:cNvPr id="703" name="Google Shape;703;p78" descr="C:\Users\Jbarkauskas\AppData\Local\Microsoft\Windows\Temporary Internet Files\Content.IE5\E4R9ZZP3\Viking_logo[1].gif"/>
          <p:cNvPicPr preferRelativeResize="0"/>
          <p:nvPr/>
        </p:nvPicPr>
        <p:blipFill rotWithShape="1">
          <a:blip r:embed="rId3">
            <a:alphaModFix/>
          </a:blip>
          <a:srcRect/>
          <a:stretch/>
        </p:blipFill>
        <p:spPr>
          <a:xfrm>
            <a:off x="1371600" y="305080"/>
            <a:ext cx="1009650" cy="6858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7"/>
        <p:cNvGrpSpPr/>
        <p:nvPr/>
      </p:nvGrpSpPr>
      <p:grpSpPr>
        <a:xfrm>
          <a:off x="0" y="0"/>
          <a:ext cx="0" cy="0"/>
          <a:chOff x="0" y="0"/>
          <a:chExt cx="0" cy="0"/>
        </a:xfrm>
      </p:grpSpPr>
      <p:sp>
        <p:nvSpPr>
          <p:cNvPr id="708" name="Google Shape;708;p79"/>
          <p:cNvSpPr txBox="1">
            <a:spLocks noGrp="1"/>
          </p:cNvSpPr>
          <p:nvPr>
            <p:ph type="title"/>
          </p:nvPr>
        </p:nvSpPr>
        <p:spPr>
          <a:xfrm>
            <a:off x="383355" y="175913"/>
            <a:ext cx="6755100" cy="11967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3000">
                <a:solidFill>
                  <a:srgbClr val="333399"/>
                </a:solidFill>
              </a:rPr>
              <a:t>Mr. Fonti and Mrs. Stout’s</a:t>
            </a:r>
            <a:endParaRPr sz="3000">
              <a:solidFill>
                <a:srgbClr val="333399"/>
              </a:solidFill>
            </a:endParaRPr>
          </a:p>
          <a:p>
            <a:pPr marL="0" marR="0" lvl="0" indent="0" algn="ctr" rtl="0">
              <a:lnSpc>
                <a:spcPct val="119886"/>
              </a:lnSpc>
              <a:spcBef>
                <a:spcPts val="0"/>
              </a:spcBef>
              <a:spcAft>
                <a:spcPts val="0"/>
              </a:spcAft>
              <a:buNone/>
            </a:pPr>
            <a:r>
              <a:rPr lang="en" sz="3000">
                <a:solidFill>
                  <a:srgbClr val="333399"/>
                </a:solidFill>
              </a:rPr>
              <a:t> Top 5 Tips &amp; Reminders</a:t>
            </a:r>
            <a:endParaRPr sz="3000">
              <a:solidFill>
                <a:srgbClr val="333399"/>
              </a:solidFill>
              <a:latin typeface="Arial"/>
              <a:ea typeface="Arial"/>
              <a:cs typeface="Arial"/>
              <a:sym typeface="Arial"/>
            </a:endParaRPr>
          </a:p>
        </p:txBody>
      </p:sp>
      <p:sp>
        <p:nvSpPr>
          <p:cNvPr id="709" name="Google Shape;709;p79"/>
          <p:cNvSpPr txBox="1">
            <a:spLocks noGrp="1"/>
          </p:cNvSpPr>
          <p:nvPr>
            <p:ph type="body" idx="1"/>
          </p:nvPr>
        </p:nvSpPr>
        <p:spPr>
          <a:xfrm>
            <a:off x="383340" y="1372614"/>
            <a:ext cx="7391400" cy="2766900"/>
          </a:xfrm>
          <a:prstGeom prst="rect">
            <a:avLst/>
          </a:prstGeom>
          <a:noFill/>
          <a:ln>
            <a:noFill/>
          </a:ln>
        </p:spPr>
        <p:txBody>
          <a:bodyPr spcFirstLastPara="1" wrap="square" lIns="31425" tIns="31425" rIns="31425" bIns="31425" anchor="t" anchorCtr="0">
            <a:noAutofit/>
          </a:bodyPr>
          <a:lstStyle/>
          <a:p>
            <a:pPr marL="317500" marR="0" lvl="0" indent="-165100" algn="l" rtl="0">
              <a:lnSpc>
                <a:spcPct val="119921"/>
              </a:lnSpc>
              <a:spcBef>
                <a:spcPts val="0"/>
              </a:spcBef>
              <a:spcAft>
                <a:spcPts val="0"/>
              </a:spcAft>
              <a:buClr>
                <a:srgbClr val="333399"/>
              </a:buClr>
              <a:buSzPts val="1800"/>
              <a:buChar char="●"/>
            </a:pPr>
            <a:r>
              <a:rPr lang="en" sz="1800">
                <a:solidFill>
                  <a:srgbClr val="333399"/>
                </a:solidFill>
              </a:rPr>
              <a:t>Tardy 5 Warning &amp; Tardy 10 Consequence</a:t>
            </a:r>
            <a:endParaRPr sz="1800">
              <a:solidFill>
                <a:srgbClr val="333399"/>
              </a:solidFill>
            </a:endParaRPr>
          </a:p>
          <a:p>
            <a:pPr marL="317500" lvl="0" indent="-165100" rtl="0">
              <a:lnSpc>
                <a:spcPct val="119921"/>
              </a:lnSpc>
              <a:spcBef>
                <a:spcPts val="0"/>
              </a:spcBef>
              <a:spcAft>
                <a:spcPts val="0"/>
              </a:spcAft>
              <a:buClr>
                <a:srgbClr val="333399"/>
              </a:buClr>
              <a:buSzPts val="1800"/>
              <a:buChar char="●"/>
            </a:pPr>
            <a:r>
              <a:rPr lang="en" sz="1800">
                <a:solidFill>
                  <a:srgbClr val="333399"/>
                </a:solidFill>
              </a:rPr>
              <a:t>Tardies = Absences. Excessive absences lead to losing academic credit.</a:t>
            </a:r>
            <a:endParaRPr sz="1800">
              <a:solidFill>
                <a:srgbClr val="333399"/>
              </a:solidFill>
            </a:endParaRPr>
          </a:p>
          <a:p>
            <a:pPr marL="317500" lvl="0" indent="-165100" rtl="0">
              <a:lnSpc>
                <a:spcPct val="119921"/>
              </a:lnSpc>
              <a:spcBef>
                <a:spcPts val="0"/>
              </a:spcBef>
              <a:spcAft>
                <a:spcPts val="0"/>
              </a:spcAft>
              <a:buClr>
                <a:srgbClr val="333399"/>
              </a:buClr>
              <a:buSzPts val="1800"/>
              <a:buChar char="●"/>
            </a:pPr>
            <a:r>
              <a:rPr lang="en" sz="1800">
                <a:solidFill>
                  <a:srgbClr val="333399"/>
                </a:solidFill>
              </a:rPr>
              <a:t>Understand Academic Integrity</a:t>
            </a:r>
            <a:endParaRPr sz="1800">
              <a:solidFill>
                <a:srgbClr val="333399"/>
              </a:solidFill>
            </a:endParaRPr>
          </a:p>
          <a:p>
            <a:pPr marL="317500" lvl="0" indent="-165100" rtl="0">
              <a:lnSpc>
                <a:spcPct val="119921"/>
              </a:lnSpc>
              <a:spcBef>
                <a:spcPts val="0"/>
              </a:spcBef>
              <a:spcAft>
                <a:spcPts val="0"/>
              </a:spcAft>
              <a:buClr>
                <a:srgbClr val="333399"/>
              </a:buClr>
              <a:buSzPts val="1800"/>
              <a:buChar char="●"/>
            </a:pPr>
            <a:r>
              <a:rPr lang="en" sz="1800">
                <a:solidFill>
                  <a:srgbClr val="333399"/>
                </a:solidFill>
              </a:rPr>
              <a:t>PHHS is a Closed Campus</a:t>
            </a:r>
            <a:endParaRPr sz="1800">
              <a:solidFill>
                <a:srgbClr val="333399"/>
              </a:solidFill>
            </a:endParaRPr>
          </a:p>
          <a:p>
            <a:pPr marL="317500" lvl="0" indent="-165100" rtl="0">
              <a:lnSpc>
                <a:spcPct val="119921"/>
              </a:lnSpc>
              <a:spcBef>
                <a:spcPts val="0"/>
              </a:spcBef>
              <a:spcAft>
                <a:spcPts val="0"/>
              </a:spcAft>
              <a:buClr>
                <a:srgbClr val="333399"/>
              </a:buClr>
              <a:buSzPts val="1800"/>
              <a:buChar char="●"/>
            </a:pPr>
            <a:r>
              <a:rPr lang="en" sz="1800">
                <a:solidFill>
                  <a:srgbClr val="333399"/>
                </a:solidFill>
              </a:rPr>
              <a:t>Receiving ISS or OSS comes with athletic suspension/co-curricular too.</a:t>
            </a:r>
            <a:endParaRPr sz="1800">
              <a:solidFill>
                <a:srgbClr val="333399"/>
              </a:solidFill>
            </a:endParaRPr>
          </a:p>
          <a:p>
            <a:pPr marL="0" marR="0" lvl="0" indent="0" algn="l" rtl="0">
              <a:lnSpc>
                <a:spcPct val="119921"/>
              </a:lnSpc>
              <a:spcBef>
                <a:spcPts val="500"/>
              </a:spcBef>
              <a:spcAft>
                <a:spcPts val="0"/>
              </a:spcAft>
              <a:buNone/>
            </a:pPr>
            <a:endParaRPr sz="1800">
              <a:solidFill>
                <a:srgbClr val="000000"/>
              </a:solidFill>
              <a:latin typeface="Arial"/>
              <a:ea typeface="Arial"/>
              <a:cs typeface="Arial"/>
              <a:sym typeface="Arial"/>
            </a:endParaRPr>
          </a:p>
        </p:txBody>
      </p:sp>
      <p:sp>
        <p:nvSpPr>
          <p:cNvPr id="710" name="Google Shape;710;p79"/>
          <p:cNvSpPr txBox="1"/>
          <p:nvPr/>
        </p:nvSpPr>
        <p:spPr>
          <a:xfrm>
            <a:off x="4419600" y="3449448"/>
            <a:ext cx="3962400" cy="1494000"/>
          </a:xfrm>
          <a:prstGeom prst="rect">
            <a:avLst/>
          </a:prstGeom>
          <a:noFill/>
          <a:ln w="38100" cap="flat" cmpd="sng">
            <a:solidFill>
              <a:srgbClr val="000000"/>
            </a:solidFill>
            <a:prstDash val="solid"/>
            <a:round/>
            <a:headEnd type="none" w="sm" len="sm"/>
            <a:tailEnd type="none" w="sm" len="sm"/>
          </a:ln>
        </p:spPr>
        <p:txBody>
          <a:bodyPr spcFirstLastPara="1" wrap="square" lIns="75425" tIns="75425" rIns="75425" bIns="75425" anchor="t" anchorCtr="0">
            <a:noAutofit/>
          </a:bodyPr>
          <a:lstStyle/>
          <a:p>
            <a:pPr marL="0" lvl="0" indent="0" algn="ctr" rtl="0">
              <a:spcBef>
                <a:spcPts val="0"/>
              </a:spcBef>
              <a:spcAft>
                <a:spcPts val="0"/>
              </a:spcAft>
              <a:buNone/>
            </a:pPr>
            <a:r>
              <a:rPr lang="en" sz="2000">
                <a:solidFill>
                  <a:srgbClr val="FF0000"/>
                </a:solidFill>
              </a:rPr>
              <a:t>When driving along the road in front of the school, please be mindful of the stop sign in front of the school entrance. </a:t>
            </a:r>
            <a:endParaRPr sz="200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8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723" name="Google Shape;723;p81"/>
          <p:cNvSpPr txBox="1">
            <a:spLocks noGrp="1"/>
          </p:cNvSpPr>
          <p:nvPr>
            <p:ph type="body" idx="1"/>
          </p:nvPr>
        </p:nvSpPr>
        <p:spPr>
          <a:xfrm>
            <a:off x="935100" y="1063225"/>
            <a:ext cx="7751700" cy="33945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Graduation Requirements</a:t>
            </a:r>
            <a:endParaRPr sz="2000" b="0" i="0" u="none" strike="noStrike" cap="none">
              <a:solidFill>
                <a:schemeClr val="lt1"/>
              </a:solidFill>
              <a:latin typeface="Calibri"/>
              <a:ea typeface="Calibri"/>
              <a:cs typeface="Calibri"/>
              <a:sym typeface="Calibri"/>
            </a:endParaRPr>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4 years of English</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4 years of Physical Education / Health</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3 years of Social Studies</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3 years of Science</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3 years of Mathematics</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1 year of a World Language</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1 year of a Career / Life Skills elective</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1 year of a Visual / Performing Arts elective</a:t>
            </a:r>
            <a:endParaRPr sz="2000"/>
          </a:p>
          <a:p>
            <a:pPr marL="0" marR="0" lvl="0" indent="0" algn="l" rtl="0">
              <a:lnSpc>
                <a:spcPct val="80000"/>
              </a:lnSpc>
              <a:spcBef>
                <a:spcPts val="544"/>
              </a:spcBef>
              <a:spcAft>
                <a:spcPts val="0"/>
              </a:spcAft>
              <a:buClr>
                <a:schemeClr val="lt1"/>
              </a:buClr>
              <a:buSzPts val="2720"/>
              <a:buFont typeface="Arial"/>
              <a:buNone/>
            </a:pPr>
            <a:r>
              <a:rPr lang="en" sz="2000" b="0" i="0" u="none" strike="noStrike" cap="none">
                <a:solidFill>
                  <a:schemeClr val="lt1"/>
                </a:solidFill>
                <a:latin typeface="Calibri"/>
                <a:ea typeface="Calibri"/>
                <a:cs typeface="Calibri"/>
                <a:sym typeface="Calibri"/>
              </a:rPr>
              <a:t>	1 semester course – Personal Finance</a:t>
            </a:r>
            <a:endParaRPr sz="2000" b="0" i="0" u="none" strike="noStrike" cap="none">
              <a:solidFill>
                <a:schemeClr val="lt1"/>
              </a:solidFill>
              <a:latin typeface="Calibri"/>
              <a:ea typeface="Calibri"/>
              <a:cs typeface="Calibri"/>
              <a:sym typeface="Calibri"/>
            </a:endParaRPr>
          </a:p>
        </p:txBody>
      </p:sp>
      <p:pic>
        <p:nvPicPr>
          <p:cNvPr id="724" name="Google Shape;724;p81" descr="C:\Users\Jbarkauskas\AppData\Local\Microsoft\Windows\Temporary Internet Files\Content.IE5\E4R9ZZP3\Viking_logo[1].gif"/>
          <p:cNvPicPr preferRelativeResize="0"/>
          <p:nvPr/>
        </p:nvPicPr>
        <p:blipFill rotWithShape="1">
          <a:blip r:embed="rId3">
            <a:alphaModFix/>
          </a:blip>
          <a:srcRect/>
          <a:stretch/>
        </p:blipFill>
        <p:spPr>
          <a:xfrm>
            <a:off x="762000" y="285750"/>
            <a:ext cx="1009650" cy="6858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82"/>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a:t>
            </a:r>
            <a:endParaRPr/>
          </a:p>
        </p:txBody>
      </p:sp>
      <p:sp>
        <p:nvSpPr>
          <p:cNvPr id="730" name="Google Shape;730;p82"/>
          <p:cNvSpPr txBox="1">
            <a:spLocks noGrp="1"/>
          </p:cNvSpPr>
          <p:nvPr>
            <p:ph type="body" idx="1"/>
          </p:nvPr>
        </p:nvSpPr>
        <p:spPr>
          <a:xfrm>
            <a:off x="503200" y="1063225"/>
            <a:ext cx="4004100" cy="33945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PHHS – 8 period Day</a:t>
            </a:r>
            <a:endParaRPr sz="2000" dirty="0"/>
          </a:p>
          <a:p>
            <a:pPr marL="0" marR="0" lvl="0" indent="0" algn="l" rtl="0">
              <a:lnSpc>
                <a:spcPct val="80000"/>
              </a:lnSpc>
              <a:spcBef>
                <a:spcPts val="418"/>
              </a:spcBef>
              <a:spcAft>
                <a:spcPts val="0"/>
              </a:spcAft>
              <a:buClr>
                <a:schemeClr val="lt1"/>
              </a:buClr>
              <a:buSzPts val="209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smtClean="0">
                <a:solidFill>
                  <a:schemeClr val="lt1"/>
                </a:solidFill>
                <a:latin typeface="Calibri"/>
                <a:ea typeface="Calibri"/>
                <a:cs typeface="Calibri"/>
                <a:sym typeface="Calibri"/>
              </a:rPr>
              <a:t>All </a:t>
            </a:r>
            <a:r>
              <a:rPr lang="en" sz="2000" b="0" i="0" u="none" strike="noStrike" cap="none" dirty="0">
                <a:solidFill>
                  <a:schemeClr val="lt1"/>
                </a:solidFill>
                <a:latin typeface="Calibri"/>
                <a:ea typeface="Calibri"/>
                <a:cs typeface="Calibri"/>
                <a:sym typeface="Calibri"/>
              </a:rPr>
              <a:t>Freshman </a:t>
            </a:r>
            <a:r>
              <a:rPr lang="en" sz="2000" b="0" i="0" u="sng" strike="noStrike" cap="none" dirty="0">
                <a:solidFill>
                  <a:schemeClr val="lt1"/>
                </a:solidFill>
                <a:latin typeface="Calibri"/>
                <a:ea typeface="Calibri"/>
                <a:cs typeface="Calibri"/>
                <a:sym typeface="Calibri"/>
              </a:rPr>
              <a:t>must</a:t>
            </a:r>
            <a:r>
              <a:rPr lang="en" sz="2000" b="0" i="0" u="none" strike="noStrike" cap="none" dirty="0">
                <a:solidFill>
                  <a:schemeClr val="lt1"/>
                </a:solidFill>
                <a:latin typeface="Calibri"/>
                <a:ea typeface="Calibri"/>
                <a:cs typeface="Calibri"/>
                <a:sym typeface="Calibri"/>
              </a:rPr>
              <a:t> take</a:t>
            </a:r>
            <a:endParaRPr sz="2000" dirty="0"/>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r>
              <a:rPr lang="en" sz="2000" b="0" i="0" u="none" strike="noStrike" cap="none" dirty="0" smtClean="0">
                <a:solidFill>
                  <a:schemeClr val="lt1"/>
                </a:solidFill>
                <a:latin typeface="Calibri"/>
                <a:ea typeface="Calibri"/>
                <a:cs typeface="Calibri"/>
                <a:sym typeface="Calibri"/>
              </a:rPr>
              <a:t>English </a:t>
            </a:r>
            <a:endParaRPr sz="2000" dirty="0"/>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r>
              <a:rPr lang="en" sz="2000" b="0" i="0" u="none" strike="noStrike" cap="none" dirty="0" smtClean="0">
                <a:solidFill>
                  <a:schemeClr val="lt1"/>
                </a:solidFill>
                <a:latin typeface="Calibri"/>
                <a:ea typeface="Calibri"/>
                <a:cs typeface="Calibri"/>
                <a:sym typeface="Calibri"/>
              </a:rPr>
              <a:t>Social </a:t>
            </a:r>
            <a:r>
              <a:rPr lang="en" sz="2000" b="0" i="0" u="none" strike="noStrike" cap="none" dirty="0">
                <a:solidFill>
                  <a:schemeClr val="lt1"/>
                </a:solidFill>
                <a:latin typeface="Calibri"/>
                <a:ea typeface="Calibri"/>
                <a:cs typeface="Calibri"/>
                <a:sym typeface="Calibri"/>
              </a:rPr>
              <a:t>Studies</a:t>
            </a:r>
            <a:endParaRPr sz="2000" dirty="0"/>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r>
              <a:rPr lang="en" sz="2000" b="0" i="0" u="none" strike="noStrike" cap="none" dirty="0" smtClean="0">
                <a:solidFill>
                  <a:schemeClr val="lt1"/>
                </a:solidFill>
                <a:latin typeface="Calibri"/>
                <a:ea typeface="Calibri"/>
                <a:cs typeface="Calibri"/>
                <a:sym typeface="Calibri"/>
              </a:rPr>
              <a:t>Science</a:t>
            </a:r>
            <a:endParaRPr sz="2000" dirty="0"/>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r>
              <a:rPr lang="en" sz="2000" b="0" i="0" u="none" strike="noStrike" cap="none" dirty="0" smtClean="0">
                <a:solidFill>
                  <a:schemeClr val="lt1"/>
                </a:solidFill>
                <a:latin typeface="Calibri"/>
                <a:ea typeface="Calibri"/>
                <a:cs typeface="Calibri"/>
                <a:sym typeface="Calibri"/>
              </a:rPr>
              <a:t>Mathematics</a:t>
            </a:r>
            <a:endParaRPr sz="2000" dirty="0"/>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r>
              <a:rPr lang="en" sz="2000" b="0" i="0" u="none" strike="noStrike" cap="none" dirty="0" smtClean="0">
                <a:solidFill>
                  <a:schemeClr val="lt1"/>
                </a:solidFill>
                <a:latin typeface="Calibri"/>
                <a:ea typeface="Calibri"/>
                <a:cs typeface="Calibri"/>
                <a:sym typeface="Calibri"/>
              </a:rPr>
              <a:t>Physical </a:t>
            </a:r>
            <a:r>
              <a:rPr lang="en" sz="2000" b="0" i="0" u="none" strike="noStrike" cap="none" dirty="0">
                <a:solidFill>
                  <a:schemeClr val="lt1"/>
                </a:solidFill>
                <a:latin typeface="Calibri"/>
                <a:ea typeface="Calibri"/>
                <a:cs typeface="Calibri"/>
                <a:sym typeface="Calibri"/>
              </a:rPr>
              <a:t>Education / Health</a:t>
            </a:r>
            <a:endParaRPr sz="2000" dirty="0"/>
          </a:p>
          <a:p>
            <a:pPr marL="0" marR="0" lvl="0" indent="0" algn="l" rtl="0">
              <a:lnSpc>
                <a:spcPct val="80000"/>
              </a:lnSpc>
              <a:spcBef>
                <a:spcPts val="418"/>
              </a:spcBef>
              <a:spcAft>
                <a:spcPts val="0"/>
              </a:spcAft>
              <a:buClr>
                <a:schemeClr val="lt1"/>
              </a:buClr>
              <a:buSzPts val="209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80000"/>
              </a:lnSpc>
              <a:spcBef>
                <a:spcPts val="418"/>
              </a:spcBef>
              <a:spcAft>
                <a:spcPts val="0"/>
              </a:spcAft>
              <a:buClr>
                <a:schemeClr val="lt1"/>
              </a:buClr>
              <a:buSzPts val="2090"/>
              <a:buFont typeface="Arial"/>
              <a:buNone/>
            </a:pPr>
            <a:r>
              <a:rPr lang="en" sz="2000" b="0" i="0" u="none" strike="noStrike" cap="none" dirty="0">
                <a:solidFill>
                  <a:schemeClr val="lt1"/>
                </a:solidFill>
                <a:latin typeface="Calibri"/>
                <a:ea typeface="Calibri"/>
                <a:cs typeface="Calibri"/>
                <a:sym typeface="Calibri"/>
              </a:rPr>
              <a:t>			</a:t>
            </a:r>
            <a:endParaRPr sz="2000" b="0" i="0" u="none" strike="noStrike" cap="none" dirty="0">
              <a:solidFill>
                <a:schemeClr val="lt1"/>
              </a:solidFill>
              <a:latin typeface="Calibri"/>
              <a:ea typeface="Calibri"/>
              <a:cs typeface="Calibri"/>
              <a:sym typeface="Calibri"/>
            </a:endParaRPr>
          </a:p>
        </p:txBody>
      </p:sp>
      <p:pic>
        <p:nvPicPr>
          <p:cNvPr id="731" name="Google Shape;731;p82" descr="C:\Users\Jbarkauskas\AppData\Local\Microsoft\Windows\Temporary Internet Files\Content.IE5\E4R9ZZP3\Viking_logo[1].gif"/>
          <p:cNvPicPr preferRelativeResize="0"/>
          <p:nvPr/>
        </p:nvPicPr>
        <p:blipFill rotWithShape="1">
          <a:blip r:embed="rId3">
            <a:alphaModFix/>
          </a:blip>
          <a:srcRect/>
          <a:stretch/>
        </p:blipFill>
        <p:spPr>
          <a:xfrm>
            <a:off x="1524000" y="292474"/>
            <a:ext cx="1009650" cy="685800"/>
          </a:xfrm>
          <a:prstGeom prst="rect">
            <a:avLst/>
          </a:prstGeom>
          <a:noFill/>
          <a:ln>
            <a:noFill/>
          </a:ln>
        </p:spPr>
      </p:pic>
      <p:sp>
        <p:nvSpPr>
          <p:cNvPr id="732" name="Google Shape;732;p82"/>
          <p:cNvSpPr txBox="1"/>
          <p:nvPr/>
        </p:nvSpPr>
        <p:spPr>
          <a:xfrm>
            <a:off x="4553300" y="1573823"/>
            <a:ext cx="3978375" cy="2596026"/>
          </a:xfrm>
          <a:prstGeom prst="rect">
            <a:avLst/>
          </a:prstGeom>
          <a:noFill/>
          <a:ln>
            <a:noFill/>
          </a:ln>
        </p:spPr>
        <p:txBody>
          <a:bodyPr spcFirstLastPara="1" wrap="square" lIns="91425" tIns="91425" rIns="91425" bIns="91425" anchor="t" anchorCtr="0">
            <a:noAutofit/>
          </a:bodyPr>
          <a:lstStyle/>
          <a:p>
            <a:pPr marL="0" lvl="0" indent="0" rtl="0">
              <a:lnSpc>
                <a:spcPct val="80000"/>
              </a:lnSpc>
              <a:spcBef>
                <a:spcPts val="418"/>
              </a:spcBef>
              <a:spcAft>
                <a:spcPts val="0"/>
              </a:spcAft>
              <a:buClr>
                <a:schemeClr val="lt1"/>
              </a:buClr>
              <a:buSzPts val="2090"/>
              <a:buFont typeface="Arial"/>
              <a:buNone/>
            </a:pPr>
            <a:r>
              <a:rPr lang="en" sz="2000" dirty="0">
                <a:solidFill>
                  <a:schemeClr val="lt1"/>
                </a:solidFill>
                <a:latin typeface="Calibri"/>
                <a:ea typeface="Calibri"/>
                <a:cs typeface="Calibri"/>
                <a:sym typeface="Calibri"/>
              </a:rPr>
              <a:t>Choices for the remaining 3 periods</a:t>
            </a:r>
            <a:endParaRPr sz="2000" dirty="0">
              <a:solidFill>
                <a:schemeClr val="lt1"/>
              </a:solidFill>
              <a:latin typeface="Calibri"/>
              <a:ea typeface="Calibri"/>
              <a:cs typeface="Calibri"/>
              <a:sym typeface="Calibri"/>
            </a:endParaRPr>
          </a:p>
          <a:p>
            <a:pPr marL="0" lvl="0" indent="0" rtl="0">
              <a:lnSpc>
                <a:spcPct val="80000"/>
              </a:lnSpc>
              <a:spcBef>
                <a:spcPts val="418"/>
              </a:spcBef>
              <a:spcAft>
                <a:spcPts val="0"/>
              </a:spcAft>
              <a:buClr>
                <a:schemeClr val="lt1"/>
              </a:buClr>
              <a:buSzPts val="2090"/>
              <a:buFont typeface="Arial"/>
              <a:buNone/>
            </a:pPr>
            <a:r>
              <a:rPr lang="en-US" sz="2000" dirty="0" smtClean="0">
                <a:solidFill>
                  <a:schemeClr val="lt1"/>
                </a:solidFill>
                <a:latin typeface="Calibri"/>
                <a:ea typeface="Calibri"/>
                <a:cs typeface="Calibri"/>
                <a:sym typeface="Calibri"/>
              </a:rPr>
              <a:t>	</a:t>
            </a:r>
            <a:r>
              <a:rPr lang="en" sz="2000" dirty="0" smtClean="0">
                <a:solidFill>
                  <a:schemeClr val="lt1"/>
                </a:solidFill>
                <a:latin typeface="Calibri"/>
                <a:ea typeface="Calibri"/>
                <a:cs typeface="Calibri"/>
                <a:sym typeface="Calibri"/>
              </a:rPr>
              <a:t>Lunch</a:t>
            </a:r>
            <a:endParaRPr sz="2000" dirty="0">
              <a:solidFill>
                <a:schemeClr val="lt1"/>
              </a:solidFill>
              <a:latin typeface="Calibri"/>
              <a:ea typeface="Calibri"/>
              <a:cs typeface="Calibri"/>
              <a:sym typeface="Calibri"/>
            </a:endParaRPr>
          </a:p>
          <a:p>
            <a:pPr marL="0" lvl="0" indent="0" rtl="0">
              <a:lnSpc>
                <a:spcPct val="80000"/>
              </a:lnSpc>
              <a:spcBef>
                <a:spcPts val="418"/>
              </a:spcBef>
              <a:spcAft>
                <a:spcPts val="0"/>
              </a:spcAft>
              <a:buClr>
                <a:schemeClr val="lt1"/>
              </a:buClr>
              <a:buSzPts val="2090"/>
              <a:buFont typeface="Arial"/>
              <a:buNone/>
            </a:pPr>
            <a:r>
              <a:rPr lang="en" sz="2000" dirty="0">
                <a:solidFill>
                  <a:schemeClr val="lt1"/>
                </a:solidFill>
                <a:latin typeface="Calibri"/>
                <a:ea typeface="Calibri"/>
                <a:cs typeface="Calibri"/>
                <a:sym typeface="Calibri"/>
              </a:rPr>
              <a:t>	</a:t>
            </a:r>
            <a:r>
              <a:rPr lang="en" sz="2000" dirty="0" smtClean="0">
                <a:solidFill>
                  <a:schemeClr val="lt1"/>
                </a:solidFill>
                <a:latin typeface="Calibri"/>
                <a:ea typeface="Calibri"/>
                <a:cs typeface="Calibri"/>
                <a:sym typeface="Calibri"/>
              </a:rPr>
              <a:t>World </a:t>
            </a:r>
            <a:r>
              <a:rPr lang="en" sz="2000" dirty="0">
                <a:solidFill>
                  <a:schemeClr val="lt1"/>
                </a:solidFill>
                <a:latin typeface="Calibri"/>
                <a:ea typeface="Calibri"/>
                <a:cs typeface="Calibri"/>
                <a:sym typeface="Calibri"/>
              </a:rPr>
              <a:t>Language</a:t>
            </a:r>
            <a:endParaRPr sz="2000" dirty="0">
              <a:solidFill>
                <a:schemeClr val="lt1"/>
              </a:solidFill>
              <a:latin typeface="Calibri"/>
              <a:ea typeface="Calibri"/>
              <a:cs typeface="Calibri"/>
              <a:sym typeface="Calibri"/>
            </a:endParaRPr>
          </a:p>
          <a:p>
            <a:pPr marL="0" lvl="0" indent="0" rtl="0">
              <a:lnSpc>
                <a:spcPct val="80000"/>
              </a:lnSpc>
              <a:spcBef>
                <a:spcPts val="418"/>
              </a:spcBef>
              <a:spcAft>
                <a:spcPts val="0"/>
              </a:spcAft>
              <a:buClr>
                <a:schemeClr val="lt1"/>
              </a:buClr>
              <a:buSzPts val="2090"/>
              <a:buFont typeface="Arial"/>
              <a:buNone/>
            </a:pPr>
            <a:r>
              <a:rPr lang="en" sz="2000" dirty="0">
                <a:solidFill>
                  <a:schemeClr val="lt1"/>
                </a:solidFill>
                <a:latin typeface="Calibri"/>
                <a:ea typeface="Calibri"/>
                <a:cs typeface="Calibri"/>
                <a:sym typeface="Calibri"/>
              </a:rPr>
              <a:t>	</a:t>
            </a:r>
            <a:r>
              <a:rPr lang="en" sz="2000" dirty="0" smtClean="0">
                <a:solidFill>
                  <a:schemeClr val="lt1"/>
                </a:solidFill>
                <a:latin typeface="Calibri"/>
                <a:ea typeface="Calibri"/>
                <a:cs typeface="Calibri"/>
                <a:sym typeface="Calibri"/>
              </a:rPr>
              <a:t>Electives</a:t>
            </a:r>
            <a:endParaRPr sz="2000" dirty="0">
              <a:solidFill>
                <a:schemeClr val="lt1"/>
              </a:solidFill>
              <a:latin typeface="Calibri"/>
              <a:ea typeface="Calibri"/>
              <a:cs typeface="Calibri"/>
              <a:sym typeface="Calibri"/>
            </a:endParaRPr>
          </a:p>
          <a:p>
            <a:pPr marL="0" lvl="0" indent="0">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8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Calibri"/>
              <a:buNone/>
            </a:pPr>
            <a:r>
              <a:rPr lang="en" sz="3600" b="0" i="0" u="none" strike="noStrike" cap="none">
                <a:solidFill>
                  <a:schemeClr val="lt1"/>
                </a:solidFill>
                <a:latin typeface="Calibri"/>
                <a:ea typeface="Calibri"/>
                <a:cs typeface="Calibri"/>
                <a:sym typeface="Calibri"/>
              </a:rPr>
              <a:t>              PHHS 9</a:t>
            </a:r>
            <a:r>
              <a:rPr lang="en" sz="3600" b="0" i="0" u="none" strike="noStrike" cap="none" baseline="30000">
                <a:solidFill>
                  <a:schemeClr val="lt1"/>
                </a:solidFill>
                <a:latin typeface="Calibri"/>
                <a:ea typeface="Calibri"/>
                <a:cs typeface="Calibri"/>
                <a:sym typeface="Calibri"/>
              </a:rPr>
              <a:t>th</a:t>
            </a:r>
            <a:r>
              <a:rPr lang="en" sz="3600" b="0" i="0" u="none" strike="noStrike" cap="none">
                <a:solidFill>
                  <a:schemeClr val="lt1"/>
                </a:solidFill>
                <a:latin typeface="Calibri"/>
                <a:ea typeface="Calibri"/>
                <a:cs typeface="Calibri"/>
                <a:sym typeface="Calibri"/>
              </a:rPr>
              <a:t> Grade Parent Night </a:t>
            </a:r>
            <a:endParaRPr sz="3600" b="0" i="0" u="none" strike="noStrike" cap="none">
              <a:solidFill>
                <a:schemeClr val="lt1"/>
              </a:solidFill>
              <a:latin typeface="Calibri"/>
              <a:ea typeface="Calibri"/>
              <a:cs typeface="Calibri"/>
              <a:sym typeface="Calibri"/>
            </a:endParaRPr>
          </a:p>
        </p:txBody>
      </p:sp>
      <p:sp>
        <p:nvSpPr>
          <p:cNvPr id="745" name="Google Shape;745;p84"/>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ctr" rtl="0">
              <a:spcBef>
                <a:spcPts val="1920"/>
              </a:spcBef>
              <a:spcAft>
                <a:spcPts val="0"/>
              </a:spcAft>
              <a:buClr>
                <a:schemeClr val="lt1"/>
              </a:buClr>
              <a:buSzPts val="9600"/>
              <a:buFont typeface="Arial"/>
              <a:buNone/>
            </a:pPr>
            <a:r>
              <a:rPr lang="en" sz="9600" b="0" i="0" u="none" strike="noStrike" cap="none">
                <a:solidFill>
                  <a:schemeClr val="lt1"/>
                </a:solidFill>
                <a:latin typeface="Calibri"/>
                <a:ea typeface="Calibri"/>
                <a:cs typeface="Calibri"/>
                <a:sym typeface="Calibri"/>
              </a:rPr>
              <a:t>Get Involved!</a:t>
            </a:r>
            <a:endParaRPr sz="9600" b="0" i="0" u="none" strike="noStrike" cap="none">
              <a:solidFill>
                <a:schemeClr val="lt1"/>
              </a:solidFill>
              <a:latin typeface="Calibri"/>
              <a:ea typeface="Calibri"/>
              <a:cs typeface="Calibri"/>
              <a:sym typeface="Calibri"/>
            </a:endParaRPr>
          </a:p>
        </p:txBody>
      </p:sp>
      <p:pic>
        <p:nvPicPr>
          <p:cNvPr id="746" name="Google Shape;746;p84" descr="C:\Users\Jbarkauskas\AppData\Local\Microsoft\Windows\Temporary Internet Files\Content.IE5\E4R9ZZP3\Viking_logo[1].gif"/>
          <p:cNvPicPr preferRelativeResize="0"/>
          <p:nvPr/>
        </p:nvPicPr>
        <p:blipFill rotWithShape="1">
          <a:blip r:embed="rId3">
            <a:alphaModFix/>
          </a:blip>
          <a:srcRect/>
          <a:stretch/>
        </p:blipFill>
        <p:spPr>
          <a:xfrm>
            <a:off x="685800" y="171450"/>
            <a:ext cx="1295400" cy="971550"/>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0"/>
        <p:cNvGrpSpPr/>
        <p:nvPr/>
      </p:nvGrpSpPr>
      <p:grpSpPr>
        <a:xfrm>
          <a:off x="0" y="0"/>
          <a:ext cx="0" cy="0"/>
          <a:chOff x="0" y="0"/>
          <a:chExt cx="0" cy="0"/>
        </a:xfrm>
      </p:grpSpPr>
      <p:sp>
        <p:nvSpPr>
          <p:cNvPr id="751" name="Google Shape;751;p85"/>
          <p:cNvSpPr txBox="1">
            <a:spLocks noGrp="1"/>
          </p:cNvSpPr>
          <p:nvPr>
            <p:ph type="title"/>
          </p:nvPr>
        </p:nvSpPr>
        <p:spPr>
          <a:xfrm>
            <a:off x="400613" y="279855"/>
            <a:ext cx="6755100" cy="7311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4000">
                <a:solidFill>
                  <a:srgbClr val="333399"/>
                </a:solidFill>
              </a:rPr>
              <a:t>Dates to remember….</a:t>
            </a:r>
            <a:endParaRPr sz="4000">
              <a:solidFill>
                <a:srgbClr val="333399"/>
              </a:solidFill>
              <a:latin typeface="Arial"/>
              <a:ea typeface="Arial"/>
              <a:cs typeface="Arial"/>
              <a:sym typeface="Arial"/>
            </a:endParaRPr>
          </a:p>
        </p:txBody>
      </p:sp>
      <p:sp>
        <p:nvSpPr>
          <p:cNvPr id="752" name="Google Shape;752;p85"/>
          <p:cNvSpPr txBox="1"/>
          <p:nvPr/>
        </p:nvSpPr>
        <p:spPr>
          <a:xfrm>
            <a:off x="661432" y="1105313"/>
            <a:ext cx="7918500" cy="3585900"/>
          </a:xfrm>
          <a:prstGeom prst="rect">
            <a:avLst/>
          </a:prstGeom>
          <a:noFill/>
          <a:ln>
            <a:noFill/>
          </a:ln>
        </p:spPr>
        <p:txBody>
          <a:bodyPr spcFirstLastPara="1" wrap="square" lIns="75425" tIns="75425" rIns="75425" bIns="75425" anchor="t" anchorCtr="0">
            <a:noAutofit/>
          </a:bodyPr>
          <a:lstStyle/>
          <a:p>
            <a:pPr marL="381000" lvl="0" indent="-317500" rtl="0">
              <a:lnSpc>
                <a:spcPct val="115000"/>
              </a:lnSpc>
              <a:spcBef>
                <a:spcPts val="800"/>
              </a:spcBef>
              <a:spcAft>
                <a:spcPts val="0"/>
              </a:spcAft>
              <a:buClr>
                <a:schemeClr val="accent1"/>
              </a:buClr>
              <a:buSzPts val="2000"/>
              <a:buChar char="●"/>
            </a:pPr>
            <a:r>
              <a:rPr lang="en" sz="2000">
                <a:solidFill>
                  <a:schemeClr val="accent1"/>
                </a:solidFill>
              </a:rPr>
              <a:t>September 10 - No School (Rosh Hashanah)</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13 - Freshman Fun Night (7:00)</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17 - Senior Parent Night (7:00)</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19 - No School (Yom Kippur)</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20 - Back To School Night</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21 - Underclassman Photos</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24 - College Fair (12:45 - 2:00)</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26 - Financial Aid Night (7:00)</a:t>
            </a:r>
            <a:endParaRPr sz="2000">
              <a:solidFill>
                <a:schemeClr val="accent1"/>
              </a:solidFill>
            </a:endParaRPr>
          </a:p>
          <a:p>
            <a:pPr marL="381000" lvl="0" indent="-317500" rtl="0">
              <a:lnSpc>
                <a:spcPct val="115000"/>
              </a:lnSpc>
              <a:spcBef>
                <a:spcPts val="0"/>
              </a:spcBef>
              <a:spcAft>
                <a:spcPts val="0"/>
              </a:spcAft>
              <a:buClr>
                <a:schemeClr val="accent1"/>
              </a:buClr>
              <a:buSzPts val="2000"/>
              <a:buChar char="●"/>
            </a:pPr>
            <a:r>
              <a:rPr lang="en" sz="2000">
                <a:solidFill>
                  <a:schemeClr val="accent1"/>
                </a:solidFill>
              </a:rPr>
              <a:t>September 28 - Fall Pep Rally</a:t>
            </a:r>
            <a:endParaRPr sz="2000">
              <a:solidFill>
                <a:schemeClr val="accent1"/>
              </a:solidFill>
            </a:endParaRPr>
          </a:p>
          <a:p>
            <a:pPr marL="1511300" lvl="3" indent="-317500" rtl="0">
              <a:lnSpc>
                <a:spcPct val="115000"/>
              </a:lnSpc>
              <a:spcBef>
                <a:spcPts val="0"/>
              </a:spcBef>
              <a:spcAft>
                <a:spcPts val="0"/>
              </a:spcAft>
              <a:buClr>
                <a:schemeClr val="accent1"/>
              </a:buClr>
              <a:buSzPts val="2000"/>
              <a:buChar char="●"/>
            </a:pPr>
            <a:r>
              <a:rPr lang="en" sz="2000">
                <a:solidFill>
                  <a:schemeClr val="accent1"/>
                </a:solidFill>
              </a:rPr>
              <a:t>September 29 - Hall of Fame Brunch (10:00), Homecoming Game (1:00)</a:t>
            </a:r>
            <a:endParaRPr sz="2000">
              <a:solidFill>
                <a:schemeClr val="accent1"/>
              </a:solidFill>
            </a:endParaRPr>
          </a:p>
          <a:p>
            <a:pPr marL="1892300" lvl="4" indent="-317500" rtl="0">
              <a:lnSpc>
                <a:spcPct val="115000"/>
              </a:lnSpc>
              <a:spcBef>
                <a:spcPts val="0"/>
              </a:spcBef>
              <a:spcAft>
                <a:spcPts val="0"/>
              </a:spcAft>
              <a:buClr>
                <a:schemeClr val="accent1"/>
              </a:buClr>
              <a:buSzPts val="2000"/>
              <a:buChar char="○"/>
            </a:pPr>
            <a:r>
              <a:rPr lang="en" sz="2000">
                <a:solidFill>
                  <a:schemeClr val="accent1"/>
                </a:solidFill>
              </a:rPr>
              <a:t>Homecoming Dance will be held October 13</a:t>
            </a:r>
            <a:endParaRPr sz="200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6"/>
        <p:cNvGrpSpPr/>
        <p:nvPr/>
      </p:nvGrpSpPr>
      <p:grpSpPr>
        <a:xfrm>
          <a:off x="0" y="0"/>
          <a:ext cx="0" cy="0"/>
          <a:chOff x="0" y="0"/>
          <a:chExt cx="0" cy="0"/>
        </a:xfrm>
      </p:grpSpPr>
      <p:sp>
        <p:nvSpPr>
          <p:cNvPr id="757" name="Google Shape;757;p86"/>
          <p:cNvSpPr txBox="1">
            <a:spLocks noGrp="1"/>
          </p:cNvSpPr>
          <p:nvPr>
            <p:ph type="title"/>
          </p:nvPr>
        </p:nvSpPr>
        <p:spPr>
          <a:xfrm>
            <a:off x="382200" y="221350"/>
            <a:ext cx="7154100" cy="675600"/>
          </a:xfrm>
          <a:prstGeom prst="rect">
            <a:avLst/>
          </a:prstGeom>
          <a:noFill/>
          <a:ln>
            <a:noFill/>
          </a:ln>
        </p:spPr>
        <p:txBody>
          <a:bodyPr spcFirstLastPara="1" wrap="square" lIns="31425" tIns="31425" rIns="31425" bIns="31425" anchor="b" anchorCtr="0">
            <a:noAutofit/>
          </a:bodyPr>
          <a:lstStyle/>
          <a:p>
            <a:pPr marL="0" marR="0" lvl="0" indent="0" algn="ctr" rtl="0">
              <a:lnSpc>
                <a:spcPct val="119886"/>
              </a:lnSpc>
              <a:spcBef>
                <a:spcPts val="0"/>
              </a:spcBef>
              <a:spcAft>
                <a:spcPts val="0"/>
              </a:spcAft>
              <a:buNone/>
            </a:pPr>
            <a:r>
              <a:rPr lang="en" sz="3000" b="1">
                <a:solidFill>
                  <a:srgbClr val="B31166"/>
                </a:solidFill>
              </a:rPr>
              <a:t>August 31st – Freshman Orientation</a:t>
            </a:r>
            <a:endParaRPr sz="4000" b="1">
              <a:solidFill>
                <a:srgbClr val="B31166"/>
              </a:solidFill>
            </a:endParaRPr>
          </a:p>
        </p:txBody>
      </p:sp>
      <p:sp>
        <p:nvSpPr>
          <p:cNvPr id="758" name="Google Shape;758;p86"/>
          <p:cNvSpPr txBox="1"/>
          <p:nvPr/>
        </p:nvSpPr>
        <p:spPr>
          <a:xfrm>
            <a:off x="515875" y="896949"/>
            <a:ext cx="7649400" cy="3173400"/>
          </a:xfrm>
          <a:prstGeom prst="rect">
            <a:avLst/>
          </a:prstGeom>
          <a:noFill/>
          <a:ln w="19050" cap="flat" cmpd="sng">
            <a:solidFill>
              <a:srgbClr val="000000"/>
            </a:solidFill>
            <a:prstDash val="solid"/>
            <a:round/>
            <a:headEnd type="none" w="sm" len="sm"/>
            <a:tailEnd type="none" w="sm" len="sm"/>
          </a:ln>
        </p:spPr>
        <p:txBody>
          <a:bodyPr spcFirstLastPara="1" wrap="square" lIns="75425" tIns="75425" rIns="75425" bIns="75425" anchor="t" anchorCtr="0">
            <a:noAutofit/>
          </a:bodyPr>
          <a:lstStyle/>
          <a:p>
            <a:pPr marL="381000" lvl="0" indent="-317500" rtl="0">
              <a:lnSpc>
                <a:spcPct val="115000"/>
              </a:lnSpc>
              <a:spcBef>
                <a:spcPts val="800"/>
              </a:spcBef>
              <a:spcAft>
                <a:spcPts val="0"/>
              </a:spcAft>
              <a:buClr>
                <a:srgbClr val="C47016"/>
              </a:buClr>
              <a:buSzPts val="2000"/>
              <a:buChar char="●"/>
            </a:pPr>
            <a:r>
              <a:rPr lang="en" sz="2000">
                <a:solidFill>
                  <a:srgbClr val="C47016"/>
                </a:solidFill>
              </a:rPr>
              <a:t>Busses arrive at 8:00.  Please review the schedule that was emailed out yesterday.</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8:00-8:30 for tours and locker visits.</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8:30-8:55 for VP meetings (PLAC)</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9:00 – 10:00 Students run through a mock schedule</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10:10-10:30 VP meetings and Q&amp;A</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10:30 Chromebook distribution (Media Center)</a:t>
            </a:r>
            <a:endParaRPr sz="2000">
              <a:solidFill>
                <a:srgbClr val="C47016"/>
              </a:solidFill>
            </a:endParaRPr>
          </a:p>
          <a:p>
            <a:pPr marL="381000" lvl="0" indent="-317500" rtl="0">
              <a:lnSpc>
                <a:spcPct val="115000"/>
              </a:lnSpc>
              <a:spcBef>
                <a:spcPts val="0"/>
              </a:spcBef>
              <a:spcAft>
                <a:spcPts val="0"/>
              </a:spcAft>
              <a:buClr>
                <a:srgbClr val="C47016"/>
              </a:buClr>
              <a:buSzPts val="2000"/>
              <a:buChar char="●"/>
            </a:pPr>
            <a:r>
              <a:rPr lang="en" sz="2000">
                <a:solidFill>
                  <a:srgbClr val="C47016"/>
                </a:solidFill>
              </a:rPr>
              <a:t>11:30 – Students board busses to go home.</a:t>
            </a:r>
            <a:endParaRPr sz="2000">
              <a:solidFill>
                <a:srgbClr val="C47016"/>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87"/>
          <p:cNvSpPr txBox="1">
            <a:spLocks noGrp="1"/>
          </p:cNvSpPr>
          <p:nvPr>
            <p:ph type="title"/>
          </p:nvPr>
        </p:nvSpPr>
        <p:spPr>
          <a:xfrm>
            <a:off x="457200" y="857250"/>
            <a:ext cx="8229600" cy="13144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8000"/>
              <a:buFont typeface="Calibri"/>
              <a:buNone/>
            </a:pPr>
            <a:r>
              <a:rPr lang="en" sz="8000" b="0" i="0" u="none" strike="noStrike" cap="none">
                <a:solidFill>
                  <a:schemeClr val="lt1"/>
                </a:solidFill>
                <a:latin typeface="Calibri"/>
                <a:ea typeface="Calibri"/>
                <a:cs typeface="Calibri"/>
                <a:sym typeface="Calibri"/>
              </a:rPr>
              <a:t>   PHHS</a:t>
            </a:r>
            <a:endParaRPr sz="8000" b="0" i="0" u="none" strike="noStrike" cap="none">
              <a:solidFill>
                <a:schemeClr val="lt1"/>
              </a:solidFill>
              <a:latin typeface="Calibri"/>
              <a:ea typeface="Calibri"/>
              <a:cs typeface="Calibri"/>
              <a:sym typeface="Calibri"/>
            </a:endParaRPr>
          </a:p>
        </p:txBody>
      </p:sp>
      <p:sp>
        <p:nvSpPr>
          <p:cNvPr id="764" name="Google Shape;764;p87"/>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0" marR="0" lvl="0" indent="0" algn="ctr" rtl="0">
              <a:spcBef>
                <a:spcPts val="1920"/>
              </a:spcBef>
              <a:spcAft>
                <a:spcPts val="0"/>
              </a:spcAft>
              <a:buClr>
                <a:schemeClr val="lt1"/>
              </a:buClr>
              <a:buSzPts val="9600"/>
              <a:buFont typeface="Arial"/>
              <a:buNone/>
            </a:pPr>
            <a:endParaRPr/>
          </a:p>
          <a:p>
            <a:pPr marL="0" marR="0" lvl="0" indent="0" algn="ctr" rtl="0">
              <a:spcBef>
                <a:spcPts val="1920"/>
              </a:spcBef>
              <a:spcAft>
                <a:spcPts val="0"/>
              </a:spcAft>
              <a:buClr>
                <a:schemeClr val="lt1"/>
              </a:buClr>
              <a:buSzPts val="9600"/>
              <a:buFont typeface="Arial"/>
              <a:buNone/>
            </a:pPr>
            <a:r>
              <a:rPr lang="en" sz="9600" b="0" i="0" u="none" strike="noStrike" cap="none">
                <a:solidFill>
                  <a:schemeClr val="lt1"/>
                </a:solidFill>
                <a:latin typeface="Calibri"/>
                <a:ea typeface="Calibri"/>
                <a:cs typeface="Calibri"/>
                <a:sym typeface="Calibri"/>
              </a:rPr>
              <a:t>	 Go Vikings!</a:t>
            </a:r>
            <a:endParaRPr sz="9600" b="0" i="0" u="none" strike="noStrike" cap="none">
              <a:solidFill>
                <a:schemeClr val="lt1"/>
              </a:solidFill>
              <a:latin typeface="Calibri"/>
              <a:ea typeface="Calibri"/>
              <a:cs typeface="Calibri"/>
              <a:sym typeface="Calibri"/>
            </a:endParaRPr>
          </a:p>
        </p:txBody>
      </p:sp>
      <p:pic>
        <p:nvPicPr>
          <p:cNvPr id="765" name="Google Shape;765;p87" descr="C:\Users\Jbarkauskas\AppData\Local\Microsoft\Windows\Temporary Internet Files\Content.IE5\E4R9ZZP3\Viking_logo[1].gif"/>
          <p:cNvPicPr preferRelativeResize="0"/>
          <p:nvPr/>
        </p:nvPicPr>
        <p:blipFill rotWithShape="1">
          <a:blip r:embed="rId3">
            <a:alphaModFix/>
          </a:blip>
          <a:srcRect/>
          <a:stretch/>
        </p:blipFill>
        <p:spPr>
          <a:xfrm>
            <a:off x="2209800" y="1028700"/>
            <a:ext cx="1295400" cy="97155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tlas">
  <a:themeElements>
    <a:clrScheme name="Atlas">
      <a:dk1>
        <a:srgbClr val="000000"/>
      </a:dk1>
      <a:lt1>
        <a:srgbClr val="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1138</Words>
  <Application>Microsoft Macintosh PowerPoint</Application>
  <PresentationFormat>On-screen Show (16:9)</PresentationFormat>
  <Paragraphs>247</Paragraphs>
  <Slides>26</Slides>
  <Notes>26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26</vt:i4>
      </vt:variant>
    </vt:vector>
  </HeadingPairs>
  <TitlesOfParts>
    <vt:vector size="38" baseType="lpstr">
      <vt:lpstr>Arial</vt:lpstr>
      <vt:lpstr>Calibri</vt:lpstr>
      <vt:lpstr>Corbel</vt:lpstr>
      <vt:lpstr>Montserrat</vt:lpstr>
      <vt:lpstr>Noto Sans Symbols</vt:lpstr>
      <vt:lpstr>Rockwell</vt:lpstr>
      <vt:lpstr>Times New Roman</vt:lpstr>
      <vt:lpstr>Simple Light</vt:lpstr>
      <vt:lpstr>Office Theme</vt:lpstr>
      <vt:lpstr>Atlas</vt:lpstr>
      <vt:lpstr>Custom</vt:lpstr>
      <vt:lpstr>Office Theme</vt:lpstr>
      <vt:lpstr>   Parsippany Hills High School</vt:lpstr>
      <vt:lpstr>              PHHS 9th Grade Parent Night</vt:lpstr>
      <vt:lpstr>PHHS 9th Grade Parent Night</vt:lpstr>
      <vt:lpstr>      PHHS 9th Grade Parent Night</vt:lpstr>
      <vt:lpstr>            PHHS 9th Grade Parent Night</vt:lpstr>
      <vt:lpstr>PowerPoint Presentation</vt:lpstr>
      <vt:lpstr>Pilot - PHYSICAL EDUCATION STUDENT-ATHLETE PASS PROGRAM  In-Season Athletes who participate in a PTHSD High School Sport will be eligible for our 1-Year Pilot  Program to be revisited at the end of the school year. This will start 2018-2019 school year.  Parameters: Student-athletes get 3 athletic passes per season.  Students cannot opt out of PE or Health testing days.  Passes are managed through Genesis Turnstile.  Students will have to report to their PE class and notify their teacher of their intent to use the pass for any specific day. Turnstile will then be activated and students must report to study hall or the media center immediately.   </vt:lpstr>
      <vt:lpstr>Rotating Drop/Unit Lunch</vt:lpstr>
      <vt:lpstr>PowerPoint Presentation</vt:lpstr>
      <vt:lpstr>The Rotating Drop/Unit Lunch Plan</vt:lpstr>
      <vt:lpstr>Changes to PARCC  (Partnership for Assessment of Readiness for College &amp; Careers)</vt:lpstr>
      <vt:lpstr>              PHHS 9th Grade Parent Night</vt:lpstr>
      <vt:lpstr>100% Chromebooks</vt:lpstr>
      <vt:lpstr>Dr. Barry Haines Chromebook Information</vt:lpstr>
      <vt:lpstr>PowerPoint Presentation</vt:lpstr>
      <vt:lpstr>PHHS 9th Grade Parent Night</vt:lpstr>
      <vt:lpstr>               PHHS 9th Grade Parent Night</vt:lpstr>
      <vt:lpstr>                   PHHS 9th Grade Parent Night</vt:lpstr>
      <vt:lpstr>                PHHS 9th Grade Parent Night </vt:lpstr>
      <vt:lpstr>Mr. Fonti and Mrs. Stout’s  Top 5 Tips &amp; Reminders</vt:lpstr>
      <vt:lpstr>PHHS 9th Grade Parent Night</vt:lpstr>
      <vt:lpstr>                PHHS 9th Grade Parent Night</vt:lpstr>
      <vt:lpstr>              PHHS 9th Grade Parent Night </vt:lpstr>
      <vt:lpstr>Dates to remember….</vt:lpstr>
      <vt:lpstr>August 31st – Freshman Orientation</vt:lpstr>
      <vt:lpstr>   PHHS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Parsippany Hills High School</dc:title>
  <cp:lastModifiedBy>Microsoft Office User</cp:lastModifiedBy>
  <cp:revision>3</cp:revision>
  <dcterms:modified xsi:type="dcterms:W3CDTF">2018-09-25T15:39:46Z</dcterms:modified>
</cp:coreProperties>
</file>