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7F86-8612-E249-AF00-F24C55EB9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5887B7-9115-834A-BBEE-A47C42815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D15A1-DE6E-B841-BA8F-83A917023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B2FFA-688E-FE47-B52A-CBAA871A0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2D068-63FF-DE40-8D1D-D0BE79549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2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16F4-8A1C-864F-B352-D6EA50F6B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D94C0-A52F-0E43-93FC-892EA740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11CA0-60EA-7F4D-B1E0-0DB2D5AB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34D0D-4165-4643-A0A5-D488F174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4F4F8-7AF4-214C-808F-E631D99F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1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FC4AC-D2E8-BB41-A5FF-8DE8E8D0A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BFED5-BA92-1C4F-8570-DA1A7D39E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CEA40-8418-D741-B8A3-6C1D4429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58EAC-0F8F-2945-85C9-612522A5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AC807-795C-A644-94E6-7E245D70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8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464D5-B9F5-DC4A-914B-C1DE2BA63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6752-1091-3340-993D-ACBDA712C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00E2D-7631-BE47-8366-8A68D8BAD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6C369C-08C5-9948-AF05-8EFEEA64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57F32-1B9B-3E40-80A5-05851A38F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51342-B75C-8C4E-BC0C-6EC5DB071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36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F916-B20F-B744-A4E5-6A0BECDE0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9C6DF-EAB6-FD46-872F-454058FCB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C56DA2-34C1-7545-AB4D-0D4C5B7CC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41FBD-B3A3-754E-A709-A16A3990C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A711A8-F915-104D-9BB9-DF1B638DD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F16596-5504-FE4F-A2C6-AA3622AD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791B16-4EA4-AE4A-A427-A87C5DFD2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3CC2DA-A421-CD4D-8BB1-7237A11F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5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E2DC-D680-BA4A-8037-F61089843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71D066-9B3C-D544-87AA-0D78E7722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71C94-9FC3-B847-8C62-514B1A730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AA7B05-FE4F-5B41-B186-65BE75701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2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A01AEB-FC13-6F44-A359-99CA0A84C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9C6B05-895B-5A45-BD78-A01362DEA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D35A2-E454-704B-81F5-5DBC7922A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05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FB4A-84E2-4C43-A1BB-0759BD46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3FFEC-E898-A448-8336-E6D8A32F4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298B6-2E77-2744-9804-E427E073A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A7D61-D0D7-7F4D-9EF5-A3E4C837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368F4-A74C-5141-8001-43C3FC72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CB121-277A-4A41-9073-1B7260F0B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7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F9BA-429B-214F-97BE-FE65BBC1E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B2A790-9243-274B-960F-D9C840B76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DE9A7-FCE8-D849-B44A-07FDA8925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9C351-566F-AE44-B0B7-50B1527F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30F42-3596-0E44-823A-20BBB666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C0CD0-31D7-0C40-B156-5961CC494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59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AEA0D-E9A4-5B47-99D3-3980B759C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A68E86-0739-5441-8C62-C2C09EC3F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C50B1-9ED9-0F40-B511-BE2FB20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253D4-E350-4E44-88DF-4777427CF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9F5AF-6A5C-ED42-A985-86DD75D47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08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56E27D-14A7-2142-8565-F617A96EF9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AC13E-125B-EC42-8899-1958AF5BD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9061D-6326-D74D-A395-8A9624A2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EAFB1-9F42-B440-BB16-B74A64CE7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87903-0C57-6E4E-9A0C-731303BD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1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02F385-CFF5-D440-8F57-C5658EE8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6A6DC-A6B1-E246-969B-A8074363A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3F706-931E-8740-BF33-76DED2657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91D7E-B15D-9845-9FF3-64D32EE07B2A}" type="datetimeFigureOut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0200A-99A5-584F-B595-CBAD98963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A61D2-CAF1-E645-AE87-A8761B48C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2CC53-A48A-2743-B55E-7B5A401A7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6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375FEF-DCB8-E14D-82C5-BE2F0297E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>
                <a:solidFill>
                  <a:srgbClr val="FFFFFF"/>
                </a:solidFill>
              </a:rPr>
              <a:t>Fine &amp; Performing Arts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55A63-DB00-C746-843F-B453D1519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Newton North High School</a:t>
            </a:r>
          </a:p>
        </p:txBody>
      </p:sp>
    </p:spTree>
    <p:extLst>
      <p:ext uri="{BB962C8B-B14F-4D97-AF65-F5344CB8AC3E}">
        <p14:creationId xmlns:p14="http://schemas.microsoft.com/office/powerpoint/2010/main" val="1221491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660CF3-EC77-E244-B8EC-D522A3DFB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678" y="365125"/>
            <a:ext cx="9037122" cy="1325563"/>
          </a:xfrm>
        </p:spPr>
        <p:txBody>
          <a:bodyPr/>
          <a:lstStyle/>
          <a:p>
            <a:r>
              <a:rPr lang="en-US" b="1" dirty="0"/>
              <a:t>FPA DEPARTMENT FACULTY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81112-609D-EC47-9889-39030F0D8F1E}"/>
              </a:ext>
            </a:extLst>
          </p:cNvPr>
          <p:cNvSpPr txBox="1"/>
          <p:nvPr/>
        </p:nvSpPr>
        <p:spPr>
          <a:xfrm>
            <a:off x="3182588" y="1298308"/>
            <a:ext cx="973776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Michael Barrington-Haber - Theatre</a:t>
            </a:r>
          </a:p>
          <a:p>
            <a:r>
              <a:rPr lang="en-US" dirty="0"/>
              <a:t>Adam Brown – Theatre</a:t>
            </a:r>
          </a:p>
          <a:p>
            <a:r>
              <a:rPr lang="en-US" dirty="0"/>
              <a:t>Ruth </a:t>
            </a:r>
            <a:r>
              <a:rPr lang="en-US" dirty="0" err="1"/>
              <a:t>Talvacchia</a:t>
            </a:r>
            <a:r>
              <a:rPr lang="en-US" dirty="0"/>
              <a:t> – Theatre</a:t>
            </a:r>
          </a:p>
          <a:p>
            <a:r>
              <a:rPr lang="en-US" dirty="0"/>
              <a:t>Jay </a:t>
            </a:r>
            <a:r>
              <a:rPr lang="en-US" dirty="0" err="1"/>
              <a:t>Zawacki</a:t>
            </a:r>
            <a:r>
              <a:rPr lang="en-US" dirty="0"/>
              <a:t> – Theatre</a:t>
            </a:r>
          </a:p>
          <a:p>
            <a:endParaRPr lang="en-US" dirty="0"/>
          </a:p>
          <a:p>
            <a:r>
              <a:rPr lang="en-US" dirty="0"/>
              <a:t>Eileen Gagarin – Art</a:t>
            </a:r>
          </a:p>
          <a:p>
            <a:r>
              <a:rPr lang="en-US" dirty="0"/>
              <a:t>Leslie Kepner – Art</a:t>
            </a:r>
          </a:p>
          <a:p>
            <a:r>
              <a:rPr lang="en-US" dirty="0"/>
              <a:t>Tom </a:t>
            </a:r>
            <a:r>
              <a:rPr lang="en-US" dirty="0" err="1"/>
              <a:t>MacIntyre</a:t>
            </a:r>
            <a:r>
              <a:rPr lang="en-US" dirty="0"/>
              <a:t> – Art</a:t>
            </a:r>
          </a:p>
          <a:p>
            <a:r>
              <a:rPr lang="en-US" dirty="0"/>
              <a:t>Cindy </a:t>
            </a:r>
            <a:r>
              <a:rPr lang="en-US" dirty="0" err="1"/>
              <a:t>Massoff</a:t>
            </a:r>
            <a:r>
              <a:rPr lang="en-US" dirty="0"/>
              <a:t> – Art</a:t>
            </a:r>
          </a:p>
          <a:p>
            <a:r>
              <a:rPr lang="en-US" dirty="0"/>
              <a:t>Shannon Slattery - Art</a:t>
            </a:r>
          </a:p>
          <a:p>
            <a:endParaRPr lang="en-US" dirty="0"/>
          </a:p>
          <a:p>
            <a:r>
              <a:rPr lang="en-US" dirty="0"/>
              <a:t>Adam Grossman – Music</a:t>
            </a:r>
          </a:p>
          <a:p>
            <a:r>
              <a:rPr lang="en-US" dirty="0"/>
              <a:t>Richard Labedz – Music</a:t>
            </a:r>
          </a:p>
          <a:p>
            <a:r>
              <a:rPr lang="en-US" dirty="0"/>
              <a:t>Sheldon Reid – Music</a:t>
            </a:r>
          </a:p>
          <a:p>
            <a:r>
              <a:rPr lang="en-US" dirty="0"/>
              <a:t>Todd Young – Dept. Chair / Music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3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F645-84BC-4944-B6A4-97CC4EF4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Art Courses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B27FE7-1F7B-E74E-8335-72D5383FF171}"/>
              </a:ext>
            </a:extLst>
          </p:cNvPr>
          <p:cNvSpPr txBox="1"/>
          <p:nvPr/>
        </p:nvSpPr>
        <p:spPr>
          <a:xfrm>
            <a:off x="4120738" y="1805049"/>
            <a:ext cx="56882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Art Major 1-4</a:t>
            </a:r>
          </a:p>
          <a:p>
            <a:r>
              <a:rPr lang="en-US" sz="2400" dirty="0"/>
              <a:t>Art Minor 1-4</a:t>
            </a:r>
          </a:p>
          <a:p>
            <a:r>
              <a:rPr lang="en-US" sz="2400" dirty="0"/>
              <a:t>Ceramics Major 1-3</a:t>
            </a:r>
          </a:p>
          <a:p>
            <a:r>
              <a:rPr lang="en-US" sz="2400" dirty="0"/>
              <a:t>Ceramics Minor 1-4</a:t>
            </a:r>
          </a:p>
          <a:p>
            <a:r>
              <a:rPr lang="en-US" sz="2400" dirty="0"/>
              <a:t>Photo Major 1-3</a:t>
            </a:r>
          </a:p>
          <a:p>
            <a:r>
              <a:rPr lang="en-US" sz="2400" dirty="0"/>
              <a:t>Photo Minor 1-3</a:t>
            </a:r>
          </a:p>
          <a:p>
            <a:r>
              <a:rPr lang="en-US" sz="2400" dirty="0"/>
              <a:t>History of Art / AP History of Art</a:t>
            </a:r>
          </a:p>
          <a:p>
            <a:r>
              <a:rPr lang="en-US" sz="2400" dirty="0"/>
              <a:t>Sculpture</a:t>
            </a:r>
          </a:p>
          <a:p>
            <a:r>
              <a:rPr lang="en-US" sz="2400" dirty="0"/>
              <a:t>Animation</a:t>
            </a:r>
          </a:p>
          <a:p>
            <a:r>
              <a:rPr lang="en-US" sz="2400" dirty="0"/>
              <a:t>Careers in the 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384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F645-84BC-4944-B6A4-97CC4EF4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Music Courses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F1B93E-9060-5946-9933-6075EF8BF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38202" y="1825625"/>
            <a:ext cx="3181597" cy="435133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4500" b="1" dirty="0"/>
              <a:t>Performance Classes</a:t>
            </a:r>
          </a:p>
          <a:p>
            <a:pPr marL="0" indent="0">
              <a:buNone/>
            </a:pPr>
            <a:endParaRPr lang="en-US" sz="4500" b="1" dirty="0"/>
          </a:p>
          <a:p>
            <a:pPr marL="0" indent="0">
              <a:buNone/>
            </a:pPr>
            <a:r>
              <a:rPr lang="en-US" sz="4500" dirty="0"/>
              <a:t>Vocal Ensemble</a:t>
            </a:r>
          </a:p>
          <a:p>
            <a:pPr marL="0" indent="0">
              <a:buNone/>
            </a:pPr>
            <a:r>
              <a:rPr lang="en-US" sz="4500" dirty="0"/>
              <a:t>Concert Choir</a:t>
            </a:r>
          </a:p>
          <a:p>
            <a:pPr marL="0" indent="0">
              <a:buNone/>
            </a:pPr>
            <a:r>
              <a:rPr lang="en-US" sz="4500" dirty="0"/>
              <a:t>Family Singers </a:t>
            </a:r>
          </a:p>
          <a:p>
            <a:pPr marL="0" indent="0">
              <a:buNone/>
            </a:pPr>
            <a:r>
              <a:rPr lang="en-US" sz="4500" dirty="0"/>
              <a:t>Jubilee Singers</a:t>
            </a:r>
          </a:p>
          <a:p>
            <a:pPr marL="0" indent="0">
              <a:buNone/>
            </a:pPr>
            <a:r>
              <a:rPr lang="en-US" sz="4500" dirty="0"/>
              <a:t>Tiger </a:t>
            </a:r>
            <a:r>
              <a:rPr lang="en-US" sz="4500" dirty="0" err="1"/>
              <a:t>BeBop</a:t>
            </a:r>
            <a:endParaRPr lang="en-US" sz="4500" dirty="0"/>
          </a:p>
          <a:p>
            <a:pPr marL="0" indent="0">
              <a:buNone/>
            </a:pPr>
            <a:r>
              <a:rPr lang="en-US" sz="4500" dirty="0"/>
              <a:t>Orchestra</a:t>
            </a:r>
          </a:p>
          <a:p>
            <a:pPr marL="0" indent="0">
              <a:buNone/>
            </a:pPr>
            <a:r>
              <a:rPr lang="en-US" sz="4500" dirty="0"/>
              <a:t>Chamber Music Workshop</a:t>
            </a:r>
          </a:p>
          <a:p>
            <a:pPr marL="0" indent="0">
              <a:buNone/>
            </a:pPr>
            <a:r>
              <a:rPr lang="en-US" sz="4500" dirty="0"/>
              <a:t>Symphonic Band</a:t>
            </a:r>
          </a:p>
          <a:p>
            <a:pPr marL="0" indent="0">
              <a:buNone/>
            </a:pPr>
            <a:r>
              <a:rPr lang="en-US" sz="4500" dirty="0"/>
              <a:t>Wind Ensemble </a:t>
            </a:r>
          </a:p>
          <a:p>
            <a:pPr marL="0" indent="0">
              <a:buNone/>
            </a:pPr>
            <a:r>
              <a:rPr lang="en-US" sz="4500" dirty="0"/>
              <a:t>Jazz Ensemble</a:t>
            </a:r>
          </a:p>
          <a:p>
            <a:pPr marL="0" indent="0">
              <a:buNone/>
            </a:pPr>
            <a:r>
              <a:rPr lang="en-US" sz="4500" dirty="0"/>
              <a:t>Jazz Workshop</a:t>
            </a:r>
          </a:p>
          <a:p>
            <a:pPr marL="0" indent="0">
              <a:buNone/>
            </a:pPr>
            <a:r>
              <a:rPr lang="en-US" sz="4500" dirty="0"/>
              <a:t>Rock Workshop</a:t>
            </a:r>
          </a:p>
          <a:p>
            <a:pPr marL="0" indent="0">
              <a:buNone/>
            </a:pPr>
            <a:r>
              <a:rPr lang="en-US" sz="4500" dirty="0"/>
              <a:t>Advanced Jazz Improvisation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E0E74C-7935-4E4D-9BCE-A998F81DE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3926" y="1825625"/>
            <a:ext cx="4869873" cy="435133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4600" b="1" dirty="0"/>
              <a:t>Non-Performance Classes</a:t>
            </a:r>
          </a:p>
          <a:p>
            <a:pPr marL="0" indent="0">
              <a:buNone/>
            </a:pPr>
            <a:endParaRPr lang="en-US" sz="4600" b="1" dirty="0"/>
          </a:p>
          <a:p>
            <a:pPr marL="0" indent="0">
              <a:buNone/>
            </a:pPr>
            <a:r>
              <a:rPr lang="en-US" sz="4600" dirty="0"/>
              <a:t>Music Theory</a:t>
            </a:r>
          </a:p>
          <a:p>
            <a:pPr marL="0" indent="0">
              <a:buNone/>
            </a:pPr>
            <a:r>
              <a:rPr lang="en-US" sz="4600" dirty="0"/>
              <a:t>AP Music Theory</a:t>
            </a:r>
          </a:p>
          <a:p>
            <a:pPr marL="0" indent="0">
              <a:buNone/>
            </a:pPr>
            <a:r>
              <a:rPr lang="en-US" sz="4600" dirty="0"/>
              <a:t>Music Technology</a:t>
            </a:r>
          </a:p>
          <a:p>
            <a:pPr marL="0" indent="0">
              <a:buNone/>
            </a:pPr>
            <a:r>
              <a:rPr lang="en-US" sz="4600" dirty="0"/>
              <a:t>Film Scoring</a:t>
            </a:r>
          </a:p>
          <a:p>
            <a:pPr marL="0" indent="0">
              <a:buNone/>
            </a:pPr>
            <a:r>
              <a:rPr lang="en-US" sz="4600" dirty="0"/>
              <a:t>History of Rock Music</a:t>
            </a:r>
          </a:p>
          <a:p>
            <a:pPr marL="0" indent="0">
              <a:buNone/>
            </a:pPr>
            <a:r>
              <a:rPr lang="en-US" sz="4600" dirty="0"/>
              <a:t>Music of the Beatles</a:t>
            </a:r>
          </a:p>
          <a:p>
            <a:pPr marL="0" indent="0">
              <a:buNone/>
            </a:pPr>
            <a:r>
              <a:rPr lang="en-US" sz="4600" dirty="0"/>
              <a:t>American Musical Theatre</a:t>
            </a:r>
          </a:p>
          <a:p>
            <a:pPr marL="0" indent="0">
              <a:buNone/>
            </a:pPr>
            <a:r>
              <a:rPr lang="en-US" sz="4600" dirty="0"/>
              <a:t>Careers in the Arts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B27FE7-1F7B-E74E-8335-72D5383FF171}"/>
              </a:ext>
            </a:extLst>
          </p:cNvPr>
          <p:cNvSpPr txBox="1"/>
          <p:nvPr/>
        </p:nvSpPr>
        <p:spPr>
          <a:xfrm>
            <a:off x="3633849" y="1805049"/>
            <a:ext cx="6175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6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F645-84BC-4944-B6A4-97CC4EF4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Theatre Courses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B27FE7-1F7B-E74E-8335-72D5383FF171}"/>
              </a:ext>
            </a:extLst>
          </p:cNvPr>
          <p:cNvSpPr txBox="1"/>
          <p:nvPr/>
        </p:nvSpPr>
        <p:spPr>
          <a:xfrm>
            <a:off x="3574472" y="1805049"/>
            <a:ext cx="61751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Acting 1-3</a:t>
            </a:r>
          </a:p>
          <a:p>
            <a:r>
              <a:rPr lang="en-US" sz="2000" dirty="0"/>
              <a:t>Costume Design – Level 1 &amp;2</a:t>
            </a:r>
          </a:p>
          <a:p>
            <a:r>
              <a:rPr lang="en-US" sz="2000" dirty="0"/>
              <a:t>Introduction to Technical Theatre</a:t>
            </a:r>
          </a:p>
          <a:p>
            <a:r>
              <a:rPr lang="en-US" sz="2000" dirty="0"/>
              <a:t>American Musical Theatre</a:t>
            </a:r>
          </a:p>
          <a:p>
            <a:r>
              <a:rPr lang="en-US" sz="2000" dirty="0"/>
              <a:t>Technical Theatre Production and Management</a:t>
            </a:r>
          </a:p>
          <a:p>
            <a:r>
              <a:rPr lang="en-US" sz="2000" dirty="0"/>
              <a:t>TTP&amp;M Work Study</a:t>
            </a:r>
          </a:p>
          <a:p>
            <a:r>
              <a:rPr lang="en-US" sz="2000" dirty="0"/>
              <a:t>Introduction to Directing / Practicum</a:t>
            </a:r>
          </a:p>
          <a:p>
            <a:r>
              <a:rPr lang="en-US" sz="2000" dirty="0"/>
              <a:t>Advanced Theatrical Directing / Practicum</a:t>
            </a:r>
          </a:p>
          <a:p>
            <a:r>
              <a:rPr lang="en-US" sz="2000" dirty="0"/>
              <a:t>Careers in the 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3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21AAB-267C-1A42-BE23-5BED15950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pPr algn="ctr"/>
            <a:r>
              <a:rPr lang="en-US" b="1" dirty="0"/>
              <a:t>Courses Available for Freshman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69AE0-CBDB-8349-A0DD-A4C14D36756D}"/>
              </a:ext>
            </a:extLst>
          </p:cNvPr>
          <p:cNvSpPr txBox="1"/>
          <p:nvPr/>
        </p:nvSpPr>
        <p:spPr>
          <a:xfrm>
            <a:off x="3455719" y="1270660"/>
            <a:ext cx="725582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Art			   Music</a:t>
            </a:r>
          </a:p>
          <a:p>
            <a:r>
              <a:rPr lang="en-US" sz="2000" dirty="0"/>
              <a:t>Art Major 1		   AP Music Theory</a:t>
            </a:r>
          </a:p>
          <a:p>
            <a:r>
              <a:rPr lang="en-US" sz="2000" dirty="0"/>
              <a:t>Art Minor 1		   Vocal Ensemble</a:t>
            </a:r>
          </a:p>
          <a:p>
            <a:r>
              <a:rPr lang="en-US" sz="2000" dirty="0"/>
              <a:t>Ceramics Minor 1	   	   Film Scoring</a:t>
            </a:r>
          </a:p>
          <a:p>
            <a:r>
              <a:rPr lang="en-US" sz="2000" dirty="0"/>
              <a:t>Photography Minor 1	   Jazz Workshop</a:t>
            </a:r>
          </a:p>
          <a:p>
            <a:r>
              <a:rPr lang="en-US" sz="2000" dirty="0"/>
              <a:t>Sculpture		   American Music Theatre</a:t>
            </a:r>
          </a:p>
          <a:p>
            <a:r>
              <a:rPr lang="en-US" sz="2000" dirty="0"/>
              <a:t>Animation		   Rock Workshop</a:t>
            </a:r>
          </a:p>
          <a:p>
            <a:r>
              <a:rPr lang="en-US" sz="2000" dirty="0"/>
              <a:t>  			   Music of the Beatles</a:t>
            </a:r>
          </a:p>
          <a:p>
            <a:r>
              <a:rPr lang="en-US" sz="2000" dirty="0"/>
              <a:t>		   	   Music Technology</a:t>
            </a:r>
          </a:p>
          <a:p>
            <a:r>
              <a:rPr lang="en-US" sz="2000" dirty="0"/>
              <a:t>		                   Music Theory</a:t>
            </a:r>
          </a:p>
          <a:p>
            <a:r>
              <a:rPr lang="en-US" sz="2000" b="1" dirty="0"/>
              <a:t>Theatre		   	   </a:t>
            </a:r>
            <a:r>
              <a:rPr lang="en-US" sz="2000" dirty="0"/>
              <a:t>Orchestra</a:t>
            </a:r>
          </a:p>
          <a:p>
            <a:r>
              <a:rPr lang="en-US" sz="2000" dirty="0"/>
              <a:t>Acting 1		   	   History of Rock Music</a:t>
            </a:r>
          </a:p>
          <a:p>
            <a:r>
              <a:rPr lang="en-US" sz="2000" dirty="0"/>
              <a:t>Intro to Tech Theatre	   Symphonic Band</a:t>
            </a:r>
          </a:p>
          <a:p>
            <a:r>
              <a:rPr lang="en-US" sz="2000" dirty="0"/>
              <a:t>Costume Design, level 1</a:t>
            </a:r>
          </a:p>
          <a:p>
            <a:r>
              <a:rPr lang="en-US" sz="2000" dirty="0"/>
              <a:t>American Music Theatre</a:t>
            </a:r>
            <a:r>
              <a:rPr lang="en-US" dirty="0"/>
              <a:t>		</a:t>
            </a:r>
          </a:p>
          <a:p>
            <a:r>
              <a:rPr lang="en-US" sz="2000" dirty="0"/>
              <a:t>Technical Theatre Production &amp; Management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03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321</Words>
  <Application>Microsoft Macintosh PowerPoint</Application>
  <PresentationFormat>Widescreen</PresentationFormat>
  <Paragraphs>85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Fine &amp; Performing Arts</vt:lpstr>
      <vt:lpstr>FPA DEPARTMENT FACULTY</vt:lpstr>
      <vt:lpstr>Art Courses</vt:lpstr>
      <vt:lpstr>Music Courses</vt:lpstr>
      <vt:lpstr>Theatre Courses</vt:lpstr>
      <vt:lpstr>Courses Available for Freshman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Fine &amp; Performing Arts</dc:title>
  <dc:creator>Todd Young</dc:creator>
  <cp:lastModifiedBy>Todd Young</cp:lastModifiedBy>
  <cp:revision>2</cp:revision>
  <dcterms:created xsi:type="dcterms:W3CDTF">2022-03-01T19:55:01Z</dcterms:created>
  <dcterms:modified xsi:type="dcterms:W3CDTF">2022-03-01T20:42:33Z</dcterms:modified>
</cp:coreProperties>
</file>