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98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A6D0BBC-4AEC-4599-99DC-0BE899255C1C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487C583-9400-47C5-BDFF-286A907312F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Class of </a:t>
            </a:r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Duxbury High School Scholarship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2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the general application on </a:t>
            </a:r>
            <a:r>
              <a:rPr lang="en-US" dirty="0" err="1" smtClean="0"/>
              <a:t>Naviance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Some scholarships have separate applications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To be considered for need based scholarships you must submit the SAR of the FAFSA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Adhering to all deadlines is crucial!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Don’t just assume you won’t get something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87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 of general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Naviance</a:t>
            </a:r>
            <a:r>
              <a:rPr lang="en-US" dirty="0" smtClean="0"/>
              <a:t> – log on and go to “about me” section.  Survey will be on the left side</a:t>
            </a:r>
          </a:p>
          <a:p>
            <a:r>
              <a:rPr lang="en-US" dirty="0" smtClean="0"/>
              <a:t>Make sure to fill in ALL fields</a:t>
            </a:r>
          </a:p>
          <a:p>
            <a:r>
              <a:rPr lang="en-US" dirty="0" smtClean="0"/>
              <a:t>No laundry list of activities</a:t>
            </a:r>
          </a:p>
          <a:p>
            <a:r>
              <a:rPr lang="en-US" dirty="0" smtClean="0"/>
              <a:t>Special circumstances</a:t>
            </a:r>
          </a:p>
          <a:p>
            <a:r>
              <a:rPr lang="en-US" dirty="0" smtClean="0"/>
              <a:t>Be sure to include a major or area of interest</a:t>
            </a:r>
          </a:p>
          <a:p>
            <a:endParaRPr lang="en-US" dirty="0"/>
          </a:p>
          <a:p>
            <a:r>
              <a:rPr lang="en-US" dirty="0" smtClean="0"/>
              <a:t>DUE DATE!!!!!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863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 of General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list a school by due date</a:t>
            </a:r>
          </a:p>
          <a:p>
            <a:r>
              <a:rPr lang="en-US" dirty="0" smtClean="0"/>
              <a:t>Must submit a financial aid award letter from college if applicable</a:t>
            </a:r>
          </a:p>
          <a:p>
            <a:r>
              <a:rPr lang="en-US" dirty="0" smtClean="0"/>
              <a:t>FAFSA sheet due</a:t>
            </a:r>
          </a:p>
          <a:p>
            <a:endParaRPr lang="en-US" dirty="0"/>
          </a:p>
          <a:p>
            <a:r>
              <a:rPr lang="en-US" dirty="0" smtClean="0"/>
              <a:t>What to do if college is still unknown?</a:t>
            </a:r>
          </a:p>
          <a:p>
            <a:r>
              <a:rPr lang="en-US" dirty="0" smtClean="0"/>
              <a:t>DUE DATE!!!!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12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be listed in </a:t>
            </a:r>
            <a:r>
              <a:rPr lang="en-US" dirty="0" err="1" smtClean="0"/>
              <a:t>Naviance</a:t>
            </a:r>
            <a:endParaRPr lang="en-US" dirty="0" smtClean="0"/>
          </a:p>
          <a:p>
            <a:r>
              <a:rPr lang="en-US" dirty="0" smtClean="0"/>
              <a:t>Pay attention to due dates</a:t>
            </a:r>
          </a:p>
          <a:p>
            <a:r>
              <a:rPr lang="en-US" dirty="0" smtClean="0"/>
              <a:t>Must be sent back directly to organization awarding scholarship</a:t>
            </a:r>
          </a:p>
          <a:p>
            <a:r>
              <a:rPr lang="en-US" dirty="0" smtClean="0"/>
              <a:t>Must meet the criteria listed</a:t>
            </a:r>
          </a:p>
          <a:p>
            <a:r>
              <a:rPr lang="en-US" dirty="0" smtClean="0"/>
              <a:t>Worth the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099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us with any questions</a:t>
            </a:r>
          </a:p>
          <a:p>
            <a:r>
              <a:rPr lang="en-US" dirty="0" smtClean="0"/>
              <a:t>Don’t take yourself out of the mix by not completing applications or by missing deadlines</a:t>
            </a:r>
          </a:p>
          <a:p>
            <a:r>
              <a:rPr lang="en-US" dirty="0" smtClean="0"/>
              <a:t>Be sure to list a major or area of interest – one of main sort criteria</a:t>
            </a:r>
          </a:p>
          <a:p>
            <a:r>
              <a:rPr lang="en-US" dirty="0" smtClean="0"/>
              <a:t>Be sure that your </a:t>
            </a:r>
            <a:r>
              <a:rPr lang="en-US" dirty="0" err="1" smtClean="0"/>
              <a:t>Naviance</a:t>
            </a:r>
            <a:r>
              <a:rPr lang="en-US" dirty="0" smtClean="0"/>
              <a:t> email is correct</a:t>
            </a:r>
          </a:p>
          <a:p>
            <a:r>
              <a:rPr lang="en-US" dirty="0" smtClean="0"/>
              <a:t>Time management so that it is not a stressful process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26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Dates and 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application is available on </a:t>
            </a:r>
            <a:r>
              <a:rPr lang="en-US" dirty="0" err="1" smtClean="0"/>
              <a:t>Naviance</a:t>
            </a:r>
            <a:r>
              <a:rPr lang="en-US" dirty="0" smtClean="0"/>
              <a:t> </a:t>
            </a:r>
          </a:p>
          <a:p>
            <a:r>
              <a:rPr lang="en-US" dirty="0" smtClean="0"/>
              <a:t>Part 1 is due by Friday, March </a:t>
            </a:r>
            <a:r>
              <a:rPr lang="en-US" dirty="0" smtClean="0"/>
              <a:t>28, 2014</a:t>
            </a:r>
            <a:endParaRPr lang="en-US" dirty="0" smtClean="0"/>
          </a:p>
          <a:p>
            <a:r>
              <a:rPr lang="en-US" dirty="0" smtClean="0"/>
              <a:t>Part 2 is due with FAFSA SAR if applicable by </a:t>
            </a:r>
            <a:r>
              <a:rPr lang="en-US" dirty="0" smtClean="0"/>
              <a:t>Thursday</a:t>
            </a:r>
            <a:r>
              <a:rPr lang="en-US" dirty="0" smtClean="0"/>
              <a:t>, </a:t>
            </a:r>
            <a:r>
              <a:rPr lang="en-US" dirty="0" smtClean="0"/>
              <a:t>April </a:t>
            </a:r>
            <a:r>
              <a:rPr lang="en-US" dirty="0" smtClean="0"/>
              <a:t>17</a:t>
            </a:r>
            <a:r>
              <a:rPr lang="en-US" dirty="0" smtClean="0"/>
              <a:t>, 2014</a:t>
            </a:r>
            <a:endParaRPr lang="en-US" dirty="0" smtClean="0"/>
          </a:p>
          <a:p>
            <a:r>
              <a:rPr lang="en-US" dirty="0" smtClean="0"/>
              <a:t>Most outside applications are available in </a:t>
            </a:r>
            <a:r>
              <a:rPr lang="en-US" dirty="0" smtClean="0"/>
              <a:t>late</a:t>
            </a:r>
            <a:r>
              <a:rPr lang="en-US" dirty="0" smtClean="0"/>
              <a:t> </a:t>
            </a:r>
            <a:r>
              <a:rPr lang="en-US" dirty="0" smtClean="0"/>
              <a:t>February and due by mid April – dates will be listed in </a:t>
            </a:r>
            <a:r>
              <a:rPr lang="en-US" dirty="0" err="1" smtClean="0"/>
              <a:t>Naviance</a:t>
            </a:r>
            <a:endParaRPr lang="en-US" dirty="0"/>
          </a:p>
          <a:p>
            <a:r>
              <a:rPr lang="en-US" dirty="0" smtClean="0"/>
              <a:t>Senior Awards Night will be held on Wednesday</a:t>
            </a:r>
            <a:r>
              <a:rPr lang="en-US" smtClean="0"/>
              <a:t>, </a:t>
            </a:r>
            <a:r>
              <a:rPr lang="en-US" smtClean="0"/>
              <a:t>June 4, 2014</a:t>
            </a:r>
            <a:r>
              <a:rPr lang="en-US" smtClean="0"/>
              <a:t> </a:t>
            </a:r>
            <a:r>
              <a:rPr lang="en-US" dirty="0" smtClean="0"/>
              <a:t>at 7pm in the Performing Arts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114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17</TotalTime>
  <Words>312</Words>
  <Application>Microsoft Macintosh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Apothecary</vt:lpstr>
      <vt:lpstr>Duxbury High School Scholarship Process</vt:lpstr>
      <vt:lpstr>How does it Work?</vt:lpstr>
      <vt:lpstr>Part 1 of general application</vt:lpstr>
      <vt:lpstr>Part 2 of General Application</vt:lpstr>
      <vt:lpstr>Separate Applications</vt:lpstr>
      <vt:lpstr>Important Notes</vt:lpstr>
      <vt:lpstr>Dates and Deadlines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Duxbury High School Scholarship Process</dc:title>
  <dc:creator>Guidance</dc:creator>
  <cp:lastModifiedBy>Duxbury Public Schools</cp:lastModifiedBy>
  <cp:revision>4</cp:revision>
  <dcterms:created xsi:type="dcterms:W3CDTF">2011-11-03T11:57:42Z</dcterms:created>
  <dcterms:modified xsi:type="dcterms:W3CDTF">2014-02-24T15:27:59Z</dcterms:modified>
</cp:coreProperties>
</file>