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1"/>
  </p:sldMasterIdLst>
  <p:notesMasterIdLst>
    <p:notesMasterId r:id="rId21"/>
  </p:notesMasterIdLst>
  <p:handoutMasterIdLst>
    <p:handoutMasterId r:id="rId22"/>
  </p:handoutMasterIdLst>
  <p:sldIdLst>
    <p:sldId id="260" r:id="rId2"/>
    <p:sldId id="305" r:id="rId3"/>
    <p:sldId id="306" r:id="rId4"/>
    <p:sldId id="269" r:id="rId5"/>
    <p:sldId id="290" r:id="rId6"/>
    <p:sldId id="265" r:id="rId7"/>
    <p:sldId id="297" r:id="rId8"/>
    <p:sldId id="304" r:id="rId9"/>
    <p:sldId id="262" r:id="rId10"/>
    <p:sldId id="286" r:id="rId11"/>
    <p:sldId id="261" r:id="rId12"/>
    <p:sldId id="263" r:id="rId13"/>
    <p:sldId id="289" r:id="rId14"/>
    <p:sldId id="300" r:id="rId15"/>
    <p:sldId id="307" r:id="rId16"/>
    <p:sldId id="274" r:id="rId17"/>
    <p:sldId id="276" r:id="rId18"/>
    <p:sldId id="296" r:id="rId19"/>
    <p:sldId id="280" r:id="rId20"/>
  </p:sldIdLst>
  <p:sldSz cx="9144000" cy="6858000" type="screen4x3"/>
  <p:notesSz cx="6997700" cy="92837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p15:clr>
            <a:srgbClr val="A4A3A4"/>
          </p15:clr>
        </p15:guide>
        <p15:guide id="2" pos="22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crosoft Corporation" initials="" lastIdx="6" clrIdx="0"/>
  <p:cmAuthor id="1" name="Elisabeth Keating"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6600"/>
    <a:srgbClr val="800080"/>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02" autoAdjust="0"/>
    <p:restoredTop sz="94654" autoAdjust="0"/>
  </p:normalViewPr>
  <p:slideViewPr>
    <p:cSldViewPr>
      <p:cViewPr varScale="1">
        <p:scale>
          <a:sx n="102" d="100"/>
          <a:sy n="102" d="100"/>
        </p:scale>
        <p:origin x="108" y="126"/>
      </p:cViewPr>
      <p:guideLst>
        <p:guide orient="horz" pos="2160"/>
        <p:guide pos="2880"/>
      </p:guideLst>
    </p:cSldViewPr>
  </p:slideViewPr>
  <p:outlineViewPr>
    <p:cViewPr>
      <p:scale>
        <a:sx n="33" d="100"/>
        <a:sy n="33" d="100"/>
      </p:scale>
      <p:origin x="0" y="779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8" d="100"/>
          <a:sy n="48" d="100"/>
        </p:scale>
        <p:origin x="-1302" y="-90"/>
      </p:cViewPr>
      <p:guideLst>
        <p:guide orient="horz" pos="2924"/>
        <p:guide pos="22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29" tIns="46514" rIns="93029" bIns="46514" numCol="1" anchor="t" anchorCtr="0" compatLnSpc="1">
            <a:prstTxWarp prst="textNoShape">
              <a:avLst/>
            </a:prstTxWarp>
          </a:bodyPr>
          <a:lstStyle>
            <a:lvl1pPr defTabSz="930275" eaLnBrk="1" hangingPunct="1">
              <a:defRPr sz="1200">
                <a:latin typeface="Verdana" pitchFamily="34" charset="0"/>
              </a:defRPr>
            </a:lvl1pPr>
          </a:lstStyle>
          <a:p>
            <a:endParaRPr lang="en-US"/>
          </a:p>
        </p:txBody>
      </p:sp>
      <p:sp>
        <p:nvSpPr>
          <p:cNvPr id="299011" name="Rectangle 3"/>
          <p:cNvSpPr>
            <a:spLocks noGrp="1" noChangeArrowheads="1"/>
          </p:cNvSpPr>
          <p:nvPr>
            <p:ph type="dt" sz="quarter" idx="1"/>
          </p:nvPr>
        </p:nvSpPr>
        <p:spPr bwMode="auto">
          <a:xfrm>
            <a:off x="3963988" y="0"/>
            <a:ext cx="3032125" cy="463550"/>
          </a:xfrm>
          <a:prstGeom prst="rect">
            <a:avLst/>
          </a:prstGeom>
          <a:noFill/>
          <a:ln w="9525">
            <a:noFill/>
            <a:miter lim="800000"/>
            <a:headEnd/>
            <a:tailEnd/>
          </a:ln>
          <a:effectLst/>
        </p:spPr>
        <p:txBody>
          <a:bodyPr vert="horz" wrap="square" lIns="93029" tIns="46514" rIns="93029" bIns="46514" numCol="1" anchor="t" anchorCtr="0" compatLnSpc="1">
            <a:prstTxWarp prst="textNoShape">
              <a:avLst/>
            </a:prstTxWarp>
          </a:bodyPr>
          <a:lstStyle>
            <a:lvl1pPr algn="r" defTabSz="930275" eaLnBrk="1" hangingPunct="1">
              <a:defRPr sz="1200">
                <a:latin typeface="Verdana" pitchFamily="34" charset="0"/>
              </a:defRPr>
            </a:lvl1pPr>
          </a:lstStyle>
          <a:p>
            <a:endParaRPr lang="en-US"/>
          </a:p>
        </p:txBody>
      </p:sp>
      <p:sp>
        <p:nvSpPr>
          <p:cNvPr id="299012" name="Rectangle 4"/>
          <p:cNvSpPr>
            <a:spLocks noGrp="1" noChangeArrowheads="1"/>
          </p:cNvSpPr>
          <p:nvPr>
            <p:ph type="ftr" sz="quarter" idx="2"/>
          </p:nvPr>
        </p:nvSpPr>
        <p:spPr bwMode="auto">
          <a:xfrm>
            <a:off x="0" y="8818563"/>
            <a:ext cx="3032125" cy="463550"/>
          </a:xfrm>
          <a:prstGeom prst="rect">
            <a:avLst/>
          </a:prstGeom>
          <a:noFill/>
          <a:ln w="9525">
            <a:noFill/>
            <a:miter lim="800000"/>
            <a:headEnd/>
            <a:tailEnd/>
          </a:ln>
          <a:effectLst/>
        </p:spPr>
        <p:txBody>
          <a:bodyPr vert="horz" wrap="square" lIns="93029" tIns="46514" rIns="93029" bIns="46514" numCol="1" anchor="b" anchorCtr="0" compatLnSpc="1">
            <a:prstTxWarp prst="textNoShape">
              <a:avLst/>
            </a:prstTxWarp>
          </a:bodyPr>
          <a:lstStyle>
            <a:lvl1pPr defTabSz="930275" eaLnBrk="1" hangingPunct="1">
              <a:defRPr sz="1200">
                <a:latin typeface="Verdana" pitchFamily="34" charset="0"/>
              </a:defRPr>
            </a:lvl1pPr>
          </a:lstStyle>
          <a:p>
            <a:endParaRPr lang="en-US"/>
          </a:p>
        </p:txBody>
      </p:sp>
      <p:sp>
        <p:nvSpPr>
          <p:cNvPr id="299013" name="Rectangle 5"/>
          <p:cNvSpPr>
            <a:spLocks noGrp="1" noChangeArrowheads="1"/>
          </p:cNvSpPr>
          <p:nvPr>
            <p:ph type="sldNum" sz="quarter" idx="3"/>
          </p:nvPr>
        </p:nvSpPr>
        <p:spPr bwMode="auto">
          <a:xfrm>
            <a:off x="3963988" y="8818563"/>
            <a:ext cx="3032125" cy="463550"/>
          </a:xfrm>
          <a:prstGeom prst="rect">
            <a:avLst/>
          </a:prstGeom>
          <a:noFill/>
          <a:ln w="9525">
            <a:noFill/>
            <a:miter lim="800000"/>
            <a:headEnd/>
            <a:tailEnd/>
          </a:ln>
          <a:effectLst/>
        </p:spPr>
        <p:txBody>
          <a:bodyPr vert="horz" wrap="square" lIns="93029" tIns="46514" rIns="93029" bIns="46514" numCol="1" anchor="b" anchorCtr="0" compatLnSpc="1">
            <a:prstTxWarp prst="textNoShape">
              <a:avLst/>
            </a:prstTxWarp>
          </a:bodyPr>
          <a:lstStyle>
            <a:lvl1pPr algn="r" defTabSz="930275" eaLnBrk="1" hangingPunct="1">
              <a:defRPr sz="1200">
                <a:latin typeface="Verdana" pitchFamily="34" charset="0"/>
              </a:defRPr>
            </a:lvl1pPr>
          </a:lstStyle>
          <a:p>
            <a:fld id="{2EE3C217-FC92-42F1-81FB-32BA5226B31F}" type="slidenum">
              <a:rPr lang="en-US"/>
              <a:pPr/>
              <a:t>‹#›</a:t>
            </a:fld>
            <a:endParaRPr lang="en-US"/>
          </a:p>
        </p:txBody>
      </p:sp>
    </p:spTree>
    <p:extLst>
      <p:ext uri="{BB962C8B-B14F-4D97-AF65-F5344CB8AC3E}">
        <p14:creationId xmlns:p14="http://schemas.microsoft.com/office/powerpoint/2010/main" val="12082676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29" tIns="46514" rIns="93029" bIns="46514" numCol="1" anchor="t" anchorCtr="0" compatLnSpc="1">
            <a:prstTxWarp prst="textNoShape">
              <a:avLst/>
            </a:prstTxWarp>
          </a:bodyPr>
          <a:lstStyle>
            <a:lvl1pPr defTabSz="930275" eaLnBrk="1" hangingPunct="1">
              <a:defRPr sz="1200">
                <a:latin typeface="Verdana" pitchFamily="34" charset="0"/>
              </a:defRPr>
            </a:lvl1pPr>
          </a:lstStyle>
          <a:p>
            <a:endParaRPr lang="en-US"/>
          </a:p>
        </p:txBody>
      </p:sp>
      <p:sp>
        <p:nvSpPr>
          <p:cNvPr id="297987" name="Rectangle 3"/>
          <p:cNvSpPr>
            <a:spLocks noGrp="1" noChangeArrowheads="1"/>
          </p:cNvSpPr>
          <p:nvPr>
            <p:ph type="dt" idx="1"/>
          </p:nvPr>
        </p:nvSpPr>
        <p:spPr bwMode="auto">
          <a:xfrm>
            <a:off x="3963988" y="0"/>
            <a:ext cx="3032125" cy="463550"/>
          </a:xfrm>
          <a:prstGeom prst="rect">
            <a:avLst/>
          </a:prstGeom>
          <a:noFill/>
          <a:ln w="9525">
            <a:noFill/>
            <a:miter lim="800000"/>
            <a:headEnd/>
            <a:tailEnd/>
          </a:ln>
          <a:effectLst/>
        </p:spPr>
        <p:txBody>
          <a:bodyPr vert="horz" wrap="square" lIns="93029" tIns="46514" rIns="93029" bIns="46514" numCol="1" anchor="t" anchorCtr="0" compatLnSpc="1">
            <a:prstTxWarp prst="textNoShape">
              <a:avLst/>
            </a:prstTxWarp>
          </a:bodyPr>
          <a:lstStyle>
            <a:lvl1pPr algn="r" defTabSz="930275" eaLnBrk="1" hangingPunct="1">
              <a:defRPr sz="1200">
                <a:latin typeface="Verdana" pitchFamily="34" charset="0"/>
              </a:defRPr>
            </a:lvl1pPr>
          </a:lstStyle>
          <a:p>
            <a:endParaRPr lang="en-US"/>
          </a:p>
        </p:txBody>
      </p:sp>
      <p:sp>
        <p:nvSpPr>
          <p:cNvPr id="297988" name="Rectangle 4"/>
          <p:cNvSpPr>
            <a:spLocks noGrp="1" noRot="1" noChangeAspec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a:effectLst/>
        </p:spPr>
      </p:sp>
      <p:sp>
        <p:nvSpPr>
          <p:cNvPr id="297989"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a:effectLst/>
        </p:spPr>
        <p:txBody>
          <a:bodyPr vert="horz" wrap="square" lIns="93029" tIns="46514" rIns="93029" bIns="4651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97990"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a:effectLst/>
        </p:spPr>
        <p:txBody>
          <a:bodyPr vert="horz" wrap="square" lIns="93029" tIns="46514" rIns="93029" bIns="46514" numCol="1" anchor="b" anchorCtr="0" compatLnSpc="1">
            <a:prstTxWarp prst="textNoShape">
              <a:avLst/>
            </a:prstTxWarp>
          </a:bodyPr>
          <a:lstStyle>
            <a:lvl1pPr defTabSz="930275" eaLnBrk="1" hangingPunct="1">
              <a:defRPr sz="1200">
                <a:latin typeface="Verdana" pitchFamily="34" charset="0"/>
              </a:defRPr>
            </a:lvl1pPr>
          </a:lstStyle>
          <a:p>
            <a:endParaRPr lang="en-US"/>
          </a:p>
        </p:txBody>
      </p:sp>
      <p:sp>
        <p:nvSpPr>
          <p:cNvPr id="297991"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a:effectLst/>
        </p:spPr>
        <p:txBody>
          <a:bodyPr vert="horz" wrap="square" lIns="93029" tIns="46514" rIns="93029" bIns="46514" numCol="1" anchor="b" anchorCtr="0" compatLnSpc="1">
            <a:prstTxWarp prst="textNoShape">
              <a:avLst/>
            </a:prstTxWarp>
          </a:bodyPr>
          <a:lstStyle>
            <a:lvl1pPr algn="r" defTabSz="930275" eaLnBrk="1" hangingPunct="1">
              <a:defRPr sz="1200">
                <a:latin typeface="Verdana" pitchFamily="34" charset="0"/>
              </a:defRPr>
            </a:lvl1pPr>
          </a:lstStyle>
          <a:p>
            <a:fld id="{7BD41E6D-ACD6-4A9B-8D39-7DC29FA88C2A}" type="slidenum">
              <a:rPr lang="en-US"/>
              <a:pPr/>
              <a:t>‹#›</a:t>
            </a:fld>
            <a:endParaRPr lang="en-US"/>
          </a:p>
        </p:txBody>
      </p:sp>
    </p:spTree>
    <p:extLst>
      <p:ext uri="{BB962C8B-B14F-4D97-AF65-F5344CB8AC3E}">
        <p14:creationId xmlns:p14="http://schemas.microsoft.com/office/powerpoint/2010/main" val="26353336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Verdana" pitchFamily="34" charset="0"/>
        <a:ea typeface="+mn-ea"/>
        <a:cs typeface="+mn-cs"/>
      </a:defRPr>
    </a:lvl1pPr>
    <a:lvl2pPr marL="457200" algn="l" rtl="0" fontAlgn="base">
      <a:spcBef>
        <a:spcPct val="30000"/>
      </a:spcBef>
      <a:spcAft>
        <a:spcPct val="0"/>
      </a:spcAft>
      <a:defRPr sz="1200" kern="1200">
        <a:solidFill>
          <a:schemeClr val="tx1"/>
        </a:solidFill>
        <a:latin typeface="Verdana" pitchFamily="34" charset="0"/>
        <a:ea typeface="+mn-ea"/>
        <a:cs typeface="+mn-cs"/>
      </a:defRPr>
    </a:lvl2pPr>
    <a:lvl3pPr marL="914400" algn="l" rtl="0" fontAlgn="base">
      <a:spcBef>
        <a:spcPct val="30000"/>
      </a:spcBef>
      <a:spcAft>
        <a:spcPct val="0"/>
      </a:spcAft>
      <a:defRPr sz="1200" kern="1200">
        <a:solidFill>
          <a:schemeClr val="tx1"/>
        </a:solidFill>
        <a:latin typeface="Verdana" pitchFamily="34" charset="0"/>
        <a:ea typeface="+mn-ea"/>
        <a:cs typeface="+mn-cs"/>
      </a:defRPr>
    </a:lvl3pPr>
    <a:lvl4pPr marL="1371600" algn="l" rtl="0" fontAlgn="base">
      <a:spcBef>
        <a:spcPct val="30000"/>
      </a:spcBef>
      <a:spcAft>
        <a:spcPct val="0"/>
      </a:spcAft>
      <a:defRPr sz="1200" kern="1200">
        <a:solidFill>
          <a:schemeClr val="tx1"/>
        </a:solidFill>
        <a:latin typeface="Verdana" pitchFamily="34" charset="0"/>
        <a:ea typeface="+mn-ea"/>
        <a:cs typeface="+mn-cs"/>
      </a:defRPr>
    </a:lvl4pPr>
    <a:lvl5pPr marL="1828800" algn="l" rtl="0" fontAlgn="base">
      <a:spcBef>
        <a:spcPct val="30000"/>
      </a:spcBef>
      <a:spcAft>
        <a:spcPct val="0"/>
      </a:spcAft>
      <a:defRPr sz="1200" kern="1200">
        <a:solidFill>
          <a:schemeClr val="tx1"/>
        </a:solidFill>
        <a:latin typeface="Verdan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A9BC32-39D2-453F-8D85-79F2C30CFA6E}" type="slidenum">
              <a:rPr lang="en-US"/>
              <a:pPr/>
              <a:t>1</a:t>
            </a:fld>
            <a:endParaRPr lang="en-US"/>
          </a:p>
        </p:txBody>
      </p:sp>
      <p:sp>
        <p:nvSpPr>
          <p:cNvPr id="370690" name="Rectangle 2"/>
          <p:cNvSpPr>
            <a:spLocks noGrp="1" noRot="1" noChangeAspect="1" noChangeArrowheads="1" noTextEdit="1"/>
          </p:cNvSpPr>
          <p:nvPr>
            <p:ph type="sldImg"/>
          </p:nvPr>
        </p:nvSpPr>
        <p:spPr>
          <a:xfrm>
            <a:off x="1177925" y="696913"/>
            <a:ext cx="4641850" cy="3481387"/>
          </a:xfrm>
          <a:ln/>
        </p:spPr>
      </p:sp>
      <p:sp>
        <p:nvSpPr>
          <p:cNvPr id="37069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9011700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89122" name="AutoShape 2"/>
          <p:cNvSpPr>
            <a:spLocks noChangeArrowheads="1"/>
          </p:cNvSpPr>
          <p:nvPr/>
        </p:nvSpPr>
        <p:spPr bwMode="auto">
          <a:xfrm>
            <a:off x="304800" y="381000"/>
            <a:ext cx="8534400" cy="5943600"/>
          </a:xfrm>
          <a:prstGeom prst="roundRect">
            <a:avLst>
              <a:gd name="adj" fmla="val 16667"/>
            </a:avLst>
          </a:prstGeom>
          <a:noFill/>
          <a:ln w="28575">
            <a:solidFill>
              <a:schemeClr val="accent2"/>
            </a:solidFill>
            <a:round/>
            <a:headEnd/>
            <a:tailEnd/>
          </a:ln>
          <a:effectLst/>
        </p:spPr>
        <p:txBody>
          <a:bodyPr wrap="none" anchor="ctr"/>
          <a:lstStyle/>
          <a:p>
            <a:endParaRPr lang="en-US"/>
          </a:p>
        </p:txBody>
      </p:sp>
      <p:sp>
        <p:nvSpPr>
          <p:cNvPr id="389123" name="AutoShape 3"/>
          <p:cNvSpPr>
            <a:spLocks noChangeArrowheads="1"/>
          </p:cNvSpPr>
          <p:nvPr/>
        </p:nvSpPr>
        <p:spPr bwMode="auto">
          <a:xfrm>
            <a:off x="381000" y="457200"/>
            <a:ext cx="8382000" cy="5791200"/>
          </a:xfrm>
          <a:prstGeom prst="roundRect">
            <a:avLst>
              <a:gd name="adj" fmla="val 16667"/>
            </a:avLst>
          </a:prstGeom>
          <a:noFill/>
          <a:ln w="9525">
            <a:solidFill>
              <a:schemeClr val="accent1"/>
            </a:solidFill>
            <a:round/>
            <a:headEnd/>
            <a:tailEnd/>
          </a:ln>
          <a:effectLst/>
        </p:spPr>
        <p:txBody>
          <a:bodyPr wrap="none" anchor="ctr"/>
          <a:lstStyle/>
          <a:p>
            <a:endParaRPr lang="en-US"/>
          </a:p>
        </p:txBody>
      </p:sp>
      <p:sp>
        <p:nvSpPr>
          <p:cNvPr id="389124" name="Line 4"/>
          <p:cNvSpPr>
            <a:spLocks noChangeShapeType="1"/>
          </p:cNvSpPr>
          <p:nvPr/>
        </p:nvSpPr>
        <p:spPr bwMode="auto">
          <a:xfrm>
            <a:off x="1447800" y="2514600"/>
            <a:ext cx="6934200" cy="0"/>
          </a:xfrm>
          <a:prstGeom prst="line">
            <a:avLst/>
          </a:prstGeom>
          <a:noFill/>
          <a:ln w="12700">
            <a:solidFill>
              <a:schemeClr val="hlink"/>
            </a:solidFill>
            <a:round/>
            <a:headEnd/>
            <a:tailEnd/>
          </a:ln>
          <a:effectLst/>
        </p:spPr>
        <p:txBody>
          <a:bodyPr/>
          <a:lstStyle/>
          <a:p>
            <a:endParaRPr lang="en-US"/>
          </a:p>
        </p:txBody>
      </p:sp>
      <p:sp>
        <p:nvSpPr>
          <p:cNvPr id="389125" name="AutoShape 5"/>
          <p:cNvSpPr>
            <a:spLocks noChangeArrowheads="1"/>
          </p:cNvSpPr>
          <p:nvPr/>
        </p:nvSpPr>
        <p:spPr bwMode="auto">
          <a:xfrm>
            <a:off x="-2667000" y="1981200"/>
            <a:ext cx="3657600" cy="3657600"/>
          </a:xfrm>
          <a:custGeom>
            <a:avLst/>
            <a:gdLst>
              <a:gd name="G0" fmla="+- 14556 0 0"/>
              <a:gd name="G1" fmla="+- -31111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46556" y="3502"/>
              </a:cxn>
              <a:cxn ang="0">
                <a:pos x="64000" y="32000"/>
              </a:cxn>
              <a:cxn ang="0">
                <a:pos x="46556" y="60497"/>
              </a:cxn>
              <a:cxn ang="0">
                <a:pos x="46556" y="60497"/>
              </a:cxn>
              <a:cxn ang="0">
                <a:pos x="46555" y="60497"/>
              </a:cxn>
              <a:cxn ang="0">
                <a:pos x="46556" y="60498"/>
              </a:cxn>
              <a:cxn ang="0">
                <a:pos x="46556" y="3502"/>
              </a:cxn>
              <a:cxn ang="0">
                <a:pos x="46555" y="3502"/>
              </a:cxn>
              <a:cxn ang="0">
                <a:pos x="46556" y="3502"/>
              </a:cxn>
            </a:cxnLst>
            <a:rect l="T13" t="T15" r="T17" b="T19"/>
            <a:pathLst>
              <a:path w="64000" h="64000">
                <a:moveTo>
                  <a:pt x="46556" y="3502"/>
                </a:moveTo>
                <a:cubicBezTo>
                  <a:pt x="57262" y="8970"/>
                  <a:pt x="64000" y="19978"/>
                  <a:pt x="64000" y="32000"/>
                </a:cubicBezTo>
                <a:cubicBezTo>
                  <a:pt x="64000" y="44021"/>
                  <a:pt x="57262" y="55029"/>
                  <a:pt x="46556" y="60497"/>
                </a:cubicBezTo>
                <a:cubicBezTo>
                  <a:pt x="46556" y="60497"/>
                  <a:pt x="46556" y="60497"/>
                  <a:pt x="46555" y="60497"/>
                </a:cubicBezTo>
                <a:lnTo>
                  <a:pt x="46556" y="60498"/>
                </a:lnTo>
                <a:lnTo>
                  <a:pt x="46556" y="3502"/>
                </a:lnTo>
                <a:lnTo>
                  <a:pt x="46555" y="3502"/>
                </a:lnTo>
                <a:cubicBezTo>
                  <a:pt x="46556" y="3502"/>
                  <a:pt x="46556" y="3502"/>
                  <a:pt x="46556" y="3502"/>
                </a:cubicBezTo>
                <a:close/>
              </a:path>
            </a:pathLst>
          </a:custGeom>
          <a:solidFill>
            <a:schemeClr val="accent2">
              <a:alpha val="58000"/>
            </a:schemeClr>
          </a:solidFill>
          <a:ln w="9525">
            <a:noFill/>
            <a:miter lim="800000"/>
            <a:headEnd/>
            <a:tailEnd/>
          </a:ln>
        </p:spPr>
        <p:txBody>
          <a:bodyPr/>
          <a:lstStyle/>
          <a:p>
            <a:pPr eaLnBrk="1" hangingPunct="1"/>
            <a:endParaRPr lang="en-US" sz="2400">
              <a:latin typeface="Times New Roman" pitchFamily="18" charset="0"/>
            </a:endParaRPr>
          </a:p>
        </p:txBody>
      </p:sp>
      <p:sp>
        <p:nvSpPr>
          <p:cNvPr id="389126" name="AutoShape 6"/>
          <p:cNvSpPr>
            <a:spLocks noChangeArrowheads="1"/>
          </p:cNvSpPr>
          <p:nvPr/>
        </p:nvSpPr>
        <p:spPr bwMode="auto">
          <a:xfrm>
            <a:off x="-3352800" y="533400"/>
            <a:ext cx="4038600" cy="4038600"/>
          </a:xfrm>
          <a:custGeom>
            <a:avLst/>
            <a:gdLst>
              <a:gd name="G0" fmla="+- 21057 0 0"/>
              <a:gd name="G1" fmla="+- -28403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3057" y="7904"/>
              </a:cxn>
              <a:cxn ang="0">
                <a:pos x="64000" y="32000"/>
              </a:cxn>
              <a:cxn ang="0">
                <a:pos x="53057" y="56095"/>
              </a:cxn>
              <a:cxn ang="0">
                <a:pos x="53057" y="56095"/>
              </a:cxn>
              <a:cxn ang="0">
                <a:pos x="53056" y="56095"/>
              </a:cxn>
              <a:cxn ang="0">
                <a:pos x="53057" y="56096"/>
              </a:cxn>
              <a:cxn ang="0">
                <a:pos x="53057" y="7904"/>
              </a:cxn>
              <a:cxn ang="0">
                <a:pos x="53056" y="7904"/>
              </a:cxn>
              <a:cxn ang="0">
                <a:pos x="53057" y="7904"/>
              </a:cxn>
            </a:cxnLst>
            <a:rect l="T13" t="T15" r="T17" b="T19"/>
            <a:pathLst>
              <a:path w="64000" h="64000">
                <a:moveTo>
                  <a:pt x="53057" y="7904"/>
                </a:moveTo>
                <a:cubicBezTo>
                  <a:pt x="60010" y="13981"/>
                  <a:pt x="64000" y="22765"/>
                  <a:pt x="64000" y="32000"/>
                </a:cubicBezTo>
                <a:cubicBezTo>
                  <a:pt x="64000" y="41234"/>
                  <a:pt x="60010" y="50018"/>
                  <a:pt x="53057" y="56095"/>
                </a:cubicBezTo>
                <a:cubicBezTo>
                  <a:pt x="53057" y="56095"/>
                  <a:pt x="53057" y="56095"/>
                  <a:pt x="53056" y="56095"/>
                </a:cubicBezTo>
                <a:lnTo>
                  <a:pt x="53057" y="56096"/>
                </a:lnTo>
                <a:lnTo>
                  <a:pt x="53057" y="7904"/>
                </a:lnTo>
                <a:lnTo>
                  <a:pt x="53056" y="7904"/>
                </a:lnTo>
                <a:cubicBezTo>
                  <a:pt x="53057" y="7904"/>
                  <a:pt x="53057" y="7904"/>
                  <a:pt x="53057" y="7904"/>
                </a:cubicBezTo>
                <a:close/>
              </a:path>
            </a:pathLst>
          </a:custGeom>
          <a:solidFill>
            <a:schemeClr val="hlink">
              <a:alpha val="60001"/>
            </a:schemeClr>
          </a:solidFill>
          <a:ln w="9525">
            <a:noFill/>
            <a:miter lim="800000"/>
            <a:headEnd/>
            <a:tailEnd/>
          </a:ln>
        </p:spPr>
        <p:txBody>
          <a:bodyPr/>
          <a:lstStyle/>
          <a:p>
            <a:pPr eaLnBrk="1" hangingPunct="1"/>
            <a:endParaRPr lang="en-US"/>
          </a:p>
        </p:txBody>
      </p:sp>
      <p:sp>
        <p:nvSpPr>
          <p:cNvPr id="389127" name="Rectangle 7"/>
          <p:cNvSpPr>
            <a:spLocks noGrp="1" noChangeArrowheads="1"/>
          </p:cNvSpPr>
          <p:nvPr>
            <p:ph type="ctrTitle"/>
          </p:nvPr>
        </p:nvSpPr>
        <p:spPr>
          <a:xfrm>
            <a:off x="1443037" y="985839"/>
            <a:ext cx="7015163" cy="1444625"/>
          </a:xfrm>
        </p:spPr>
        <p:txBody>
          <a:bodyPr/>
          <a:lstStyle>
            <a:lvl1pPr>
              <a:defRPr/>
            </a:lvl1pPr>
          </a:lstStyle>
          <a:p>
            <a:r>
              <a:rPr lang="en-US" smtClean="0"/>
              <a:t>Click to edit Master title style</a:t>
            </a:r>
            <a:endParaRPr lang="en-US"/>
          </a:p>
        </p:txBody>
      </p:sp>
      <p:sp>
        <p:nvSpPr>
          <p:cNvPr id="389128" name="Rectangle 8"/>
          <p:cNvSpPr>
            <a:spLocks noGrp="1" noChangeArrowheads="1"/>
          </p:cNvSpPr>
          <p:nvPr>
            <p:ph type="subTitle" idx="1"/>
          </p:nvPr>
        </p:nvSpPr>
        <p:spPr>
          <a:xfrm>
            <a:off x="1443037" y="3048000"/>
            <a:ext cx="7015163" cy="1752600"/>
          </a:xfrm>
        </p:spPr>
        <p:txBody>
          <a:bodyPr/>
          <a:lstStyle>
            <a:lvl1pPr marL="0" indent="0">
              <a:buFont typeface="Wingdings" pitchFamily="2" charset="2"/>
              <a:buNone/>
              <a:defRPr/>
            </a:lvl1pPr>
          </a:lstStyle>
          <a:p>
            <a:r>
              <a:rPr lang="en-US" smtClean="0"/>
              <a:t>Click to edit Master subtitle style</a:t>
            </a:r>
            <a:endParaRPr lang="en-US"/>
          </a:p>
        </p:txBody>
      </p:sp>
      <p:sp>
        <p:nvSpPr>
          <p:cNvPr id="389129" name="Rectangle 9"/>
          <p:cNvSpPr>
            <a:spLocks noGrp="1" noChangeArrowheads="1"/>
          </p:cNvSpPr>
          <p:nvPr>
            <p:ph type="dt" sz="half" idx="2"/>
          </p:nvPr>
        </p:nvSpPr>
        <p:spPr/>
        <p:txBody>
          <a:bodyPr/>
          <a:lstStyle>
            <a:lvl1pPr>
              <a:defRPr/>
            </a:lvl1pPr>
          </a:lstStyle>
          <a:p>
            <a:endParaRPr lang="en-US"/>
          </a:p>
        </p:txBody>
      </p:sp>
      <p:sp>
        <p:nvSpPr>
          <p:cNvPr id="389130" name="Rectangle 10"/>
          <p:cNvSpPr>
            <a:spLocks noGrp="1" noChangeArrowheads="1"/>
          </p:cNvSpPr>
          <p:nvPr>
            <p:ph type="ftr" sz="quarter" idx="3"/>
          </p:nvPr>
        </p:nvSpPr>
        <p:spPr/>
        <p:txBody>
          <a:bodyPr/>
          <a:lstStyle>
            <a:lvl1pPr>
              <a:defRPr/>
            </a:lvl1pPr>
          </a:lstStyle>
          <a:p>
            <a:endParaRPr lang="en-US"/>
          </a:p>
        </p:txBody>
      </p:sp>
      <p:sp>
        <p:nvSpPr>
          <p:cNvPr id="389131" name="Rectangle 11"/>
          <p:cNvSpPr>
            <a:spLocks noGrp="1" noChangeArrowheads="1"/>
          </p:cNvSpPr>
          <p:nvPr>
            <p:ph type="sldNum" sz="quarter" idx="4"/>
          </p:nvPr>
        </p:nvSpPr>
        <p:spPr/>
        <p:txBody>
          <a:bodyPr/>
          <a:lstStyle>
            <a:lvl1pPr>
              <a:defRPr/>
            </a:lvl1pPr>
          </a:lstStyle>
          <a:p>
            <a:fld id="{9922A82C-9AEA-4B31-9375-7E2419A4B02C}" type="slidenum">
              <a:rPr lang="en-US"/>
              <a:pPr/>
              <a:t>‹#›</a:t>
            </a:fld>
            <a:endParaRPr lang="en-US"/>
          </a:p>
        </p:txBody>
      </p:sp>
      <p:sp>
        <p:nvSpPr>
          <p:cNvPr id="389132" name="AutoShape 12"/>
          <p:cNvSpPr>
            <a:spLocks noChangeArrowheads="1"/>
          </p:cNvSpPr>
          <p:nvPr userDrawn="1"/>
        </p:nvSpPr>
        <p:spPr bwMode="auto">
          <a:xfrm>
            <a:off x="304800" y="381000"/>
            <a:ext cx="8534400" cy="5943600"/>
          </a:xfrm>
          <a:prstGeom prst="roundRect">
            <a:avLst>
              <a:gd name="adj" fmla="val 16667"/>
            </a:avLst>
          </a:prstGeom>
          <a:noFill/>
          <a:ln w="28575">
            <a:solidFill>
              <a:schemeClr val="accent2"/>
            </a:solidFill>
            <a:round/>
            <a:headEnd/>
            <a:tailEnd/>
          </a:ln>
          <a:effectLst/>
        </p:spPr>
        <p:txBody>
          <a:bodyPr wrap="none" anchor="ctr"/>
          <a:lstStyle/>
          <a:p>
            <a:endParaRPr lang="en-US"/>
          </a:p>
        </p:txBody>
      </p:sp>
      <p:sp>
        <p:nvSpPr>
          <p:cNvPr id="389133" name="AutoShape 13"/>
          <p:cNvSpPr>
            <a:spLocks noChangeArrowheads="1"/>
          </p:cNvSpPr>
          <p:nvPr userDrawn="1"/>
        </p:nvSpPr>
        <p:spPr bwMode="auto">
          <a:xfrm>
            <a:off x="381000" y="457200"/>
            <a:ext cx="8382000" cy="5791200"/>
          </a:xfrm>
          <a:prstGeom prst="roundRect">
            <a:avLst>
              <a:gd name="adj" fmla="val 16667"/>
            </a:avLst>
          </a:prstGeom>
          <a:noFill/>
          <a:ln w="9525">
            <a:solidFill>
              <a:schemeClr val="accent1"/>
            </a:solidFill>
            <a:round/>
            <a:headEnd/>
            <a:tailEnd/>
          </a:ln>
          <a:effectLst/>
        </p:spPr>
        <p:txBody>
          <a:bodyPr wrap="none" anchor="ctr"/>
          <a:lstStyle/>
          <a:p>
            <a:endParaRPr lang="en-US"/>
          </a:p>
        </p:txBody>
      </p:sp>
      <p:sp>
        <p:nvSpPr>
          <p:cNvPr id="389134" name="Line 14"/>
          <p:cNvSpPr>
            <a:spLocks noChangeShapeType="1"/>
          </p:cNvSpPr>
          <p:nvPr userDrawn="1"/>
        </p:nvSpPr>
        <p:spPr bwMode="auto">
          <a:xfrm>
            <a:off x="1447800" y="2514600"/>
            <a:ext cx="6934200" cy="0"/>
          </a:xfrm>
          <a:prstGeom prst="line">
            <a:avLst/>
          </a:prstGeom>
          <a:noFill/>
          <a:ln w="12700">
            <a:solidFill>
              <a:schemeClr val="hlink"/>
            </a:solidFill>
            <a:round/>
            <a:headEnd/>
            <a:tailEnd/>
          </a:ln>
          <a:effectLst/>
        </p:spPr>
        <p:txBody>
          <a:bodyPr/>
          <a:lstStyle/>
          <a:p>
            <a:endParaRPr lang="en-US"/>
          </a:p>
        </p:txBody>
      </p:sp>
      <p:sp>
        <p:nvSpPr>
          <p:cNvPr id="389135" name="AutoShape 15"/>
          <p:cNvSpPr>
            <a:spLocks noChangeArrowheads="1"/>
          </p:cNvSpPr>
          <p:nvPr userDrawn="1"/>
        </p:nvSpPr>
        <p:spPr bwMode="auto">
          <a:xfrm>
            <a:off x="-2667000" y="1981200"/>
            <a:ext cx="3657600" cy="3657600"/>
          </a:xfrm>
          <a:custGeom>
            <a:avLst/>
            <a:gdLst>
              <a:gd name="G0" fmla="+- 14556 0 0"/>
              <a:gd name="G1" fmla="+- -31111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46556" y="3502"/>
              </a:cxn>
              <a:cxn ang="0">
                <a:pos x="64000" y="32000"/>
              </a:cxn>
              <a:cxn ang="0">
                <a:pos x="46556" y="60497"/>
              </a:cxn>
              <a:cxn ang="0">
                <a:pos x="46556" y="60497"/>
              </a:cxn>
              <a:cxn ang="0">
                <a:pos x="46555" y="60497"/>
              </a:cxn>
              <a:cxn ang="0">
                <a:pos x="46556" y="60498"/>
              </a:cxn>
              <a:cxn ang="0">
                <a:pos x="46556" y="3502"/>
              </a:cxn>
              <a:cxn ang="0">
                <a:pos x="46555" y="3502"/>
              </a:cxn>
              <a:cxn ang="0">
                <a:pos x="46556" y="3502"/>
              </a:cxn>
            </a:cxnLst>
            <a:rect l="T13" t="T15" r="T17" b="T19"/>
            <a:pathLst>
              <a:path w="64000" h="64000">
                <a:moveTo>
                  <a:pt x="46556" y="3502"/>
                </a:moveTo>
                <a:cubicBezTo>
                  <a:pt x="57262" y="8970"/>
                  <a:pt x="64000" y="19978"/>
                  <a:pt x="64000" y="32000"/>
                </a:cubicBezTo>
                <a:cubicBezTo>
                  <a:pt x="64000" y="44021"/>
                  <a:pt x="57262" y="55029"/>
                  <a:pt x="46556" y="60497"/>
                </a:cubicBezTo>
                <a:cubicBezTo>
                  <a:pt x="46556" y="60497"/>
                  <a:pt x="46556" y="60497"/>
                  <a:pt x="46555" y="60497"/>
                </a:cubicBezTo>
                <a:lnTo>
                  <a:pt x="46556" y="60498"/>
                </a:lnTo>
                <a:lnTo>
                  <a:pt x="46556" y="3502"/>
                </a:lnTo>
                <a:lnTo>
                  <a:pt x="46555" y="3502"/>
                </a:lnTo>
                <a:cubicBezTo>
                  <a:pt x="46556" y="3502"/>
                  <a:pt x="46556" y="3502"/>
                  <a:pt x="46556" y="3502"/>
                </a:cubicBezTo>
                <a:close/>
              </a:path>
            </a:pathLst>
          </a:custGeom>
          <a:solidFill>
            <a:schemeClr val="accent2">
              <a:alpha val="58000"/>
            </a:schemeClr>
          </a:solidFill>
          <a:ln w="9525">
            <a:noFill/>
            <a:miter lim="800000"/>
            <a:headEnd/>
            <a:tailEnd/>
          </a:ln>
        </p:spPr>
        <p:txBody>
          <a:bodyPr/>
          <a:lstStyle/>
          <a:p>
            <a:pPr eaLnBrk="1" hangingPunct="1"/>
            <a:endParaRPr lang="en-US" sz="2400">
              <a:latin typeface="Times New Roman" pitchFamily="18" charset="0"/>
            </a:endParaRPr>
          </a:p>
        </p:txBody>
      </p:sp>
      <p:sp>
        <p:nvSpPr>
          <p:cNvPr id="389136" name="AutoShape 16"/>
          <p:cNvSpPr>
            <a:spLocks noChangeArrowheads="1"/>
          </p:cNvSpPr>
          <p:nvPr userDrawn="1"/>
        </p:nvSpPr>
        <p:spPr bwMode="auto">
          <a:xfrm>
            <a:off x="-3352800" y="533400"/>
            <a:ext cx="4038600" cy="4038600"/>
          </a:xfrm>
          <a:custGeom>
            <a:avLst/>
            <a:gdLst>
              <a:gd name="G0" fmla="+- 21057 0 0"/>
              <a:gd name="G1" fmla="+- -28403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3057" y="7904"/>
              </a:cxn>
              <a:cxn ang="0">
                <a:pos x="64000" y="32000"/>
              </a:cxn>
              <a:cxn ang="0">
                <a:pos x="53057" y="56095"/>
              </a:cxn>
              <a:cxn ang="0">
                <a:pos x="53057" y="56095"/>
              </a:cxn>
              <a:cxn ang="0">
                <a:pos x="53056" y="56095"/>
              </a:cxn>
              <a:cxn ang="0">
                <a:pos x="53057" y="56096"/>
              </a:cxn>
              <a:cxn ang="0">
                <a:pos x="53057" y="7904"/>
              </a:cxn>
              <a:cxn ang="0">
                <a:pos x="53056" y="7904"/>
              </a:cxn>
              <a:cxn ang="0">
                <a:pos x="53057" y="7904"/>
              </a:cxn>
            </a:cxnLst>
            <a:rect l="T13" t="T15" r="T17" b="T19"/>
            <a:pathLst>
              <a:path w="64000" h="64000">
                <a:moveTo>
                  <a:pt x="53057" y="7904"/>
                </a:moveTo>
                <a:cubicBezTo>
                  <a:pt x="60010" y="13981"/>
                  <a:pt x="64000" y="22765"/>
                  <a:pt x="64000" y="32000"/>
                </a:cubicBezTo>
                <a:cubicBezTo>
                  <a:pt x="64000" y="41234"/>
                  <a:pt x="60010" y="50018"/>
                  <a:pt x="53057" y="56095"/>
                </a:cubicBezTo>
                <a:cubicBezTo>
                  <a:pt x="53057" y="56095"/>
                  <a:pt x="53057" y="56095"/>
                  <a:pt x="53056" y="56095"/>
                </a:cubicBezTo>
                <a:lnTo>
                  <a:pt x="53057" y="56096"/>
                </a:lnTo>
                <a:lnTo>
                  <a:pt x="53057" y="7904"/>
                </a:lnTo>
                <a:lnTo>
                  <a:pt x="53056" y="7904"/>
                </a:lnTo>
                <a:cubicBezTo>
                  <a:pt x="53057" y="7904"/>
                  <a:pt x="53057" y="7904"/>
                  <a:pt x="53057" y="7904"/>
                </a:cubicBezTo>
                <a:close/>
              </a:path>
            </a:pathLst>
          </a:custGeom>
          <a:solidFill>
            <a:schemeClr val="hlink">
              <a:alpha val="60001"/>
            </a:schemeClr>
          </a:solidFill>
          <a:ln w="9525">
            <a:noFill/>
            <a:miter lim="800000"/>
            <a:headEnd/>
            <a:tailEnd/>
          </a:ln>
        </p:spPr>
        <p:txBody>
          <a:bodyPr/>
          <a:lstStyle/>
          <a:p>
            <a:pPr eaLnBrk="1" hangingPunct="1"/>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9D16A3A-9C79-4B8F-B2E8-973E23651B5C}"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58E12E8-6516-49D7-B63B-1EE4DA6F6209}"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0014"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A569943-FE61-448B-A17D-1861EC3E7589}"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A6D1EF5-C4C3-41E1-AB1C-86CC13A37B54}"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98B2A14C-06B7-4A5B-AAC2-68E9719E3EF9}"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1C2E8BD5-E7F6-46E2-9C0F-ED7DC53DBB1E}"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2907DEF-75D7-489D-9C68-3A47B018A63A}"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2D2883A-C5DF-40F1-95E3-BC36DE05BF49}"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652AF2F-D1D3-4CCB-80E5-C262FC4E787F}"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4" y="301625"/>
            <a:ext cx="1827212" cy="56403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70013" y="301625"/>
            <a:ext cx="5334000" cy="56403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1AE793C-51E4-42CE-8C2C-9CC8181AE3EC}"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88098" name="Group 2"/>
          <p:cNvGrpSpPr>
            <a:grpSpLocks/>
          </p:cNvGrpSpPr>
          <p:nvPr/>
        </p:nvGrpSpPr>
        <p:grpSpPr bwMode="auto">
          <a:xfrm>
            <a:off x="76200" y="152400"/>
            <a:ext cx="8991600" cy="6629400"/>
            <a:chOff x="48" y="96"/>
            <a:chExt cx="5664" cy="4176"/>
          </a:xfrm>
        </p:grpSpPr>
        <p:sp>
          <p:nvSpPr>
            <p:cNvPr id="388099" name="AutoShape 3"/>
            <p:cNvSpPr>
              <a:spLocks noChangeArrowheads="1"/>
            </p:cNvSpPr>
            <p:nvPr userDrawn="1"/>
          </p:nvSpPr>
          <p:spPr bwMode="auto">
            <a:xfrm>
              <a:off x="48" y="96"/>
              <a:ext cx="5664" cy="4176"/>
            </a:xfrm>
            <a:prstGeom prst="roundRect">
              <a:avLst>
                <a:gd name="adj" fmla="val 16667"/>
              </a:avLst>
            </a:prstGeom>
            <a:noFill/>
            <a:ln w="9525">
              <a:solidFill>
                <a:schemeClr val="accent1"/>
              </a:solidFill>
              <a:round/>
              <a:headEnd/>
              <a:tailEnd/>
            </a:ln>
            <a:effectLst/>
          </p:spPr>
          <p:txBody>
            <a:bodyPr wrap="none" anchor="ctr"/>
            <a:lstStyle/>
            <a:p>
              <a:endParaRPr lang="en-US"/>
            </a:p>
          </p:txBody>
        </p:sp>
        <p:sp>
          <p:nvSpPr>
            <p:cNvPr id="388100" name="AutoShape 4"/>
            <p:cNvSpPr>
              <a:spLocks noChangeArrowheads="1"/>
            </p:cNvSpPr>
            <p:nvPr userDrawn="1"/>
          </p:nvSpPr>
          <p:spPr bwMode="auto">
            <a:xfrm>
              <a:off x="96" y="144"/>
              <a:ext cx="5568" cy="4080"/>
            </a:xfrm>
            <a:prstGeom prst="roundRect">
              <a:avLst>
                <a:gd name="adj" fmla="val 16667"/>
              </a:avLst>
            </a:prstGeom>
            <a:noFill/>
            <a:ln w="9525">
              <a:solidFill>
                <a:schemeClr val="accent2"/>
              </a:solidFill>
              <a:round/>
              <a:headEnd/>
              <a:tailEnd/>
            </a:ln>
            <a:effectLst/>
          </p:spPr>
          <p:txBody>
            <a:bodyPr wrap="none" anchor="ctr"/>
            <a:lstStyle/>
            <a:p>
              <a:endParaRPr lang="en-US"/>
            </a:p>
          </p:txBody>
        </p:sp>
      </p:grpSp>
      <p:sp>
        <p:nvSpPr>
          <p:cNvPr id="388101" name="Line 5"/>
          <p:cNvSpPr>
            <a:spLocks noChangeShapeType="1"/>
          </p:cNvSpPr>
          <p:nvPr/>
        </p:nvSpPr>
        <p:spPr bwMode="auto">
          <a:xfrm>
            <a:off x="1371600" y="1524000"/>
            <a:ext cx="7315200" cy="0"/>
          </a:xfrm>
          <a:prstGeom prst="line">
            <a:avLst/>
          </a:prstGeom>
          <a:noFill/>
          <a:ln w="12700">
            <a:solidFill>
              <a:schemeClr val="hlink"/>
            </a:solidFill>
            <a:round/>
            <a:headEnd/>
            <a:tailEnd/>
          </a:ln>
          <a:effectLst/>
        </p:spPr>
        <p:txBody>
          <a:bodyPr/>
          <a:lstStyle/>
          <a:p>
            <a:endParaRPr lang="en-US"/>
          </a:p>
        </p:txBody>
      </p:sp>
      <p:sp>
        <p:nvSpPr>
          <p:cNvPr id="388102" name="Rectangle 6"/>
          <p:cNvSpPr>
            <a:spLocks noGrp="1" noChangeArrowheads="1"/>
          </p:cNvSpPr>
          <p:nvPr>
            <p:ph type="title"/>
          </p:nvPr>
        </p:nvSpPr>
        <p:spPr bwMode="auto">
          <a:xfrm>
            <a:off x="1370014" y="301625"/>
            <a:ext cx="7313612"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388103" name="Rectangle 7"/>
          <p:cNvSpPr>
            <a:spLocks noGrp="1" noChangeArrowheads="1"/>
          </p:cNvSpPr>
          <p:nvPr>
            <p:ph type="body" idx="1"/>
          </p:nvPr>
        </p:nvSpPr>
        <p:spPr bwMode="auto">
          <a:xfrm>
            <a:off x="1370014" y="1827213"/>
            <a:ext cx="7313612"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88104"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mn-lt"/>
              </a:defRPr>
            </a:lvl1pPr>
          </a:lstStyle>
          <a:p>
            <a:endParaRPr lang="en-US"/>
          </a:p>
        </p:txBody>
      </p:sp>
      <p:sp>
        <p:nvSpPr>
          <p:cNvPr id="388105"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mn-lt"/>
              </a:defRPr>
            </a:lvl1pPr>
          </a:lstStyle>
          <a:p>
            <a:endParaRPr lang="en-US"/>
          </a:p>
        </p:txBody>
      </p:sp>
      <p:sp>
        <p:nvSpPr>
          <p:cNvPr id="388106"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mn-lt"/>
              </a:defRPr>
            </a:lvl1pPr>
          </a:lstStyle>
          <a:p>
            <a:fld id="{61220494-ACC0-4FC9-856B-57B8B06EB493}" type="slidenum">
              <a:rPr lang="en-US"/>
              <a:pPr/>
              <a:t>‹#›</a:t>
            </a:fld>
            <a:endParaRPr lang="en-US"/>
          </a:p>
        </p:txBody>
      </p:sp>
      <p:sp>
        <p:nvSpPr>
          <p:cNvPr id="388107" name="AutoShape 11"/>
          <p:cNvSpPr>
            <a:spLocks noChangeArrowheads="1"/>
          </p:cNvSpPr>
          <p:nvPr/>
        </p:nvSpPr>
        <p:spPr bwMode="auto">
          <a:xfrm>
            <a:off x="-2819400" y="1447800"/>
            <a:ext cx="3657600" cy="3657600"/>
          </a:xfrm>
          <a:custGeom>
            <a:avLst/>
            <a:gdLst>
              <a:gd name="G0" fmla="+- 17444 0 0"/>
              <a:gd name="G1" fmla="+- -28889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49444" y="5172"/>
              </a:cxn>
              <a:cxn ang="0">
                <a:pos x="64000" y="32000"/>
              </a:cxn>
              <a:cxn ang="0">
                <a:pos x="49444" y="58827"/>
              </a:cxn>
              <a:cxn ang="0">
                <a:pos x="49444" y="58827"/>
              </a:cxn>
              <a:cxn ang="0">
                <a:pos x="49443" y="58827"/>
              </a:cxn>
              <a:cxn ang="0">
                <a:pos x="49444" y="58828"/>
              </a:cxn>
              <a:cxn ang="0">
                <a:pos x="49444" y="5172"/>
              </a:cxn>
              <a:cxn ang="0">
                <a:pos x="49443" y="5172"/>
              </a:cxn>
              <a:cxn ang="0">
                <a:pos x="49444" y="5172"/>
              </a:cxn>
            </a:cxnLst>
            <a:rect l="T13" t="T15" r="T17" b="T19"/>
            <a:pathLst>
              <a:path w="64000" h="64000">
                <a:moveTo>
                  <a:pt x="49444" y="5172"/>
                </a:moveTo>
                <a:cubicBezTo>
                  <a:pt x="58522" y="11076"/>
                  <a:pt x="64000" y="21170"/>
                  <a:pt x="64000" y="32000"/>
                </a:cubicBezTo>
                <a:cubicBezTo>
                  <a:pt x="64000" y="42829"/>
                  <a:pt x="58522" y="52923"/>
                  <a:pt x="49444" y="58827"/>
                </a:cubicBezTo>
                <a:cubicBezTo>
                  <a:pt x="49444" y="58827"/>
                  <a:pt x="49443" y="58827"/>
                  <a:pt x="49443" y="58827"/>
                </a:cubicBezTo>
                <a:lnTo>
                  <a:pt x="49444" y="58828"/>
                </a:lnTo>
                <a:lnTo>
                  <a:pt x="49444" y="5172"/>
                </a:lnTo>
                <a:lnTo>
                  <a:pt x="49443" y="5172"/>
                </a:lnTo>
                <a:cubicBezTo>
                  <a:pt x="49443" y="5172"/>
                  <a:pt x="49444" y="5172"/>
                  <a:pt x="49444" y="5172"/>
                </a:cubicBezTo>
                <a:close/>
              </a:path>
            </a:pathLst>
          </a:custGeom>
          <a:solidFill>
            <a:schemeClr val="accent2">
              <a:alpha val="58000"/>
            </a:schemeClr>
          </a:solidFill>
          <a:ln w="9525">
            <a:noFill/>
            <a:miter lim="800000"/>
            <a:headEnd/>
            <a:tailEnd/>
          </a:ln>
        </p:spPr>
        <p:txBody>
          <a:bodyPr/>
          <a:lstStyle/>
          <a:p>
            <a:pPr eaLnBrk="1" hangingPunct="1"/>
            <a:endParaRPr lang="en-US" sz="2400">
              <a:latin typeface="Times New Roman" pitchFamily="18" charset="0"/>
            </a:endParaRPr>
          </a:p>
        </p:txBody>
      </p:sp>
      <p:sp>
        <p:nvSpPr>
          <p:cNvPr id="388108" name="AutoShape 12"/>
          <p:cNvSpPr>
            <a:spLocks noChangeArrowheads="1"/>
          </p:cNvSpPr>
          <p:nvPr/>
        </p:nvSpPr>
        <p:spPr bwMode="auto">
          <a:xfrm>
            <a:off x="-3352800" y="0"/>
            <a:ext cx="4038600" cy="4038600"/>
          </a:xfrm>
          <a:custGeom>
            <a:avLst/>
            <a:gdLst>
              <a:gd name="G0" fmla="+- 21057 0 0"/>
              <a:gd name="G1" fmla="+- -28403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3057" y="7904"/>
              </a:cxn>
              <a:cxn ang="0">
                <a:pos x="64000" y="32000"/>
              </a:cxn>
              <a:cxn ang="0">
                <a:pos x="53057" y="56095"/>
              </a:cxn>
              <a:cxn ang="0">
                <a:pos x="53057" y="56095"/>
              </a:cxn>
              <a:cxn ang="0">
                <a:pos x="53056" y="56095"/>
              </a:cxn>
              <a:cxn ang="0">
                <a:pos x="53057" y="56096"/>
              </a:cxn>
              <a:cxn ang="0">
                <a:pos x="53057" y="7904"/>
              </a:cxn>
              <a:cxn ang="0">
                <a:pos x="53056" y="7904"/>
              </a:cxn>
              <a:cxn ang="0">
                <a:pos x="53057" y="7904"/>
              </a:cxn>
            </a:cxnLst>
            <a:rect l="T13" t="T15" r="T17" b="T19"/>
            <a:pathLst>
              <a:path w="64000" h="64000">
                <a:moveTo>
                  <a:pt x="53057" y="7904"/>
                </a:moveTo>
                <a:cubicBezTo>
                  <a:pt x="60010" y="13981"/>
                  <a:pt x="64000" y="22765"/>
                  <a:pt x="64000" y="32000"/>
                </a:cubicBezTo>
                <a:cubicBezTo>
                  <a:pt x="64000" y="41234"/>
                  <a:pt x="60010" y="50018"/>
                  <a:pt x="53057" y="56095"/>
                </a:cubicBezTo>
                <a:cubicBezTo>
                  <a:pt x="53057" y="56095"/>
                  <a:pt x="53057" y="56095"/>
                  <a:pt x="53056" y="56095"/>
                </a:cubicBezTo>
                <a:lnTo>
                  <a:pt x="53057" y="56096"/>
                </a:lnTo>
                <a:lnTo>
                  <a:pt x="53057" y="7904"/>
                </a:lnTo>
                <a:lnTo>
                  <a:pt x="53056" y="7904"/>
                </a:lnTo>
                <a:cubicBezTo>
                  <a:pt x="53057" y="7904"/>
                  <a:pt x="53057" y="7904"/>
                  <a:pt x="53057" y="7904"/>
                </a:cubicBezTo>
                <a:close/>
              </a:path>
            </a:pathLst>
          </a:custGeom>
          <a:solidFill>
            <a:schemeClr val="hlink">
              <a:alpha val="60001"/>
            </a:schemeClr>
          </a:solidFill>
          <a:ln w="9525">
            <a:noFill/>
            <a:miter lim="800000"/>
            <a:headEnd/>
            <a:tailEnd/>
          </a:ln>
        </p:spPr>
        <p:txBody>
          <a:bodyPr/>
          <a:lstStyle/>
          <a:p>
            <a:pPr eaLnBrk="1" hangingPunct="1"/>
            <a:endParaRPr lang="en-US"/>
          </a:p>
        </p:txBody>
      </p:sp>
      <p:grpSp>
        <p:nvGrpSpPr>
          <p:cNvPr id="388109" name="Group 13"/>
          <p:cNvGrpSpPr>
            <a:grpSpLocks/>
          </p:cNvGrpSpPr>
          <p:nvPr/>
        </p:nvGrpSpPr>
        <p:grpSpPr bwMode="auto">
          <a:xfrm>
            <a:off x="76200" y="152400"/>
            <a:ext cx="8991600" cy="6629400"/>
            <a:chOff x="48" y="96"/>
            <a:chExt cx="5664" cy="4176"/>
          </a:xfrm>
        </p:grpSpPr>
        <p:sp>
          <p:nvSpPr>
            <p:cNvPr id="388110" name="AutoShape 14"/>
            <p:cNvSpPr>
              <a:spLocks noChangeArrowheads="1"/>
            </p:cNvSpPr>
            <p:nvPr userDrawn="1"/>
          </p:nvSpPr>
          <p:spPr bwMode="auto">
            <a:xfrm>
              <a:off x="48" y="96"/>
              <a:ext cx="5664" cy="4176"/>
            </a:xfrm>
            <a:prstGeom prst="roundRect">
              <a:avLst>
                <a:gd name="adj" fmla="val 16667"/>
              </a:avLst>
            </a:prstGeom>
            <a:noFill/>
            <a:ln w="9525">
              <a:solidFill>
                <a:schemeClr val="accent1"/>
              </a:solidFill>
              <a:round/>
              <a:headEnd/>
              <a:tailEnd/>
            </a:ln>
            <a:effectLst/>
          </p:spPr>
          <p:txBody>
            <a:bodyPr wrap="none" anchor="ctr"/>
            <a:lstStyle/>
            <a:p>
              <a:endParaRPr lang="en-US"/>
            </a:p>
          </p:txBody>
        </p:sp>
        <p:sp>
          <p:nvSpPr>
            <p:cNvPr id="388111" name="AutoShape 15"/>
            <p:cNvSpPr>
              <a:spLocks noChangeArrowheads="1"/>
            </p:cNvSpPr>
            <p:nvPr userDrawn="1"/>
          </p:nvSpPr>
          <p:spPr bwMode="auto">
            <a:xfrm>
              <a:off x="96" y="144"/>
              <a:ext cx="5568" cy="4080"/>
            </a:xfrm>
            <a:prstGeom prst="roundRect">
              <a:avLst>
                <a:gd name="adj" fmla="val 16667"/>
              </a:avLst>
            </a:prstGeom>
            <a:noFill/>
            <a:ln w="9525">
              <a:solidFill>
                <a:schemeClr val="accent2"/>
              </a:solidFill>
              <a:round/>
              <a:headEnd/>
              <a:tailEnd/>
            </a:ln>
            <a:effectLst/>
          </p:spPr>
          <p:txBody>
            <a:bodyPr wrap="none" anchor="ctr"/>
            <a:lstStyle/>
            <a:p>
              <a:endParaRPr lang="en-US"/>
            </a:p>
          </p:txBody>
        </p:sp>
      </p:grpSp>
      <p:sp>
        <p:nvSpPr>
          <p:cNvPr id="388112" name="Line 16"/>
          <p:cNvSpPr>
            <a:spLocks noChangeShapeType="1"/>
          </p:cNvSpPr>
          <p:nvPr/>
        </p:nvSpPr>
        <p:spPr bwMode="auto">
          <a:xfrm>
            <a:off x="1371600" y="1524000"/>
            <a:ext cx="7315200" cy="0"/>
          </a:xfrm>
          <a:prstGeom prst="line">
            <a:avLst/>
          </a:prstGeom>
          <a:noFill/>
          <a:ln w="12700">
            <a:solidFill>
              <a:schemeClr val="hlink"/>
            </a:solidFill>
            <a:round/>
            <a:headEnd/>
            <a:tailEnd/>
          </a:ln>
          <a:effectLst/>
        </p:spPr>
        <p:txBody>
          <a:bodyPr/>
          <a:lstStyle/>
          <a:p>
            <a:endParaRPr lang="en-US"/>
          </a:p>
        </p:txBody>
      </p:sp>
      <p:sp>
        <p:nvSpPr>
          <p:cNvPr id="388113" name="AutoShape 17"/>
          <p:cNvSpPr>
            <a:spLocks noChangeArrowheads="1"/>
          </p:cNvSpPr>
          <p:nvPr/>
        </p:nvSpPr>
        <p:spPr bwMode="auto">
          <a:xfrm>
            <a:off x="-2819400" y="1447800"/>
            <a:ext cx="3657600" cy="3657600"/>
          </a:xfrm>
          <a:custGeom>
            <a:avLst/>
            <a:gdLst>
              <a:gd name="G0" fmla="+- 17444 0 0"/>
              <a:gd name="G1" fmla="+- -28889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49444" y="5172"/>
              </a:cxn>
              <a:cxn ang="0">
                <a:pos x="64000" y="32000"/>
              </a:cxn>
              <a:cxn ang="0">
                <a:pos x="49444" y="58827"/>
              </a:cxn>
              <a:cxn ang="0">
                <a:pos x="49444" y="58827"/>
              </a:cxn>
              <a:cxn ang="0">
                <a:pos x="49443" y="58827"/>
              </a:cxn>
              <a:cxn ang="0">
                <a:pos x="49444" y="58828"/>
              </a:cxn>
              <a:cxn ang="0">
                <a:pos x="49444" y="5172"/>
              </a:cxn>
              <a:cxn ang="0">
                <a:pos x="49443" y="5172"/>
              </a:cxn>
              <a:cxn ang="0">
                <a:pos x="49444" y="5172"/>
              </a:cxn>
            </a:cxnLst>
            <a:rect l="T13" t="T15" r="T17" b="T19"/>
            <a:pathLst>
              <a:path w="64000" h="64000">
                <a:moveTo>
                  <a:pt x="49444" y="5172"/>
                </a:moveTo>
                <a:cubicBezTo>
                  <a:pt x="58522" y="11076"/>
                  <a:pt x="64000" y="21170"/>
                  <a:pt x="64000" y="32000"/>
                </a:cubicBezTo>
                <a:cubicBezTo>
                  <a:pt x="64000" y="42829"/>
                  <a:pt x="58522" y="52923"/>
                  <a:pt x="49444" y="58827"/>
                </a:cubicBezTo>
                <a:cubicBezTo>
                  <a:pt x="49444" y="58827"/>
                  <a:pt x="49443" y="58827"/>
                  <a:pt x="49443" y="58827"/>
                </a:cubicBezTo>
                <a:lnTo>
                  <a:pt x="49444" y="58828"/>
                </a:lnTo>
                <a:lnTo>
                  <a:pt x="49444" y="5172"/>
                </a:lnTo>
                <a:lnTo>
                  <a:pt x="49443" y="5172"/>
                </a:lnTo>
                <a:cubicBezTo>
                  <a:pt x="49443" y="5172"/>
                  <a:pt x="49444" y="5172"/>
                  <a:pt x="49444" y="5172"/>
                </a:cubicBezTo>
                <a:close/>
              </a:path>
            </a:pathLst>
          </a:custGeom>
          <a:solidFill>
            <a:schemeClr val="accent2">
              <a:alpha val="58000"/>
            </a:schemeClr>
          </a:solidFill>
          <a:ln w="9525">
            <a:noFill/>
            <a:miter lim="800000"/>
            <a:headEnd/>
            <a:tailEnd/>
          </a:ln>
        </p:spPr>
        <p:txBody>
          <a:bodyPr/>
          <a:lstStyle/>
          <a:p>
            <a:pPr eaLnBrk="1" hangingPunct="1"/>
            <a:endParaRPr lang="en-US" sz="2400">
              <a:latin typeface="Times New Roman" pitchFamily="18" charset="0"/>
            </a:endParaRPr>
          </a:p>
        </p:txBody>
      </p:sp>
      <p:sp>
        <p:nvSpPr>
          <p:cNvPr id="388114" name="AutoShape 18"/>
          <p:cNvSpPr>
            <a:spLocks noChangeArrowheads="1"/>
          </p:cNvSpPr>
          <p:nvPr/>
        </p:nvSpPr>
        <p:spPr bwMode="auto">
          <a:xfrm>
            <a:off x="-3352800" y="0"/>
            <a:ext cx="4038600" cy="4038600"/>
          </a:xfrm>
          <a:custGeom>
            <a:avLst/>
            <a:gdLst>
              <a:gd name="G0" fmla="+- 21057 0 0"/>
              <a:gd name="G1" fmla="+- -28403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3057" y="7904"/>
              </a:cxn>
              <a:cxn ang="0">
                <a:pos x="64000" y="32000"/>
              </a:cxn>
              <a:cxn ang="0">
                <a:pos x="53057" y="56095"/>
              </a:cxn>
              <a:cxn ang="0">
                <a:pos x="53057" y="56095"/>
              </a:cxn>
              <a:cxn ang="0">
                <a:pos x="53056" y="56095"/>
              </a:cxn>
              <a:cxn ang="0">
                <a:pos x="53057" y="56096"/>
              </a:cxn>
              <a:cxn ang="0">
                <a:pos x="53057" y="7904"/>
              </a:cxn>
              <a:cxn ang="0">
                <a:pos x="53056" y="7904"/>
              </a:cxn>
              <a:cxn ang="0">
                <a:pos x="53057" y="7904"/>
              </a:cxn>
            </a:cxnLst>
            <a:rect l="T13" t="T15" r="T17" b="T19"/>
            <a:pathLst>
              <a:path w="64000" h="64000">
                <a:moveTo>
                  <a:pt x="53057" y="7904"/>
                </a:moveTo>
                <a:cubicBezTo>
                  <a:pt x="60010" y="13981"/>
                  <a:pt x="64000" y="22765"/>
                  <a:pt x="64000" y="32000"/>
                </a:cubicBezTo>
                <a:cubicBezTo>
                  <a:pt x="64000" y="41234"/>
                  <a:pt x="60010" y="50018"/>
                  <a:pt x="53057" y="56095"/>
                </a:cubicBezTo>
                <a:cubicBezTo>
                  <a:pt x="53057" y="56095"/>
                  <a:pt x="53057" y="56095"/>
                  <a:pt x="53056" y="56095"/>
                </a:cubicBezTo>
                <a:lnTo>
                  <a:pt x="53057" y="56096"/>
                </a:lnTo>
                <a:lnTo>
                  <a:pt x="53057" y="7904"/>
                </a:lnTo>
                <a:lnTo>
                  <a:pt x="53056" y="7904"/>
                </a:lnTo>
                <a:cubicBezTo>
                  <a:pt x="53057" y="7904"/>
                  <a:pt x="53057" y="7904"/>
                  <a:pt x="53057" y="7904"/>
                </a:cubicBezTo>
                <a:close/>
              </a:path>
            </a:pathLst>
          </a:custGeom>
          <a:solidFill>
            <a:schemeClr val="hlink">
              <a:alpha val="60001"/>
            </a:schemeClr>
          </a:solidFill>
          <a:ln w="9525">
            <a:noFill/>
            <a:miter lim="800000"/>
            <a:headEnd/>
            <a:tailEnd/>
          </a:ln>
        </p:spPr>
        <p:txBody>
          <a:bodyPr/>
          <a:lstStyle/>
          <a:p>
            <a:pPr eaLnBrk="1" hangingPunct="1"/>
            <a:endParaRPr lang="en-US"/>
          </a:p>
        </p:txBody>
      </p:sp>
    </p:spTree>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xStyles>
    <p:titleStyle>
      <a:lvl1pPr algn="l" rtl="0" eaLnBrk="1" fontAlgn="base" hangingPunct="1">
        <a:spcBef>
          <a:spcPct val="0"/>
        </a:spcBef>
        <a:spcAft>
          <a:spcPct val="0"/>
        </a:spcAft>
        <a:defRPr sz="3600">
          <a:solidFill>
            <a:schemeClr val="hlink"/>
          </a:solidFill>
          <a:latin typeface="+mj-lt"/>
          <a:ea typeface="+mj-ea"/>
          <a:cs typeface="+mj-cs"/>
        </a:defRPr>
      </a:lvl1pPr>
      <a:lvl2pPr algn="l" rtl="0" eaLnBrk="1" fontAlgn="base" hangingPunct="1">
        <a:spcBef>
          <a:spcPct val="0"/>
        </a:spcBef>
        <a:spcAft>
          <a:spcPct val="0"/>
        </a:spcAft>
        <a:defRPr sz="3600">
          <a:solidFill>
            <a:schemeClr val="hlink"/>
          </a:solidFill>
          <a:latin typeface="Georgia" pitchFamily="18" charset="0"/>
        </a:defRPr>
      </a:lvl2pPr>
      <a:lvl3pPr algn="l" rtl="0" eaLnBrk="1" fontAlgn="base" hangingPunct="1">
        <a:spcBef>
          <a:spcPct val="0"/>
        </a:spcBef>
        <a:spcAft>
          <a:spcPct val="0"/>
        </a:spcAft>
        <a:defRPr sz="3600">
          <a:solidFill>
            <a:schemeClr val="hlink"/>
          </a:solidFill>
          <a:latin typeface="Georgia" pitchFamily="18" charset="0"/>
        </a:defRPr>
      </a:lvl3pPr>
      <a:lvl4pPr algn="l" rtl="0" eaLnBrk="1" fontAlgn="base" hangingPunct="1">
        <a:spcBef>
          <a:spcPct val="0"/>
        </a:spcBef>
        <a:spcAft>
          <a:spcPct val="0"/>
        </a:spcAft>
        <a:defRPr sz="3600">
          <a:solidFill>
            <a:schemeClr val="hlink"/>
          </a:solidFill>
          <a:latin typeface="Georgia" pitchFamily="18" charset="0"/>
        </a:defRPr>
      </a:lvl4pPr>
      <a:lvl5pPr algn="l" rtl="0" eaLnBrk="1" fontAlgn="base" hangingPunct="1">
        <a:spcBef>
          <a:spcPct val="0"/>
        </a:spcBef>
        <a:spcAft>
          <a:spcPct val="0"/>
        </a:spcAft>
        <a:defRPr sz="3600">
          <a:solidFill>
            <a:schemeClr val="hlink"/>
          </a:solidFill>
          <a:latin typeface="Georgia" pitchFamily="18" charset="0"/>
        </a:defRPr>
      </a:lvl5pPr>
      <a:lvl6pPr marL="457200" algn="l" rtl="0" eaLnBrk="1" fontAlgn="base" hangingPunct="1">
        <a:spcBef>
          <a:spcPct val="0"/>
        </a:spcBef>
        <a:spcAft>
          <a:spcPct val="0"/>
        </a:spcAft>
        <a:defRPr sz="3600">
          <a:solidFill>
            <a:schemeClr val="hlink"/>
          </a:solidFill>
          <a:latin typeface="Georgia" pitchFamily="18" charset="0"/>
        </a:defRPr>
      </a:lvl6pPr>
      <a:lvl7pPr marL="914400" algn="l" rtl="0" eaLnBrk="1" fontAlgn="base" hangingPunct="1">
        <a:spcBef>
          <a:spcPct val="0"/>
        </a:spcBef>
        <a:spcAft>
          <a:spcPct val="0"/>
        </a:spcAft>
        <a:defRPr sz="3600">
          <a:solidFill>
            <a:schemeClr val="hlink"/>
          </a:solidFill>
          <a:latin typeface="Georgia" pitchFamily="18" charset="0"/>
        </a:defRPr>
      </a:lvl7pPr>
      <a:lvl8pPr marL="1371600" algn="l" rtl="0" eaLnBrk="1" fontAlgn="base" hangingPunct="1">
        <a:spcBef>
          <a:spcPct val="0"/>
        </a:spcBef>
        <a:spcAft>
          <a:spcPct val="0"/>
        </a:spcAft>
        <a:defRPr sz="3600">
          <a:solidFill>
            <a:schemeClr val="hlink"/>
          </a:solidFill>
          <a:latin typeface="Georgia" pitchFamily="18" charset="0"/>
        </a:defRPr>
      </a:lvl8pPr>
      <a:lvl9pPr marL="1828800" algn="l" rtl="0" eaLnBrk="1" fontAlgn="base" hangingPunct="1">
        <a:spcBef>
          <a:spcPct val="0"/>
        </a:spcBef>
        <a:spcAft>
          <a:spcPct val="0"/>
        </a:spcAft>
        <a:defRPr sz="3600">
          <a:solidFill>
            <a:schemeClr val="hlink"/>
          </a:solidFill>
          <a:latin typeface="Georgia" pitchFamily="18" charset="0"/>
        </a:defRPr>
      </a:lvl9pPr>
    </p:titleStyle>
    <p:bodyStyle>
      <a:lvl1pPr marL="342900" indent="-342900" algn="l" rtl="0" eaLnBrk="1" fontAlgn="base" hangingPunct="1">
        <a:spcBef>
          <a:spcPct val="20000"/>
        </a:spcBef>
        <a:spcAft>
          <a:spcPct val="0"/>
        </a:spcAft>
        <a:buClr>
          <a:schemeClr val="accent1"/>
        </a:buClr>
        <a:buSzPct val="70000"/>
        <a:buFont typeface="Wingdings" pitchFamily="2" charset="2"/>
        <a:buChar char="l"/>
        <a:defRPr sz="2900">
          <a:solidFill>
            <a:srgbClr val="777777"/>
          </a:solidFill>
          <a:latin typeface="+mn-lt"/>
          <a:ea typeface="+mn-ea"/>
          <a:cs typeface="+mn-cs"/>
        </a:defRPr>
      </a:lvl1pPr>
      <a:lvl2pPr marL="742950" indent="-285750" algn="l" rtl="0" eaLnBrk="1" fontAlgn="base" hangingPunct="1">
        <a:spcBef>
          <a:spcPct val="20000"/>
        </a:spcBef>
        <a:spcAft>
          <a:spcPct val="0"/>
        </a:spcAft>
        <a:buClr>
          <a:schemeClr val="accent2"/>
        </a:buClr>
        <a:buSzPct val="70000"/>
        <a:buFont typeface="Wingdings" pitchFamily="2" charset="2"/>
        <a:buChar char="l"/>
        <a:defRPr sz="2500">
          <a:solidFill>
            <a:srgbClr val="777777"/>
          </a:solidFill>
          <a:latin typeface="+mn-lt"/>
        </a:defRPr>
      </a:lvl2pPr>
      <a:lvl3pPr marL="1143000" indent="-228600" algn="l" rtl="0" eaLnBrk="1" fontAlgn="base" hangingPunct="1">
        <a:spcBef>
          <a:spcPct val="20000"/>
        </a:spcBef>
        <a:spcAft>
          <a:spcPct val="0"/>
        </a:spcAft>
        <a:buClr>
          <a:schemeClr val="hlink"/>
        </a:buClr>
        <a:buSzPct val="70000"/>
        <a:buFont typeface="Wingdings" pitchFamily="2" charset="2"/>
        <a:buChar char="l"/>
        <a:defRPr sz="2200">
          <a:solidFill>
            <a:srgbClr val="777777"/>
          </a:solidFill>
          <a:latin typeface="+mn-lt"/>
        </a:defRPr>
      </a:lvl3pPr>
      <a:lvl4pPr marL="1600200" indent="-228600" algn="l" rtl="0" eaLnBrk="1" fontAlgn="base" hangingPunct="1">
        <a:spcBef>
          <a:spcPct val="20000"/>
        </a:spcBef>
        <a:spcAft>
          <a:spcPct val="0"/>
        </a:spcAft>
        <a:buClr>
          <a:schemeClr val="accent1"/>
        </a:buClr>
        <a:buSzPct val="70000"/>
        <a:buFont typeface="Wingdings" pitchFamily="2" charset="2"/>
        <a:buChar char="l"/>
        <a:defRPr sz="1900">
          <a:solidFill>
            <a:srgbClr val="777777"/>
          </a:solidFill>
          <a:latin typeface="+mn-lt"/>
        </a:defRPr>
      </a:lvl4pPr>
      <a:lvl5pPr marL="2057400" indent="-228600" algn="l" rtl="0" eaLnBrk="1" fontAlgn="base" hangingPunct="1">
        <a:spcBef>
          <a:spcPct val="20000"/>
        </a:spcBef>
        <a:spcAft>
          <a:spcPct val="0"/>
        </a:spcAft>
        <a:buClr>
          <a:schemeClr val="accent2"/>
        </a:buClr>
        <a:buSzPct val="70000"/>
        <a:buFont typeface="Wingdings" pitchFamily="2" charset="2"/>
        <a:buChar char="l"/>
        <a:defRPr sz="1900">
          <a:solidFill>
            <a:srgbClr val="777777"/>
          </a:solidFill>
          <a:latin typeface="+mn-lt"/>
        </a:defRPr>
      </a:lvl5pPr>
      <a:lvl6pPr marL="2514600" indent="-228600" algn="l" rtl="0" eaLnBrk="1" fontAlgn="base" hangingPunct="1">
        <a:spcBef>
          <a:spcPct val="20000"/>
        </a:spcBef>
        <a:spcAft>
          <a:spcPct val="0"/>
        </a:spcAft>
        <a:buClr>
          <a:schemeClr val="accent2"/>
        </a:buClr>
        <a:buSzPct val="70000"/>
        <a:buFont typeface="Wingdings" pitchFamily="2" charset="2"/>
        <a:buChar char="l"/>
        <a:defRPr sz="1900">
          <a:solidFill>
            <a:srgbClr val="777777"/>
          </a:solidFill>
          <a:latin typeface="+mn-lt"/>
        </a:defRPr>
      </a:lvl6pPr>
      <a:lvl7pPr marL="2971800" indent="-228600" algn="l" rtl="0" eaLnBrk="1" fontAlgn="base" hangingPunct="1">
        <a:spcBef>
          <a:spcPct val="20000"/>
        </a:spcBef>
        <a:spcAft>
          <a:spcPct val="0"/>
        </a:spcAft>
        <a:buClr>
          <a:schemeClr val="accent2"/>
        </a:buClr>
        <a:buSzPct val="70000"/>
        <a:buFont typeface="Wingdings" pitchFamily="2" charset="2"/>
        <a:buChar char="l"/>
        <a:defRPr sz="1900">
          <a:solidFill>
            <a:srgbClr val="777777"/>
          </a:solidFill>
          <a:latin typeface="+mn-lt"/>
        </a:defRPr>
      </a:lvl7pPr>
      <a:lvl8pPr marL="3429000" indent="-228600" algn="l" rtl="0" eaLnBrk="1" fontAlgn="base" hangingPunct="1">
        <a:spcBef>
          <a:spcPct val="20000"/>
        </a:spcBef>
        <a:spcAft>
          <a:spcPct val="0"/>
        </a:spcAft>
        <a:buClr>
          <a:schemeClr val="accent2"/>
        </a:buClr>
        <a:buSzPct val="70000"/>
        <a:buFont typeface="Wingdings" pitchFamily="2" charset="2"/>
        <a:buChar char="l"/>
        <a:defRPr sz="1900">
          <a:solidFill>
            <a:srgbClr val="777777"/>
          </a:solidFill>
          <a:latin typeface="+mn-lt"/>
        </a:defRPr>
      </a:lvl8pPr>
      <a:lvl9pPr marL="3886200" indent="-228600" algn="l" rtl="0" eaLnBrk="1" fontAlgn="base" hangingPunct="1">
        <a:spcBef>
          <a:spcPct val="20000"/>
        </a:spcBef>
        <a:spcAft>
          <a:spcPct val="0"/>
        </a:spcAft>
        <a:buClr>
          <a:schemeClr val="accent2"/>
        </a:buClr>
        <a:buSzPct val="70000"/>
        <a:buFont typeface="Wingdings" pitchFamily="2" charset="2"/>
        <a:buChar char="l"/>
        <a:defRPr sz="1900">
          <a:solidFill>
            <a:srgbClr val="777777"/>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www.youtube.com/watch?v=YAFRuL_pWVQ&amp;feature=youtu.be" TargetMode="External"/><Relationship Id="rId4" Type="http://schemas.openxmlformats.org/officeDocument/2006/relationships/image" Target="../media/image2.wmf"/></Relationships>
</file>

<file path=ppt/slides/_rels/slide2.xml.rels><?xml version="1.0" encoding="UTF-8" standalone="yes"?>
<Relationships xmlns="http://schemas.openxmlformats.org/package/2006/relationships"><Relationship Id="rId3" Type="http://schemas.openxmlformats.org/officeDocument/2006/relationships/hyperlink" Target="http://sho.co/17RK8" TargetMode="External"/><Relationship Id="rId2" Type="http://schemas.openxmlformats.org/officeDocument/2006/relationships/hyperlink" Target="mailto:http://sho.co/17RK8"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mtnbrook.k12.al.us/Page/13330"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ChangeArrowheads="1"/>
          </p:cNvSpPr>
          <p:nvPr>
            <p:ph type="ctrTitle"/>
          </p:nvPr>
        </p:nvSpPr>
        <p:spPr>
          <a:xfrm>
            <a:off x="1348897" y="3605307"/>
            <a:ext cx="7015163" cy="1195293"/>
          </a:xfrm>
        </p:spPr>
        <p:txBody>
          <a:bodyPr/>
          <a:lstStyle/>
          <a:p>
            <a:pPr algn="ctr"/>
            <a:r>
              <a:rPr lang="en-US" sz="4800" dirty="0" smtClean="0"/>
              <a:t/>
            </a:r>
            <a:br>
              <a:rPr lang="en-US" sz="4800" dirty="0" smtClean="0"/>
            </a:br>
            <a:r>
              <a:rPr lang="en-US" sz="4800" dirty="0" smtClean="0"/>
              <a:t>Welcome to 4</a:t>
            </a:r>
            <a:r>
              <a:rPr lang="en-US" sz="4800" baseline="30000" dirty="0" smtClean="0"/>
              <a:t>th</a:t>
            </a:r>
            <a:r>
              <a:rPr lang="en-US" sz="4800" dirty="0" smtClean="0"/>
              <a:t> Grade at MBE!</a:t>
            </a:r>
            <a:endParaRPr lang="en-US" sz="4800" dirty="0"/>
          </a:p>
        </p:txBody>
      </p:sp>
      <p:sp>
        <p:nvSpPr>
          <p:cNvPr id="305155" name="Rectangle 3"/>
          <p:cNvSpPr>
            <a:spLocks noGrp="1" noChangeArrowheads="1"/>
          </p:cNvSpPr>
          <p:nvPr>
            <p:ph type="subTitle" idx="1"/>
          </p:nvPr>
        </p:nvSpPr>
        <p:spPr>
          <a:xfrm>
            <a:off x="1443039" y="2895600"/>
            <a:ext cx="7239000" cy="1981200"/>
          </a:xfrm>
        </p:spPr>
        <p:txBody>
          <a:bodyPr/>
          <a:lstStyle/>
          <a:p>
            <a:endParaRPr lang="en-US" sz="2400" dirty="0"/>
          </a:p>
          <a:p>
            <a:endParaRPr lang="en-US" sz="2800" dirty="0"/>
          </a:p>
        </p:txBody>
      </p:sp>
      <p:pic>
        <p:nvPicPr>
          <p:cNvPr id="305157" name="Picture 5" descr="C:\Users\Brad\AppData\Local\Temp\Temporary Internet Files\Content.IE5\H0LY6SZZ\MCj04413610000[1].png"/>
          <p:cNvPicPr>
            <a:picLocks noChangeAspect="1" noChangeArrowheads="1"/>
          </p:cNvPicPr>
          <p:nvPr/>
        </p:nvPicPr>
        <p:blipFill>
          <a:blip r:embed="rId3" cstate="print"/>
          <a:srcRect/>
          <a:stretch>
            <a:fillRect/>
          </a:stretch>
        </p:blipFill>
        <p:spPr bwMode="auto">
          <a:xfrm>
            <a:off x="3810000" y="609600"/>
            <a:ext cx="1752600" cy="1752600"/>
          </a:xfrm>
          <a:prstGeom prst="rect">
            <a:avLst/>
          </a:prstGeom>
          <a:noFill/>
        </p:spPr>
      </p:pic>
      <p:pic>
        <p:nvPicPr>
          <p:cNvPr id="1026" name="Picture 2" descr="C:\Users\collinsm\AppData\Local\Microsoft\Windows\Temporary Internet Files\Content.IE5\AUV1L99I\MC900352218[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4277" y="1886893"/>
            <a:ext cx="1542107" cy="179258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collinsm\AppData\Local\Microsoft\Windows\Temporary Internet Files\Content.IE5\AUV1L99I\MC900352218[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15200" y="1676400"/>
            <a:ext cx="1542107" cy="1792586"/>
          </a:xfrm>
          <a:prstGeom prst="rect">
            <a:avLst/>
          </a:prstGeom>
          <a:noFill/>
          <a:scene3d>
            <a:camera prst="orthographicFront">
              <a:rot lat="0" lon="10799999" rev="0"/>
            </a:camera>
            <a:lightRig rig="threePt" dir="t"/>
          </a:scene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348897" y="5105400"/>
            <a:ext cx="7015163" cy="646331"/>
          </a:xfrm>
          <a:prstGeom prst="rect">
            <a:avLst/>
          </a:prstGeom>
          <a:noFill/>
        </p:spPr>
        <p:txBody>
          <a:bodyPr wrap="square" rtlCol="0">
            <a:spAutoFit/>
          </a:bodyPr>
          <a:lstStyle/>
          <a:p>
            <a:r>
              <a:rPr lang="en-US" dirty="0" smtClean="0"/>
              <a:t>Click </a:t>
            </a:r>
            <a:r>
              <a:rPr lang="en-US" dirty="0" smtClean="0">
                <a:hlinkClick r:id="rId5"/>
              </a:rPr>
              <a:t>HERE </a:t>
            </a:r>
            <a:r>
              <a:rPr lang="en-US" dirty="0" smtClean="0"/>
              <a:t> to hear a word from our awesome administrators…..</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A message from our counselor…. Anna Carlisle</a:t>
            </a:r>
            <a:endParaRPr lang="en-US" dirty="0"/>
          </a:p>
        </p:txBody>
      </p:sp>
      <p:sp>
        <p:nvSpPr>
          <p:cNvPr id="4" name="Subtitle 3"/>
          <p:cNvSpPr>
            <a:spLocks noGrp="1"/>
          </p:cNvSpPr>
          <p:nvPr>
            <p:ph type="subTitle" idx="1"/>
          </p:nvPr>
        </p:nvSpPr>
        <p:spPr/>
        <p:txBody>
          <a:bodyPr/>
          <a:lstStyle/>
          <a:p>
            <a:pPr algn="ctr"/>
            <a:endParaRPr lang="en-US" dirty="0" smtClean="0">
              <a:hlinkClick r:id="rId2"/>
            </a:endParaRPr>
          </a:p>
          <a:p>
            <a:pPr algn="ctr"/>
            <a:endParaRPr lang="en-US" dirty="0">
              <a:hlinkClick r:id="rId2"/>
            </a:endParaRPr>
          </a:p>
          <a:p>
            <a:pPr algn="ctr"/>
            <a:r>
              <a:rPr lang="en-US" dirty="0" smtClean="0">
                <a:hlinkClick r:id="rId3"/>
              </a:rPr>
              <a:t>click here for video message</a:t>
            </a:r>
            <a:endParaRPr lang="en-US" dirty="0"/>
          </a:p>
        </p:txBody>
      </p:sp>
      <p:pic>
        <p:nvPicPr>
          <p:cNvPr id="6" name="Picture 5"/>
          <p:cNvPicPr/>
          <p:nvPr/>
        </p:nvPicPr>
        <p:blipFill rotWithShape="1">
          <a:blip r:embed="rId4"/>
          <a:srcRect l="34059" t="28606" r="35325" b="43490"/>
          <a:stretch/>
        </p:blipFill>
        <p:spPr bwMode="auto">
          <a:xfrm>
            <a:off x="3657600" y="2762250"/>
            <a:ext cx="1828800" cy="1333500"/>
          </a:xfrm>
          <a:prstGeom prst="rect">
            <a:avLst/>
          </a:prstGeom>
          <a:ln>
            <a:noFill/>
          </a:ln>
          <a:effectLst>
            <a:outerShdw blurRad="50800" dist="50800" dir="5400000" algn="ctr" rotWithShape="0">
              <a:schemeClr val="tx1"/>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6760220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MBE Specials</a:t>
            </a:r>
            <a:endParaRPr lang="en-US" dirty="0"/>
          </a:p>
        </p:txBody>
      </p:sp>
      <p:sp>
        <p:nvSpPr>
          <p:cNvPr id="3" name="Content Placeholder 2"/>
          <p:cNvSpPr>
            <a:spLocks noGrp="1"/>
          </p:cNvSpPr>
          <p:nvPr>
            <p:ph idx="1"/>
          </p:nvPr>
        </p:nvSpPr>
        <p:spPr/>
        <p:txBody>
          <a:bodyPr/>
          <a:lstStyle/>
          <a:p>
            <a:r>
              <a:rPr lang="en-US" dirty="0"/>
              <a:t/>
            </a:r>
            <a:br>
              <a:rPr lang="en-US" dirty="0"/>
            </a:br>
            <a:endParaRPr lang="en-US" dirty="0"/>
          </a:p>
        </p:txBody>
      </p:sp>
      <p:pic>
        <p:nvPicPr>
          <p:cNvPr id="4" name="Picture 3"/>
          <p:cNvPicPr>
            <a:picLocks noChangeAspect="1"/>
          </p:cNvPicPr>
          <p:nvPr/>
        </p:nvPicPr>
        <p:blipFill rotWithShape="1">
          <a:blip r:embed="rId2"/>
          <a:srcRect l="14375" t="31251" r="17500" b="23436"/>
          <a:stretch/>
        </p:blipFill>
        <p:spPr>
          <a:xfrm>
            <a:off x="914400" y="2003438"/>
            <a:ext cx="7467600" cy="3973586"/>
          </a:xfrm>
          <a:prstGeom prst="rect">
            <a:avLst/>
          </a:prstGeom>
        </p:spPr>
      </p:pic>
    </p:spTree>
    <p:extLst>
      <p:ext uri="{BB962C8B-B14F-4D97-AF65-F5344CB8AC3E}">
        <p14:creationId xmlns:p14="http://schemas.microsoft.com/office/powerpoint/2010/main" val="33218351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2"/>
          <p:cNvSpPr>
            <a:spLocks noGrp="1" noChangeArrowheads="1"/>
          </p:cNvSpPr>
          <p:nvPr>
            <p:ph type="title"/>
          </p:nvPr>
        </p:nvSpPr>
        <p:spPr/>
        <p:txBody>
          <a:bodyPr/>
          <a:lstStyle/>
          <a:p>
            <a:r>
              <a:rPr lang="en-US" dirty="0" smtClean="0"/>
              <a:t>Reading</a:t>
            </a:r>
            <a:endParaRPr lang="en-US" dirty="0"/>
          </a:p>
        </p:txBody>
      </p:sp>
      <p:sp>
        <p:nvSpPr>
          <p:cNvPr id="369667" name="Rectangle 3"/>
          <p:cNvSpPr>
            <a:spLocks noGrp="1" noChangeArrowheads="1"/>
          </p:cNvSpPr>
          <p:nvPr>
            <p:ph type="body" idx="1"/>
          </p:nvPr>
        </p:nvSpPr>
        <p:spPr>
          <a:xfrm>
            <a:off x="1371601" y="1827214"/>
            <a:ext cx="7312025" cy="3506786"/>
          </a:xfrm>
        </p:spPr>
        <p:txBody>
          <a:bodyPr/>
          <a:lstStyle/>
          <a:p>
            <a:r>
              <a:rPr lang="en-US" sz="2200" dirty="0" smtClean="0">
                <a:solidFill>
                  <a:schemeClr val="tx1"/>
                </a:solidFill>
              </a:rPr>
              <a:t>Students will engage in a true reading workshop where they will actively choose the text they read (most of the time).</a:t>
            </a:r>
          </a:p>
          <a:p>
            <a:r>
              <a:rPr lang="en-US" sz="2200" dirty="0" smtClean="0">
                <a:solidFill>
                  <a:schemeClr val="tx1"/>
                </a:solidFill>
              </a:rPr>
              <a:t>Skills and strategies will be taught during planned units through a mini-lesson and then students will apply them during their independent, partner, or small group reading time.</a:t>
            </a:r>
          </a:p>
          <a:p>
            <a:r>
              <a:rPr lang="en-US" sz="2200" dirty="0" smtClean="0">
                <a:solidFill>
                  <a:schemeClr val="tx1"/>
                </a:solidFill>
              </a:rPr>
              <a:t>These skills and strategies will also be reemphasized during our class read aloud.</a:t>
            </a:r>
            <a:endParaRPr lang="en-US" sz="2200" dirty="0">
              <a:solidFill>
                <a:schemeClr val="tx1"/>
              </a:solidFill>
            </a:endParaRPr>
          </a:p>
        </p:txBody>
      </p:sp>
      <p:sp>
        <p:nvSpPr>
          <p:cNvPr id="4" name="TextBox 3"/>
          <p:cNvSpPr txBox="1"/>
          <p:nvPr/>
        </p:nvSpPr>
        <p:spPr>
          <a:xfrm>
            <a:off x="1828800" y="5410200"/>
            <a:ext cx="6400800" cy="1323439"/>
          </a:xfrm>
          <a:prstGeom prst="rect">
            <a:avLst/>
          </a:prstGeom>
          <a:noFill/>
          <a:ln>
            <a:solidFill>
              <a:srgbClr val="000000"/>
            </a:solidFill>
          </a:ln>
        </p:spPr>
        <p:txBody>
          <a:bodyPr wrap="square" rtlCol="0">
            <a:spAutoFit/>
          </a:bodyPr>
          <a:lstStyle/>
          <a:p>
            <a:r>
              <a:rPr lang="en-US" sz="2000" dirty="0" smtClean="0"/>
              <a:t>We use a variety of resources: Lucy Calkins Units of Study, Harcourt anthology, </a:t>
            </a:r>
            <a:r>
              <a:rPr lang="en-US" sz="2000" i="1" dirty="0" smtClean="0"/>
              <a:t>National Geographic Explorer</a:t>
            </a:r>
            <a:r>
              <a:rPr lang="en-US" sz="2000" dirty="0" smtClean="0"/>
              <a:t>, Comprehension Toolkit (nonfiction text), novels, </a:t>
            </a:r>
            <a:r>
              <a:rPr lang="en-US" sz="2000" i="1" dirty="0" err="1" smtClean="0"/>
              <a:t>Storyworks</a:t>
            </a:r>
            <a:r>
              <a:rPr lang="en-US" sz="2000" dirty="0" smtClean="0"/>
              <a:t>, </a:t>
            </a:r>
            <a:r>
              <a:rPr lang="en-US" sz="2000" i="1" dirty="0" smtClean="0"/>
              <a:t>Time for Kids</a:t>
            </a:r>
            <a:r>
              <a:rPr lang="en-US" sz="2000" dirty="0" smtClean="0"/>
              <a:t>, etc.</a:t>
            </a:r>
            <a:endParaRPr lang="en-US" sz="2000" dirty="0"/>
          </a:p>
        </p:txBody>
      </p:sp>
      <p:pic>
        <p:nvPicPr>
          <p:cNvPr id="2050" name="Picture 2" descr="C:\Users\Brad\AppData\Local\Temp\Temporary Internet Files\Content.IE5\U6P290Z6\MCj04404240000[1].wmf"/>
          <p:cNvPicPr>
            <a:picLocks noChangeAspect="1" noChangeArrowheads="1"/>
          </p:cNvPicPr>
          <p:nvPr/>
        </p:nvPicPr>
        <p:blipFill>
          <a:blip r:embed="rId2" cstate="print"/>
          <a:srcRect/>
          <a:stretch>
            <a:fillRect/>
          </a:stretch>
        </p:blipFill>
        <p:spPr bwMode="auto">
          <a:xfrm>
            <a:off x="6553200" y="381000"/>
            <a:ext cx="1827887" cy="1506017"/>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 continued…</a:t>
            </a:r>
            <a:endParaRPr lang="en-US" dirty="0"/>
          </a:p>
        </p:txBody>
      </p:sp>
      <p:sp>
        <p:nvSpPr>
          <p:cNvPr id="4" name="Rectangle 3"/>
          <p:cNvSpPr>
            <a:spLocks noGrp="1" noChangeArrowheads="1"/>
          </p:cNvSpPr>
          <p:nvPr>
            <p:ph idx="1"/>
          </p:nvPr>
        </p:nvSpPr>
        <p:spPr>
          <a:xfrm>
            <a:off x="1370014" y="1827213"/>
            <a:ext cx="7313612" cy="4344987"/>
          </a:xfrm>
        </p:spPr>
        <p:txBody>
          <a:bodyPr/>
          <a:lstStyle/>
          <a:p>
            <a:r>
              <a:rPr lang="en-US" sz="2100" dirty="0" smtClean="0">
                <a:solidFill>
                  <a:schemeClr val="tx1"/>
                </a:solidFill>
              </a:rPr>
              <a:t>Read nightly for 30 minutes. Students will log their reading at school, but not at home. In addition, students are expected to complete one reading response per week. </a:t>
            </a:r>
          </a:p>
          <a:p>
            <a:r>
              <a:rPr lang="en-US" sz="2100" dirty="0" smtClean="0">
                <a:solidFill>
                  <a:schemeClr val="tx1"/>
                </a:solidFill>
              </a:rPr>
              <a:t>Students will set individual goals for reading a certain number of books per nine weeks.</a:t>
            </a:r>
          </a:p>
          <a:p>
            <a:r>
              <a:rPr lang="en-US" sz="2100" dirty="0" smtClean="0">
                <a:solidFill>
                  <a:schemeClr val="tx1"/>
                </a:solidFill>
              </a:rPr>
              <a:t>Students should have a book at school at ALL times!</a:t>
            </a:r>
          </a:p>
          <a:p>
            <a:r>
              <a:rPr lang="en-US" sz="2100" dirty="0" smtClean="0">
                <a:solidFill>
                  <a:schemeClr val="tx1"/>
                </a:solidFill>
              </a:rPr>
              <a:t>Students are encouraged to read a variety of genres.</a:t>
            </a:r>
          </a:p>
          <a:p>
            <a:r>
              <a:rPr lang="en-US" sz="2100" dirty="0" smtClean="0">
                <a:solidFill>
                  <a:schemeClr val="tx1"/>
                </a:solidFill>
              </a:rPr>
              <a:t>Students will learn how to make “just right” book choices. We want to foster a love for reading!!</a:t>
            </a:r>
          </a:p>
        </p:txBody>
      </p:sp>
    </p:spTree>
    <p:extLst>
      <p:ext uri="{BB962C8B-B14F-4D97-AF65-F5344CB8AC3E}">
        <p14:creationId xmlns:p14="http://schemas.microsoft.com/office/powerpoint/2010/main" val="19888783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2"/>
          <p:cNvSpPr>
            <a:spLocks noGrp="1" noChangeArrowheads="1"/>
          </p:cNvSpPr>
          <p:nvPr>
            <p:ph type="title"/>
          </p:nvPr>
        </p:nvSpPr>
        <p:spPr/>
        <p:txBody>
          <a:bodyPr/>
          <a:lstStyle/>
          <a:p>
            <a:r>
              <a:rPr lang="en-US" dirty="0" smtClean="0"/>
              <a:t>Grammar</a:t>
            </a:r>
            <a:endParaRPr lang="en-US" dirty="0"/>
          </a:p>
        </p:txBody>
      </p:sp>
      <p:sp>
        <p:nvSpPr>
          <p:cNvPr id="325644" name="Rectangle 12"/>
          <p:cNvSpPr>
            <a:spLocks noGrp="1" noChangeArrowheads="1"/>
          </p:cNvSpPr>
          <p:nvPr>
            <p:ph type="body" idx="1"/>
          </p:nvPr>
        </p:nvSpPr>
        <p:spPr>
          <a:xfrm>
            <a:off x="1447800" y="1752600"/>
            <a:ext cx="6502400" cy="4191000"/>
          </a:xfrm>
          <a:noFill/>
          <a:ln/>
        </p:spPr>
        <p:txBody>
          <a:bodyPr/>
          <a:lstStyle/>
          <a:p>
            <a:r>
              <a:rPr lang="en-US" sz="2400" dirty="0" smtClean="0">
                <a:solidFill>
                  <a:schemeClr val="tx1"/>
                </a:solidFill>
              </a:rPr>
              <a:t>We will teach grammar mini-units throughout the year using authentic writing from novels, student writing samples, etc.</a:t>
            </a:r>
          </a:p>
          <a:p>
            <a:r>
              <a:rPr lang="en-US" sz="2400" dirty="0" smtClean="0">
                <a:solidFill>
                  <a:schemeClr val="tx1"/>
                </a:solidFill>
              </a:rPr>
              <a:t>Our grammar units include: capitalization, sentences (simple, compound, complex), punctuation, commas, semi-colon, ellipses, paragraphing, verb tenses, prepositions, and pronouns.</a:t>
            </a:r>
          </a:p>
          <a:p>
            <a:pPr marL="0" indent="0">
              <a:lnSpc>
                <a:spcPct val="90000"/>
              </a:lnSpc>
              <a:buNone/>
            </a:pPr>
            <a:endParaRPr lang="en-US" sz="2100" dirty="0">
              <a:solidFill>
                <a:schemeClr val="tx1"/>
              </a:solidFill>
            </a:endParaRPr>
          </a:p>
        </p:txBody>
      </p:sp>
      <p:pic>
        <p:nvPicPr>
          <p:cNvPr id="4" name="Picture 2" descr="C:\Users\Brad\AppData\Local\Temp\Temporary Internet Files\Content.IE5\H0LY6SZZ\MCj04413610000[1].png"/>
          <p:cNvPicPr>
            <a:picLocks noChangeAspect="1" noChangeArrowheads="1"/>
          </p:cNvPicPr>
          <p:nvPr/>
        </p:nvPicPr>
        <p:blipFill>
          <a:blip r:embed="rId2" cstate="print"/>
          <a:srcRect/>
          <a:stretch>
            <a:fillRect/>
          </a:stretch>
        </p:blipFill>
        <p:spPr bwMode="auto">
          <a:xfrm>
            <a:off x="6324600" y="381000"/>
            <a:ext cx="1143000" cy="11430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Grammar continued….</a:t>
            </a:r>
            <a:endParaRPr lang="en-US" dirty="0"/>
          </a:p>
        </p:txBody>
      </p:sp>
      <p:sp>
        <p:nvSpPr>
          <p:cNvPr id="3" name="Content Placeholder 2"/>
          <p:cNvSpPr>
            <a:spLocks noGrp="1"/>
          </p:cNvSpPr>
          <p:nvPr>
            <p:ph idx="1"/>
          </p:nvPr>
        </p:nvSpPr>
        <p:spPr/>
        <p:txBody>
          <a:bodyPr/>
          <a:lstStyle/>
          <a:p>
            <a:r>
              <a:rPr lang="en-US" sz="2400" dirty="0">
                <a:solidFill>
                  <a:schemeClr val="tx1"/>
                </a:solidFill>
              </a:rPr>
              <a:t>A short quiz will be given periodically that will assess your child’s knowledge and application of these skills. We will keep a grammar </a:t>
            </a:r>
            <a:r>
              <a:rPr lang="en-US" sz="2400" dirty="0" smtClean="0">
                <a:solidFill>
                  <a:schemeClr val="tx1"/>
                </a:solidFill>
              </a:rPr>
              <a:t>“Grammar Skills </a:t>
            </a:r>
            <a:r>
              <a:rPr lang="en-US" sz="2400" dirty="0">
                <a:solidFill>
                  <a:schemeClr val="tx1"/>
                </a:solidFill>
              </a:rPr>
              <a:t>Notebook” where the students will write rules and examples for these skills. </a:t>
            </a:r>
            <a:endParaRPr lang="en-US" sz="3200" dirty="0" smtClean="0">
              <a:solidFill>
                <a:schemeClr val="tx1"/>
              </a:solidFill>
            </a:endParaRPr>
          </a:p>
          <a:p>
            <a:r>
              <a:rPr lang="en-US" sz="2400" dirty="0" smtClean="0">
                <a:solidFill>
                  <a:schemeClr val="tx1"/>
                </a:solidFill>
              </a:rPr>
              <a:t>Our </a:t>
            </a:r>
            <a:r>
              <a:rPr lang="en-US" sz="2400" dirty="0">
                <a:solidFill>
                  <a:schemeClr val="tx1"/>
                </a:solidFill>
              </a:rPr>
              <a:t>goal is to teach the skills using authentic literature and hands-on activities so the students will be able to apply the rules in their writing. </a:t>
            </a:r>
          </a:p>
          <a:p>
            <a:pPr marL="341313" indent="-341313">
              <a:lnSpc>
                <a:spcPct val="90000"/>
              </a:lnSpc>
            </a:pPr>
            <a:endParaRPr lang="en-US" sz="3200" dirty="0">
              <a:solidFill>
                <a:schemeClr val="tx1"/>
              </a:solidFill>
            </a:endParaRPr>
          </a:p>
          <a:p>
            <a:endParaRPr lang="en-US" dirty="0"/>
          </a:p>
        </p:txBody>
      </p:sp>
    </p:spTree>
    <p:extLst>
      <p:ext uri="{BB962C8B-B14F-4D97-AF65-F5344CB8AC3E}">
        <p14:creationId xmlns:p14="http://schemas.microsoft.com/office/powerpoint/2010/main" val="2656396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Word Work</a:t>
            </a:r>
            <a:endParaRPr lang="en-US" dirty="0"/>
          </a:p>
        </p:txBody>
      </p:sp>
      <p:sp>
        <p:nvSpPr>
          <p:cNvPr id="3" name="Content Placeholder 2"/>
          <p:cNvSpPr>
            <a:spLocks noGrp="1"/>
          </p:cNvSpPr>
          <p:nvPr>
            <p:ph idx="1"/>
          </p:nvPr>
        </p:nvSpPr>
        <p:spPr/>
        <p:txBody>
          <a:bodyPr/>
          <a:lstStyle/>
          <a:p>
            <a:r>
              <a:rPr lang="en-US" sz="2200" dirty="0" smtClean="0">
                <a:solidFill>
                  <a:schemeClr val="tx1"/>
                </a:solidFill>
              </a:rPr>
              <a:t>We will alternate spelling and vocabulary every two weeks.</a:t>
            </a:r>
          </a:p>
          <a:p>
            <a:r>
              <a:rPr lang="en-US" sz="2200" dirty="0" smtClean="0">
                <a:solidFill>
                  <a:schemeClr val="tx1"/>
                </a:solidFill>
              </a:rPr>
              <a:t>Spelling words will be introduced on Monday. Words will be listed in the Weekly Newsletter. </a:t>
            </a:r>
          </a:p>
          <a:p>
            <a:r>
              <a:rPr lang="en-US" sz="2200" dirty="0" smtClean="0">
                <a:solidFill>
                  <a:schemeClr val="tx1"/>
                </a:solidFill>
              </a:rPr>
              <a:t>Vocabulary words will be introduced throughout the two weeks and the definitions will be kept in the Word Work section of the binder.</a:t>
            </a:r>
          </a:p>
          <a:p>
            <a:r>
              <a:rPr lang="en-US" sz="2200" dirty="0" smtClean="0">
                <a:solidFill>
                  <a:schemeClr val="tx1"/>
                </a:solidFill>
              </a:rPr>
              <a:t>During the spelling rotation, the test will be given each Friday. Vocabulary tests will be given at the end of the two weeks on Friday. </a:t>
            </a:r>
            <a:endParaRPr lang="en-US" sz="2200" dirty="0">
              <a:solidFill>
                <a:schemeClr val="tx1"/>
              </a:solidFill>
            </a:endParaRPr>
          </a:p>
        </p:txBody>
      </p:sp>
    </p:spTree>
    <p:extLst>
      <p:ext uri="{BB962C8B-B14F-4D97-AF65-F5344CB8AC3E}">
        <p14:creationId xmlns:p14="http://schemas.microsoft.com/office/powerpoint/2010/main" val="23763580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p:txBody>
          <a:bodyPr/>
          <a:lstStyle/>
          <a:p>
            <a:r>
              <a:rPr lang="en-US" dirty="0" smtClean="0"/>
              <a:t>Writing</a:t>
            </a:r>
            <a:endParaRPr lang="en-US" dirty="0"/>
          </a:p>
        </p:txBody>
      </p:sp>
      <p:sp>
        <p:nvSpPr>
          <p:cNvPr id="307203" name="Rectangle 3"/>
          <p:cNvSpPr>
            <a:spLocks noGrp="1" noChangeArrowheads="1"/>
          </p:cNvSpPr>
          <p:nvPr>
            <p:ph type="body" idx="1"/>
          </p:nvPr>
        </p:nvSpPr>
        <p:spPr>
          <a:xfrm>
            <a:off x="1371600" y="1600200"/>
            <a:ext cx="7313612" cy="4114800"/>
          </a:xfrm>
        </p:spPr>
        <p:txBody>
          <a:bodyPr/>
          <a:lstStyle/>
          <a:p>
            <a:pPr>
              <a:lnSpc>
                <a:spcPct val="90000"/>
              </a:lnSpc>
            </a:pPr>
            <a:r>
              <a:rPr lang="en-US" sz="2200" dirty="0" smtClean="0">
                <a:solidFill>
                  <a:schemeClr val="tx1"/>
                </a:solidFill>
              </a:rPr>
              <a:t>The students will write narrative, informational, and opinion pieces throughout the year.</a:t>
            </a:r>
          </a:p>
          <a:p>
            <a:pPr>
              <a:lnSpc>
                <a:spcPct val="90000"/>
              </a:lnSpc>
            </a:pPr>
            <a:r>
              <a:rPr lang="en-US" sz="2200" dirty="0" smtClean="0">
                <a:solidFill>
                  <a:schemeClr val="tx1"/>
                </a:solidFill>
              </a:rPr>
              <a:t>Resources for teaching skills and strategies: Lucy Calkins book series, Write Traits series (traits of writing), etc. </a:t>
            </a:r>
          </a:p>
          <a:p>
            <a:pPr>
              <a:lnSpc>
                <a:spcPct val="90000"/>
              </a:lnSpc>
            </a:pPr>
            <a:r>
              <a:rPr lang="en-US" sz="2200" b="1" dirty="0" smtClean="0">
                <a:solidFill>
                  <a:schemeClr val="tx1"/>
                </a:solidFill>
              </a:rPr>
              <a:t>My main goal is to improve the writer not the writing. We want to develop lifelong writers.</a:t>
            </a:r>
            <a:r>
              <a:rPr lang="en-US" sz="2200" dirty="0" smtClean="0">
                <a:solidFill>
                  <a:schemeClr val="tx1"/>
                </a:solidFill>
              </a:rPr>
              <a:t> </a:t>
            </a:r>
          </a:p>
          <a:p>
            <a:pPr>
              <a:lnSpc>
                <a:spcPct val="90000"/>
              </a:lnSpc>
            </a:pPr>
            <a:r>
              <a:rPr lang="en-US" sz="2200" dirty="0" smtClean="0">
                <a:solidFill>
                  <a:schemeClr val="tx1"/>
                </a:solidFill>
              </a:rPr>
              <a:t>The class will participate in whole or small group mini-lessons determined by the common core standards and by the needs of the class. </a:t>
            </a:r>
            <a:endParaRPr lang="en-US" sz="2200" dirty="0">
              <a:solidFill>
                <a:schemeClr val="tx1"/>
              </a:solidFill>
            </a:endParaRPr>
          </a:p>
        </p:txBody>
      </p:sp>
      <p:pic>
        <p:nvPicPr>
          <p:cNvPr id="3077" name="Picture 5" descr="C:\Users\Brad\AppData\Local\Temp\Temporary Internet Files\Content.IE5\A0GRMW0M\MPj04227930000[1].jpg"/>
          <p:cNvPicPr>
            <a:picLocks noChangeAspect="1" noChangeArrowheads="1"/>
          </p:cNvPicPr>
          <p:nvPr/>
        </p:nvPicPr>
        <p:blipFill>
          <a:blip r:embed="rId2" cstate="print"/>
          <a:srcRect/>
          <a:stretch>
            <a:fillRect/>
          </a:stretch>
        </p:blipFill>
        <p:spPr bwMode="auto">
          <a:xfrm>
            <a:off x="7010400" y="5257800"/>
            <a:ext cx="1371600" cy="13716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Math</a:t>
            </a:r>
            <a:endParaRPr lang="en-US" dirty="0"/>
          </a:p>
        </p:txBody>
      </p:sp>
      <p:sp>
        <p:nvSpPr>
          <p:cNvPr id="3" name="Content Placeholder 2"/>
          <p:cNvSpPr>
            <a:spLocks noGrp="1"/>
          </p:cNvSpPr>
          <p:nvPr>
            <p:ph idx="1"/>
          </p:nvPr>
        </p:nvSpPr>
        <p:spPr>
          <a:xfrm>
            <a:off x="1371600" y="1828800"/>
            <a:ext cx="7313612" cy="4495800"/>
          </a:xfrm>
        </p:spPr>
        <p:txBody>
          <a:bodyPr/>
          <a:lstStyle/>
          <a:p>
            <a:pPr marL="342900" lvl="1" indent="-342900">
              <a:buClr>
                <a:schemeClr val="accent1"/>
              </a:buClr>
            </a:pPr>
            <a:r>
              <a:rPr lang="en-US" sz="2000" dirty="0" smtClean="0">
                <a:solidFill>
                  <a:schemeClr val="tx1"/>
                </a:solidFill>
              </a:rPr>
              <a:t>Our adopted math program is </a:t>
            </a:r>
            <a:r>
              <a:rPr lang="en-US" sz="2000" b="1" dirty="0" smtClean="0">
                <a:solidFill>
                  <a:schemeClr val="tx1"/>
                </a:solidFill>
              </a:rPr>
              <a:t>Investigations</a:t>
            </a:r>
            <a:r>
              <a:rPr lang="en-US" sz="2000" dirty="0" smtClean="0">
                <a:solidFill>
                  <a:schemeClr val="tx1"/>
                </a:solidFill>
              </a:rPr>
              <a:t>; however we use many other supplemental </a:t>
            </a:r>
            <a:r>
              <a:rPr lang="en-US" sz="2000" dirty="0">
                <a:solidFill>
                  <a:schemeClr val="tx1"/>
                </a:solidFill>
              </a:rPr>
              <a:t>materials to teach the common core standards. </a:t>
            </a:r>
          </a:p>
          <a:p>
            <a:r>
              <a:rPr lang="en-US" sz="2000" dirty="0" smtClean="0">
                <a:solidFill>
                  <a:schemeClr val="tx1"/>
                </a:solidFill>
              </a:rPr>
              <a:t>Number Talks- This is a time when students will be able to strengthen their mental math strategies.</a:t>
            </a:r>
          </a:p>
          <a:p>
            <a:r>
              <a:rPr lang="en-US" sz="2000" u="sng" dirty="0" smtClean="0">
                <a:solidFill>
                  <a:schemeClr val="tx1"/>
                </a:solidFill>
              </a:rPr>
              <a:t>D.O.M.</a:t>
            </a:r>
            <a:r>
              <a:rPr lang="en-US" sz="2000" dirty="0" smtClean="0">
                <a:solidFill>
                  <a:schemeClr val="tx1"/>
                </a:solidFill>
              </a:rPr>
              <a:t> (Daily Oral Math)- Students will practice computation problems, word problems, and problems from “just taught” concepts; however these quizzes will be cumulative. A quiz will be given each week on </a:t>
            </a:r>
            <a:r>
              <a:rPr lang="en-US" sz="2000" b="1" dirty="0" smtClean="0">
                <a:solidFill>
                  <a:srgbClr val="FF0000"/>
                </a:solidFill>
              </a:rPr>
              <a:t>Fridays</a:t>
            </a:r>
            <a:r>
              <a:rPr lang="en-US" sz="2000" dirty="0" smtClean="0">
                <a:solidFill>
                  <a:schemeClr val="tx1"/>
                </a:solidFill>
              </a:rPr>
              <a:t>.</a:t>
            </a:r>
          </a:p>
          <a:p>
            <a:pPr marL="342900" lvl="1" indent="-342900">
              <a:buClr>
                <a:schemeClr val="accent1"/>
              </a:buClr>
            </a:pPr>
            <a:r>
              <a:rPr lang="en-US" sz="2000" dirty="0">
                <a:solidFill>
                  <a:schemeClr val="tx1"/>
                </a:solidFill>
              </a:rPr>
              <a:t>Mastery of multiplication facts is critical to success in 4</a:t>
            </a:r>
            <a:r>
              <a:rPr lang="en-US" sz="2000" baseline="30000" dirty="0">
                <a:solidFill>
                  <a:schemeClr val="tx1"/>
                </a:solidFill>
              </a:rPr>
              <a:t>th</a:t>
            </a:r>
            <a:r>
              <a:rPr lang="en-US" sz="2000" dirty="0">
                <a:solidFill>
                  <a:schemeClr val="tx1"/>
                </a:solidFill>
              </a:rPr>
              <a:t> grade math. Please continue to work on these at home with your child. </a:t>
            </a:r>
          </a:p>
        </p:txBody>
      </p:sp>
    </p:spTree>
    <p:extLst>
      <p:ext uri="{BB962C8B-B14F-4D97-AF65-F5344CB8AC3E}">
        <p14:creationId xmlns:p14="http://schemas.microsoft.com/office/powerpoint/2010/main" val="30075515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ChangeArrowheads="1"/>
          </p:cNvSpPr>
          <p:nvPr>
            <p:ph type="title"/>
          </p:nvPr>
        </p:nvSpPr>
        <p:spPr>
          <a:xfrm>
            <a:off x="1524000" y="425248"/>
            <a:ext cx="1754186" cy="612775"/>
          </a:xfrm>
        </p:spPr>
        <p:txBody>
          <a:bodyPr/>
          <a:lstStyle/>
          <a:p>
            <a:r>
              <a:rPr lang="en-US" dirty="0" smtClean="0"/>
              <a:t>Science     </a:t>
            </a:r>
            <a:endParaRPr lang="en-US" dirty="0"/>
          </a:p>
        </p:txBody>
      </p:sp>
      <p:sp>
        <p:nvSpPr>
          <p:cNvPr id="306179" name="Rectangle 3"/>
          <p:cNvSpPr>
            <a:spLocks noGrp="1" noChangeArrowheads="1"/>
          </p:cNvSpPr>
          <p:nvPr>
            <p:ph type="body" idx="1"/>
          </p:nvPr>
        </p:nvSpPr>
        <p:spPr>
          <a:xfrm>
            <a:off x="1370014" y="1527175"/>
            <a:ext cx="7313612" cy="4573587"/>
          </a:xfrm>
        </p:spPr>
        <p:txBody>
          <a:bodyPr/>
          <a:lstStyle/>
          <a:p>
            <a:r>
              <a:rPr lang="en-US" sz="1600" dirty="0" smtClean="0">
                <a:solidFill>
                  <a:schemeClr val="tx1"/>
                </a:solidFill>
              </a:rPr>
              <a:t>Students will complete projects and assignments from the following hands-on modules using </a:t>
            </a:r>
            <a:r>
              <a:rPr lang="en-US" sz="1600" dirty="0" err="1" smtClean="0">
                <a:solidFill>
                  <a:schemeClr val="tx1"/>
                </a:solidFill>
              </a:rPr>
              <a:t>STEMscopes</a:t>
            </a:r>
            <a:r>
              <a:rPr lang="en-US" sz="1600" dirty="0" smtClean="0">
                <a:solidFill>
                  <a:schemeClr val="tx1"/>
                </a:solidFill>
              </a:rPr>
              <a:t> curriculum: </a:t>
            </a:r>
          </a:p>
          <a:p>
            <a:endParaRPr lang="en-US" sz="1600" dirty="0">
              <a:solidFill>
                <a:schemeClr val="tx1"/>
              </a:solidFill>
            </a:endParaRPr>
          </a:p>
          <a:p>
            <a:endParaRPr lang="en-US" sz="1600" dirty="0" smtClean="0">
              <a:solidFill>
                <a:schemeClr val="tx1"/>
              </a:solidFill>
            </a:endParaRPr>
          </a:p>
          <a:p>
            <a:endParaRPr lang="en-US" sz="1600" dirty="0" smtClean="0">
              <a:solidFill>
                <a:schemeClr val="tx1"/>
              </a:solidFill>
            </a:endParaRPr>
          </a:p>
          <a:p>
            <a:pPr marL="0" indent="0">
              <a:buNone/>
            </a:pPr>
            <a:endParaRPr lang="en-US" sz="2000" dirty="0" smtClean="0">
              <a:solidFill>
                <a:schemeClr val="tx1"/>
              </a:solidFill>
            </a:endParaRPr>
          </a:p>
          <a:p>
            <a:pPr marL="0" indent="0">
              <a:buNone/>
            </a:pPr>
            <a:endParaRPr lang="en-US" sz="2000" dirty="0">
              <a:solidFill>
                <a:schemeClr val="tx1"/>
              </a:solidFill>
            </a:endParaRPr>
          </a:p>
          <a:p>
            <a:pPr marL="0" indent="0">
              <a:buNone/>
            </a:pPr>
            <a:endParaRPr lang="en-US" sz="2000" dirty="0">
              <a:solidFill>
                <a:schemeClr val="tx1"/>
              </a:solidFill>
            </a:endParaRPr>
          </a:p>
          <a:p>
            <a:endParaRPr lang="en-US" sz="2000" dirty="0" smtClean="0">
              <a:solidFill>
                <a:schemeClr val="tx1"/>
              </a:solidFill>
            </a:endParaRPr>
          </a:p>
          <a:p>
            <a:endParaRPr lang="en-US" sz="1600" dirty="0" smtClean="0">
              <a:solidFill>
                <a:schemeClr val="tx1"/>
              </a:solidFill>
            </a:endParaRPr>
          </a:p>
          <a:p>
            <a:endParaRPr lang="en-US" sz="1600" dirty="0" smtClean="0">
              <a:solidFill>
                <a:schemeClr val="tx1"/>
              </a:solidFill>
            </a:endParaRPr>
          </a:p>
          <a:p>
            <a:endParaRPr lang="en-US" sz="1600" dirty="0">
              <a:solidFill>
                <a:schemeClr val="tx1"/>
              </a:solidFill>
            </a:endParaRPr>
          </a:p>
          <a:p>
            <a:endParaRPr lang="en-US" sz="1600" dirty="0" smtClean="0">
              <a:solidFill>
                <a:schemeClr val="tx1"/>
              </a:solidFill>
            </a:endParaRPr>
          </a:p>
          <a:p>
            <a:r>
              <a:rPr lang="en-US" sz="1600" dirty="0" smtClean="0">
                <a:solidFill>
                  <a:schemeClr val="tx1"/>
                </a:solidFill>
              </a:rPr>
              <a:t>Students progress will be evaluated throughout the study of each module.</a:t>
            </a:r>
          </a:p>
          <a:p>
            <a:r>
              <a:rPr lang="en-US" sz="1600" dirty="0" smtClean="0">
                <a:solidFill>
                  <a:schemeClr val="tx1"/>
                </a:solidFill>
              </a:rPr>
              <a:t>We are currently planning field trips and guest speakers related to our units of study.</a:t>
            </a:r>
          </a:p>
        </p:txBody>
      </p:sp>
      <p:graphicFrame>
        <p:nvGraphicFramePr>
          <p:cNvPr id="3" name="Table 2"/>
          <p:cNvGraphicFramePr>
            <a:graphicFrameLocks noGrp="1"/>
          </p:cNvGraphicFramePr>
          <p:nvPr>
            <p:extLst>
              <p:ext uri="{D42A27DB-BD31-4B8C-83A1-F6EECF244321}">
                <p14:modId xmlns:p14="http://schemas.microsoft.com/office/powerpoint/2010/main" val="1194291265"/>
              </p:ext>
            </p:extLst>
          </p:nvPr>
        </p:nvGraphicFramePr>
        <p:xfrm>
          <a:off x="1413221" y="2229008"/>
          <a:ext cx="7283760" cy="3169920"/>
        </p:xfrm>
        <a:graphic>
          <a:graphicData uri="http://schemas.openxmlformats.org/drawingml/2006/table">
            <a:tbl>
              <a:tblPr firstRow="1" bandRow="1">
                <a:tableStyleId>{5C22544A-7EE6-4342-B048-85BDC9FD1C3A}</a:tableStyleId>
              </a:tblPr>
              <a:tblGrid>
                <a:gridCol w="3641880"/>
                <a:gridCol w="3641880"/>
              </a:tblGrid>
              <a:tr h="1066800">
                <a:tc>
                  <a:txBody>
                    <a:bodyPr/>
                    <a:lstStyle/>
                    <a:p>
                      <a:r>
                        <a:rPr lang="en-US" sz="1400" u="sng" dirty="0" smtClean="0">
                          <a:solidFill>
                            <a:schemeClr val="tx1"/>
                          </a:solidFill>
                        </a:rPr>
                        <a:t>Physical</a:t>
                      </a:r>
                      <a:r>
                        <a:rPr lang="en-US" sz="1400" u="sng" baseline="0" dirty="0" smtClean="0">
                          <a:solidFill>
                            <a:schemeClr val="tx1"/>
                          </a:solidFill>
                        </a:rPr>
                        <a:t> Science</a:t>
                      </a:r>
                    </a:p>
                    <a:p>
                      <a:r>
                        <a:rPr lang="en-US" sz="1400" b="0" u="none" baseline="0" dirty="0" smtClean="0">
                          <a:solidFill>
                            <a:schemeClr val="tx1"/>
                          </a:solidFill>
                        </a:rPr>
                        <a:t>Energy &amp; Speed</a:t>
                      </a:r>
                    </a:p>
                    <a:p>
                      <a:r>
                        <a:rPr lang="en-US" sz="1400" b="0" u="none" baseline="0" dirty="0" smtClean="0">
                          <a:solidFill>
                            <a:schemeClr val="tx1"/>
                          </a:solidFill>
                        </a:rPr>
                        <a:t>Energy &amp; Electric Currents</a:t>
                      </a:r>
                    </a:p>
                    <a:p>
                      <a:r>
                        <a:rPr lang="en-US" sz="1400" b="0" u="none" baseline="0" dirty="0" smtClean="0">
                          <a:solidFill>
                            <a:schemeClr val="tx1"/>
                          </a:solidFill>
                        </a:rPr>
                        <a:t>Energy &amp; Collision</a:t>
                      </a:r>
                    </a:p>
                    <a:p>
                      <a:r>
                        <a:rPr lang="en-US" sz="1400" b="0" u="none" baseline="0" dirty="0" smtClean="0">
                          <a:solidFill>
                            <a:schemeClr val="tx1"/>
                          </a:solidFill>
                        </a:rPr>
                        <a:t>Energy &amp; Transformations</a:t>
                      </a:r>
                    </a:p>
                    <a:p>
                      <a:r>
                        <a:rPr lang="en-US" sz="1400" b="0" u="none" baseline="0" dirty="0" smtClean="0">
                          <a:solidFill>
                            <a:schemeClr val="tx1"/>
                          </a:solidFill>
                        </a:rPr>
                        <a:t>Production of Heat</a:t>
                      </a:r>
                    </a:p>
                    <a:p>
                      <a:r>
                        <a:rPr lang="en-US" sz="1400" b="0" u="none" baseline="0" dirty="0" smtClean="0">
                          <a:solidFill>
                            <a:schemeClr val="tx1"/>
                          </a:solidFill>
                        </a:rPr>
                        <a:t>Wavelength &amp; Amplitude</a:t>
                      </a:r>
                    </a:p>
                    <a:p>
                      <a:r>
                        <a:rPr lang="en-US" sz="1400" b="0" u="none" baseline="0" dirty="0" smtClean="0">
                          <a:solidFill>
                            <a:schemeClr val="tx1"/>
                          </a:solidFill>
                        </a:rPr>
                        <a:t>Information &amp; Technologies</a:t>
                      </a:r>
                    </a:p>
                    <a:p>
                      <a:r>
                        <a:rPr lang="en-US" sz="1400" b="0" u="none" baseline="0" dirty="0" smtClean="0">
                          <a:solidFill>
                            <a:schemeClr val="tx1"/>
                          </a:solidFill>
                        </a:rPr>
                        <a:t>Light Reflection</a:t>
                      </a:r>
                      <a:endParaRPr lang="en-US" sz="1400" b="0" u="none" dirty="0">
                        <a:solidFill>
                          <a:schemeClr val="tx1"/>
                        </a:solidFill>
                      </a:endParaRPr>
                    </a:p>
                  </a:txBody>
                  <a:tcPr/>
                </a:tc>
                <a:tc>
                  <a:txBody>
                    <a:bodyPr/>
                    <a:lstStyle/>
                    <a:p>
                      <a:r>
                        <a:rPr lang="en-US" sz="1400" u="sng" dirty="0" smtClean="0">
                          <a:solidFill>
                            <a:schemeClr val="tx1"/>
                          </a:solidFill>
                        </a:rPr>
                        <a:t>Earth Science</a:t>
                      </a:r>
                    </a:p>
                    <a:p>
                      <a:r>
                        <a:rPr lang="en-US" sz="1300" b="0" u="none" dirty="0" smtClean="0">
                          <a:solidFill>
                            <a:schemeClr val="tx1"/>
                          </a:solidFill>
                        </a:rPr>
                        <a:t>Renewable &amp; non-renewable resources</a:t>
                      </a:r>
                    </a:p>
                    <a:p>
                      <a:r>
                        <a:rPr lang="en-US" sz="1400" b="0" u="none" dirty="0" smtClean="0">
                          <a:solidFill>
                            <a:schemeClr val="tx1"/>
                          </a:solidFill>
                        </a:rPr>
                        <a:t>Rock Patterns</a:t>
                      </a:r>
                    </a:p>
                    <a:p>
                      <a:r>
                        <a:rPr lang="en-US" sz="1400" b="0" u="none" dirty="0" smtClean="0">
                          <a:solidFill>
                            <a:schemeClr val="tx1"/>
                          </a:solidFill>
                        </a:rPr>
                        <a:t>Soil</a:t>
                      </a:r>
                      <a:r>
                        <a:rPr lang="en-US" sz="1400" b="0" u="none" baseline="0" dirty="0" smtClean="0">
                          <a:solidFill>
                            <a:schemeClr val="tx1"/>
                          </a:solidFill>
                        </a:rPr>
                        <a:t> Properties &amp; Plant Survival</a:t>
                      </a:r>
                    </a:p>
                    <a:p>
                      <a:r>
                        <a:rPr lang="en-US" sz="1400" b="0" u="none" baseline="0" dirty="0" smtClean="0">
                          <a:solidFill>
                            <a:schemeClr val="tx1"/>
                          </a:solidFill>
                        </a:rPr>
                        <a:t>Constructive &amp; Destructive Forces</a:t>
                      </a:r>
                    </a:p>
                    <a:p>
                      <a:r>
                        <a:rPr lang="en-US" sz="1400" b="0" u="none" baseline="0" dirty="0" smtClean="0">
                          <a:solidFill>
                            <a:schemeClr val="tx1"/>
                          </a:solidFill>
                        </a:rPr>
                        <a:t>Changing Land</a:t>
                      </a:r>
                    </a:p>
                    <a:p>
                      <a:r>
                        <a:rPr lang="en-US" sz="1400" b="0" u="none" baseline="0" dirty="0" smtClean="0">
                          <a:solidFill>
                            <a:schemeClr val="tx1"/>
                          </a:solidFill>
                        </a:rPr>
                        <a:t>Plate Tectonics</a:t>
                      </a:r>
                    </a:p>
                    <a:p>
                      <a:r>
                        <a:rPr lang="en-US" sz="1400" b="0" u="none" baseline="0" dirty="0" smtClean="0">
                          <a:solidFill>
                            <a:schemeClr val="tx1"/>
                          </a:solidFill>
                        </a:rPr>
                        <a:t>Natural Processes</a:t>
                      </a:r>
                      <a:endParaRPr lang="en-US" sz="1400" b="0" u="none" dirty="0" smtClean="0">
                        <a:solidFill>
                          <a:schemeClr val="tx1"/>
                        </a:solidFill>
                      </a:endParaRPr>
                    </a:p>
                    <a:p>
                      <a:endParaRPr lang="en-US" sz="1400" b="0" u="none" dirty="0">
                        <a:solidFill>
                          <a:schemeClr val="tx1"/>
                        </a:solidFill>
                      </a:endParaRPr>
                    </a:p>
                  </a:txBody>
                  <a:tcPr>
                    <a:solidFill>
                      <a:schemeClr val="accent2"/>
                    </a:solidFill>
                  </a:tcPr>
                </a:tc>
              </a:tr>
              <a:tr h="1066800">
                <a:tc gridSpan="2">
                  <a:txBody>
                    <a:bodyPr/>
                    <a:lstStyle/>
                    <a:p>
                      <a:pPr algn="ctr"/>
                      <a:r>
                        <a:rPr lang="en-US" sz="1400" b="1" u="sng" dirty="0" smtClean="0"/>
                        <a:t>Life Sciences</a:t>
                      </a:r>
                    </a:p>
                    <a:p>
                      <a:pPr algn="ctr"/>
                      <a:r>
                        <a:rPr lang="en-US" sz="1400" b="0" u="none" dirty="0" smtClean="0"/>
                        <a:t>Plant</a:t>
                      </a:r>
                      <a:r>
                        <a:rPr lang="en-US" sz="1400" b="0" u="none" baseline="0" dirty="0" smtClean="0"/>
                        <a:t> &amp; Animal Studies</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b="0" u="none" dirty="0" smtClean="0">
                          <a:solidFill>
                            <a:schemeClr val="tx1"/>
                          </a:solidFill>
                        </a:rPr>
                        <a:t>Soil</a:t>
                      </a:r>
                      <a:r>
                        <a:rPr lang="en-US" sz="1400" b="0" u="none" baseline="0" dirty="0" smtClean="0">
                          <a:solidFill>
                            <a:schemeClr val="tx1"/>
                          </a:solidFill>
                        </a:rPr>
                        <a:t> Properties &amp; Plant Survival</a:t>
                      </a:r>
                    </a:p>
                    <a:p>
                      <a:pPr algn="ctr"/>
                      <a:r>
                        <a:rPr lang="en-US" sz="1400" b="0" u="none" dirty="0" smtClean="0"/>
                        <a:t>Body Systems</a:t>
                      </a:r>
                    </a:p>
                    <a:p>
                      <a:pPr algn="ctr"/>
                      <a:r>
                        <a:rPr lang="en-US" sz="1400" b="0" u="none" dirty="0" smtClean="0"/>
                        <a:t>Sense Receptors</a:t>
                      </a:r>
                      <a:endParaRPr lang="en-US" sz="1400" b="0" u="none" dirty="0"/>
                    </a:p>
                  </a:txBody>
                  <a:tcPr>
                    <a:solidFill>
                      <a:schemeClr val="accent5">
                        <a:lumMod val="60000"/>
                        <a:lumOff val="40000"/>
                      </a:schemeClr>
                    </a:solidFill>
                  </a:tcPr>
                </a:tc>
                <a:tc hMerge="1">
                  <a:txBody>
                    <a:bodyPr/>
                    <a:lstStyle/>
                    <a:p>
                      <a:endParaRPr lang="en-US" dirty="0"/>
                    </a:p>
                  </a:txBody>
                  <a:tcPr/>
                </a:tc>
              </a:tr>
            </a:tbl>
          </a:graphicData>
        </a:graphic>
      </p:graphicFrame>
      <p:sp>
        <p:nvSpPr>
          <p:cNvPr id="4" name="TextBox 3"/>
          <p:cNvSpPr txBox="1"/>
          <p:nvPr/>
        </p:nvSpPr>
        <p:spPr>
          <a:xfrm>
            <a:off x="1524000" y="1097933"/>
            <a:ext cx="4648200" cy="369332"/>
          </a:xfrm>
          <a:prstGeom prst="rect">
            <a:avLst/>
          </a:prstGeom>
          <a:noFill/>
        </p:spPr>
        <p:txBody>
          <a:bodyPr wrap="square" rtlCol="0">
            <a:spAutoFit/>
          </a:bodyPr>
          <a:lstStyle/>
          <a:p>
            <a:pPr>
              <a:buNone/>
            </a:pPr>
            <a:r>
              <a:rPr lang="en-US" dirty="0">
                <a:hlinkClick r:id="rId2"/>
              </a:rPr>
              <a:t>http://www.mtnbrook.k12.al.us/Page/13330</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p:cNvSpPr>
            <a:spLocks noGrp="1" noChangeArrowheads="1"/>
          </p:cNvSpPr>
          <p:nvPr>
            <p:ph type="title"/>
          </p:nvPr>
        </p:nvSpPr>
        <p:spPr/>
        <p:txBody>
          <a:bodyPr/>
          <a:lstStyle/>
          <a:p>
            <a:r>
              <a:rPr lang="en-US" dirty="0" smtClean="0"/>
              <a:t>Alabama History</a:t>
            </a:r>
            <a:endParaRPr lang="en-US" dirty="0"/>
          </a:p>
        </p:txBody>
      </p:sp>
      <p:sp>
        <p:nvSpPr>
          <p:cNvPr id="308227" name="Rectangle 3"/>
          <p:cNvSpPr>
            <a:spLocks noGrp="1" noChangeArrowheads="1"/>
          </p:cNvSpPr>
          <p:nvPr>
            <p:ph type="body" idx="1"/>
          </p:nvPr>
        </p:nvSpPr>
        <p:spPr>
          <a:xfrm>
            <a:off x="1371601" y="1524000"/>
            <a:ext cx="7313612" cy="5105400"/>
          </a:xfrm>
        </p:spPr>
        <p:txBody>
          <a:bodyPr/>
          <a:lstStyle/>
          <a:p>
            <a:r>
              <a:rPr lang="en-US" sz="2000" dirty="0" smtClean="0">
                <a:solidFill>
                  <a:schemeClr val="tx1"/>
                </a:solidFill>
              </a:rPr>
              <a:t>Our Alabama History textbook is </a:t>
            </a:r>
            <a:r>
              <a:rPr lang="en-US" sz="2000" u="sng" dirty="0" smtClean="0">
                <a:solidFill>
                  <a:schemeClr val="tx1"/>
                </a:solidFill>
              </a:rPr>
              <a:t>Alabama: Our Beautiful Home</a:t>
            </a:r>
            <a:r>
              <a:rPr lang="en-US" sz="2000" dirty="0" smtClean="0">
                <a:solidFill>
                  <a:schemeClr val="tx1"/>
                </a:solidFill>
              </a:rPr>
              <a:t>, published by </a:t>
            </a:r>
            <a:r>
              <a:rPr lang="en-US" sz="2000" dirty="0" err="1" smtClean="0">
                <a:solidFill>
                  <a:schemeClr val="tx1"/>
                </a:solidFill>
              </a:rPr>
              <a:t>Clairmont</a:t>
            </a:r>
            <a:r>
              <a:rPr lang="en-US" sz="2000" dirty="0" smtClean="0">
                <a:solidFill>
                  <a:schemeClr val="tx1"/>
                </a:solidFill>
              </a:rPr>
              <a:t> Press.</a:t>
            </a:r>
          </a:p>
          <a:p>
            <a:r>
              <a:rPr lang="en-US" sz="2000" dirty="0" smtClean="0">
                <a:solidFill>
                  <a:schemeClr val="tx1"/>
                </a:solidFill>
              </a:rPr>
              <a:t>Students will read and study the material in the textbook as well as from other sources such as Alabama Weekly.</a:t>
            </a:r>
          </a:p>
          <a:p>
            <a:r>
              <a:rPr lang="en-US" sz="2000" dirty="0" smtClean="0">
                <a:solidFill>
                  <a:schemeClr val="tx1"/>
                </a:solidFill>
              </a:rPr>
              <a:t>Students will be assessed through small group and partner projects, student created Alabama books, and unit tests which may consist of essay, multiple choice, matching, and short answer questions.</a:t>
            </a:r>
          </a:p>
          <a:p>
            <a:r>
              <a:rPr lang="en-US" sz="2000" dirty="0" smtClean="0">
                <a:solidFill>
                  <a:schemeClr val="tx1"/>
                </a:solidFill>
              </a:rPr>
              <a:t>Topics of study: Early People &amp; Explorers, </a:t>
            </a:r>
            <a:r>
              <a:rPr lang="en-US" sz="2000" dirty="0">
                <a:solidFill>
                  <a:schemeClr val="tx1"/>
                </a:solidFill>
              </a:rPr>
              <a:t>S</a:t>
            </a:r>
            <a:r>
              <a:rPr lang="en-US" sz="2000" dirty="0" smtClean="0">
                <a:solidFill>
                  <a:schemeClr val="tx1"/>
                </a:solidFill>
              </a:rPr>
              <a:t>tatehood, the Civil War, Early 20</a:t>
            </a:r>
            <a:r>
              <a:rPr lang="en-US" sz="2000" baseline="30000" dirty="0" smtClean="0">
                <a:solidFill>
                  <a:schemeClr val="tx1"/>
                </a:solidFill>
              </a:rPr>
              <a:t>th</a:t>
            </a:r>
            <a:r>
              <a:rPr lang="en-US" sz="2000" dirty="0" smtClean="0">
                <a:solidFill>
                  <a:schemeClr val="tx1"/>
                </a:solidFill>
              </a:rPr>
              <a:t> Century, and the Civil Rights Movement.</a:t>
            </a:r>
          </a:p>
          <a:p>
            <a:r>
              <a:rPr lang="en-US" sz="2000" dirty="0" smtClean="0">
                <a:solidFill>
                  <a:schemeClr val="tx1"/>
                </a:solidFill>
              </a:rPr>
              <a:t>We will visit Montgomery in the Fall, which will spark much interest in our state’s past and present. </a:t>
            </a:r>
            <a:endParaRPr lang="en-US" sz="2000" dirty="0">
              <a:solidFill>
                <a:schemeClr val="tx1"/>
              </a:solidFill>
            </a:endParaRPr>
          </a:p>
        </p:txBody>
      </p:sp>
      <p:pic>
        <p:nvPicPr>
          <p:cNvPr id="6146" name="Picture 2" descr="C:\Users\Brad\AppData\Local\Temp\Temporary Internet Files\Content.IE5\H0LY6SZZ\MCj04366880000[1].wmf"/>
          <p:cNvPicPr>
            <a:picLocks noChangeAspect="1" noChangeArrowheads="1"/>
          </p:cNvPicPr>
          <p:nvPr/>
        </p:nvPicPr>
        <p:blipFill>
          <a:blip r:embed="rId2" cstate="print"/>
          <a:srcRect/>
          <a:stretch>
            <a:fillRect/>
          </a:stretch>
        </p:blipFill>
        <p:spPr bwMode="auto">
          <a:xfrm>
            <a:off x="5715000" y="304801"/>
            <a:ext cx="2133600" cy="116423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Intervention</a:t>
            </a:r>
            <a:endParaRPr lang="en-US" dirty="0"/>
          </a:p>
        </p:txBody>
      </p:sp>
      <p:sp>
        <p:nvSpPr>
          <p:cNvPr id="3" name="Content Placeholder 2"/>
          <p:cNvSpPr>
            <a:spLocks noGrp="1"/>
          </p:cNvSpPr>
          <p:nvPr>
            <p:ph idx="1"/>
          </p:nvPr>
        </p:nvSpPr>
        <p:spPr/>
        <p:txBody>
          <a:bodyPr/>
          <a:lstStyle/>
          <a:p>
            <a:r>
              <a:rPr lang="en-US" dirty="0" smtClean="0">
                <a:solidFill>
                  <a:schemeClr val="tx1"/>
                </a:solidFill>
              </a:rPr>
              <a:t>We will meet with individuals or small groups based on specific needs</a:t>
            </a:r>
            <a:r>
              <a:rPr lang="en-US" dirty="0">
                <a:solidFill>
                  <a:schemeClr val="tx1"/>
                </a:solidFill>
              </a:rPr>
              <a:t> </a:t>
            </a:r>
            <a:r>
              <a:rPr lang="en-US" dirty="0" smtClean="0">
                <a:solidFill>
                  <a:schemeClr val="tx1"/>
                </a:solidFill>
              </a:rPr>
              <a:t>from 12:05-12:35. Please keep this in mind as you schedule appointments.</a:t>
            </a:r>
          </a:p>
        </p:txBody>
      </p:sp>
      <p:pic>
        <p:nvPicPr>
          <p:cNvPr id="1026" name="Picture 2" descr="http://www.clipartpal.com/_thumbs/pd/education/minds_under_construction.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3859475"/>
            <a:ext cx="2819400" cy="2819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18630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sz="4800" dirty="0" smtClean="0"/>
              <a:t>Classroom Expectations</a:t>
            </a:r>
            <a:endParaRPr lang="en-US" sz="4800" dirty="0"/>
          </a:p>
        </p:txBody>
      </p:sp>
      <p:sp>
        <p:nvSpPr>
          <p:cNvPr id="2" name="Content Placeholder 1"/>
          <p:cNvSpPr>
            <a:spLocks noGrp="1"/>
          </p:cNvSpPr>
          <p:nvPr>
            <p:ph idx="1"/>
          </p:nvPr>
        </p:nvSpPr>
        <p:spPr/>
        <p:txBody>
          <a:bodyPr/>
          <a:lstStyle/>
          <a:p>
            <a:r>
              <a:rPr lang="en-US" dirty="0" smtClean="0">
                <a:solidFill>
                  <a:schemeClr val="tx1"/>
                </a:solidFill>
              </a:rPr>
              <a:t>We believe all students are leaders; therefore we expect them to use the Seven Habits and take responsibility for their work and behavior. </a:t>
            </a:r>
          </a:p>
          <a:p>
            <a:r>
              <a:rPr lang="en-US" dirty="0" smtClean="0">
                <a:solidFill>
                  <a:schemeClr val="tx1"/>
                </a:solidFill>
              </a:rPr>
              <a:t>To put it simply, students should</a:t>
            </a:r>
          </a:p>
          <a:p>
            <a:pPr lvl="1"/>
            <a:r>
              <a:rPr lang="en-US" dirty="0" smtClean="0">
                <a:solidFill>
                  <a:schemeClr val="tx1"/>
                </a:solidFill>
              </a:rPr>
              <a:t>Be Safe</a:t>
            </a:r>
          </a:p>
          <a:p>
            <a:pPr lvl="1"/>
            <a:r>
              <a:rPr lang="en-US" dirty="0" smtClean="0">
                <a:solidFill>
                  <a:schemeClr val="tx1"/>
                </a:solidFill>
              </a:rPr>
              <a:t>Be Respectful</a:t>
            </a:r>
          </a:p>
          <a:p>
            <a:pPr lvl="1"/>
            <a:r>
              <a:rPr lang="en-US" dirty="0" smtClean="0">
                <a:solidFill>
                  <a:schemeClr val="tx1"/>
                </a:solidFill>
              </a:rPr>
              <a:t>Be Responsible </a:t>
            </a:r>
          </a:p>
          <a:p>
            <a:pPr marL="0" indent="0">
              <a:buNone/>
            </a:pPr>
            <a:r>
              <a:rPr lang="en-US" dirty="0" smtClean="0">
                <a:solidFill>
                  <a:schemeClr val="tx1"/>
                </a:solidFill>
              </a:rPr>
              <a:t> </a:t>
            </a:r>
            <a:endParaRPr lang="en-US" dirty="0">
              <a:solidFill>
                <a:schemeClr val="tx1"/>
              </a:solidFill>
            </a:endParaRPr>
          </a:p>
        </p:txBody>
      </p:sp>
    </p:spTree>
    <p:extLst>
      <p:ext uri="{BB962C8B-B14F-4D97-AF65-F5344CB8AC3E}">
        <p14:creationId xmlns:p14="http://schemas.microsoft.com/office/powerpoint/2010/main" val="31258769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Classroom Expectations</a:t>
            </a:r>
            <a:endParaRPr lang="en-US" dirty="0"/>
          </a:p>
        </p:txBody>
      </p:sp>
      <p:sp>
        <p:nvSpPr>
          <p:cNvPr id="3" name="Rectangle 2"/>
          <p:cNvSpPr/>
          <p:nvPr/>
        </p:nvSpPr>
        <p:spPr>
          <a:xfrm>
            <a:off x="2286000" y="1752600"/>
            <a:ext cx="4572000" cy="4524315"/>
          </a:xfrm>
          <a:prstGeom prst="rect">
            <a:avLst/>
          </a:prstGeom>
        </p:spPr>
        <p:txBody>
          <a:bodyPr>
            <a:spAutoFit/>
          </a:bodyPr>
          <a:lstStyle/>
          <a:p>
            <a:r>
              <a:rPr lang="en-US" dirty="0"/>
              <a:t>However, we understand that from time to time students do make bad choices. Therefore, the fourth grade team uses a clip chart to help students monitor their behavior. With this system, students have the opportunity to be recognized for demonstrating leadership, as well. </a:t>
            </a:r>
          </a:p>
          <a:p>
            <a:r>
              <a:rPr lang="en-US" dirty="0"/>
              <a:t>The first time a student clips down serves as a warning. Clipping down a second time will result in recess detention where he/she will reflect on their behavior by completing a Behavior Reflection Sheet. This sheet will be sent home for you to review, sign, and return the next day. Clipping down a third time or more will result in a parent contact and/or office referral.  </a:t>
            </a:r>
            <a:endParaRPr lang="en-US" dirty="0"/>
          </a:p>
        </p:txBody>
      </p:sp>
    </p:spTree>
    <p:extLst>
      <p:ext uri="{BB962C8B-B14F-4D97-AF65-F5344CB8AC3E}">
        <p14:creationId xmlns:p14="http://schemas.microsoft.com/office/powerpoint/2010/main" val="79752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It’s time to pack up!</a:t>
            </a:r>
            <a:br>
              <a:rPr lang="en-US" dirty="0" smtClean="0"/>
            </a:br>
            <a:r>
              <a:rPr lang="en-US" dirty="0"/>
              <a:t>A</a:t>
            </a:r>
            <a:r>
              <a:rPr lang="en-US" dirty="0" smtClean="0"/>
              <a:t>genda Books</a:t>
            </a:r>
            <a:endParaRPr lang="en-US" dirty="0"/>
          </a:p>
        </p:txBody>
      </p:sp>
      <p:sp>
        <p:nvSpPr>
          <p:cNvPr id="6" name="Content Placeholder 5"/>
          <p:cNvSpPr>
            <a:spLocks noGrp="1"/>
          </p:cNvSpPr>
          <p:nvPr>
            <p:ph sz="half" idx="1"/>
          </p:nvPr>
        </p:nvSpPr>
        <p:spPr>
          <a:xfrm>
            <a:off x="1219201" y="1600200"/>
            <a:ext cx="3808412" cy="5029200"/>
          </a:xfrm>
        </p:spPr>
        <p:txBody>
          <a:bodyPr/>
          <a:lstStyle/>
          <a:p>
            <a:r>
              <a:rPr lang="en-US" sz="2000" dirty="0" smtClean="0">
                <a:solidFill>
                  <a:schemeClr val="tx1"/>
                </a:solidFill>
              </a:rPr>
              <a:t>Each day, students will record all homework assignments in his/her agenda book. Please review assignments to see that they are completed.</a:t>
            </a:r>
          </a:p>
          <a:p>
            <a:r>
              <a:rPr lang="en-US" sz="2000" dirty="0" smtClean="0">
                <a:solidFill>
                  <a:schemeClr val="tx1"/>
                </a:solidFill>
              </a:rPr>
              <a:t>If there is a frequent problem with incomplete homework, the student must have a parent sign the agenda book each night.</a:t>
            </a:r>
            <a:endParaRPr lang="en-US" sz="2000" dirty="0">
              <a:solidFill>
                <a:schemeClr val="tx1"/>
              </a:solidFill>
            </a:endParaRPr>
          </a:p>
        </p:txBody>
      </p:sp>
      <p:pic>
        <p:nvPicPr>
          <p:cNvPr id="1026" name="Picture 2" descr="Image result for agenda 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7618" y="2286000"/>
            <a:ext cx="3733800" cy="2364741"/>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0014" y="301625"/>
            <a:ext cx="7545386" cy="1143000"/>
          </a:xfrm>
        </p:spPr>
        <p:txBody>
          <a:bodyPr/>
          <a:lstStyle/>
          <a:p>
            <a:r>
              <a:rPr lang="en-US" sz="3500" dirty="0" smtClean="0"/>
              <a:t>School to Home Communication</a:t>
            </a:r>
            <a:endParaRPr lang="en-US" sz="3500" dirty="0"/>
          </a:p>
        </p:txBody>
      </p:sp>
      <p:sp>
        <p:nvSpPr>
          <p:cNvPr id="6" name="Content Placeholder 5"/>
          <p:cNvSpPr>
            <a:spLocks noGrp="1"/>
          </p:cNvSpPr>
          <p:nvPr>
            <p:ph idx="1"/>
          </p:nvPr>
        </p:nvSpPr>
        <p:spPr>
          <a:xfrm>
            <a:off x="1370014" y="1600200"/>
            <a:ext cx="7313612" cy="4953000"/>
          </a:xfrm>
        </p:spPr>
        <p:txBody>
          <a:bodyPr/>
          <a:lstStyle/>
          <a:p>
            <a:r>
              <a:rPr lang="en-US" sz="2000" dirty="0" smtClean="0">
                <a:solidFill>
                  <a:schemeClr val="tx1"/>
                </a:solidFill>
              </a:rPr>
              <a:t>In an effort to inform you of your child’s progress, graded work and other work samples will be sent home every </a:t>
            </a:r>
            <a:r>
              <a:rPr lang="en-US" sz="2000" b="1" dirty="0" smtClean="0">
                <a:solidFill>
                  <a:srgbClr val="FF0000"/>
                </a:solidFill>
              </a:rPr>
              <a:t>Tuesday</a:t>
            </a:r>
            <a:r>
              <a:rPr lang="en-US" sz="2000" dirty="0" smtClean="0">
                <a:solidFill>
                  <a:schemeClr val="tx1"/>
                </a:solidFill>
              </a:rPr>
              <a:t> in the Graded Work Folder. It is important that you review these papers with your child and monitor corrections. A signature sheet will be stapled to the front and should be signed weekly.</a:t>
            </a:r>
          </a:p>
          <a:p>
            <a:r>
              <a:rPr lang="en-US" sz="2000" dirty="0" smtClean="0">
                <a:solidFill>
                  <a:schemeClr val="tx1"/>
                </a:solidFill>
              </a:rPr>
              <a:t>Every Friday a newsletter will be sent home via email. Please be sure to read this newsletter, so you will know what is planned for the coming week. In addition, the newsletter will be linked on your child’s homeroom teacher’s page.</a:t>
            </a:r>
          </a:p>
          <a:p>
            <a:r>
              <a:rPr lang="en-US" sz="2000" dirty="0">
                <a:solidFill>
                  <a:schemeClr val="tx1"/>
                </a:solidFill>
              </a:rPr>
              <a:t>Please note each teacher has a class calendar to communicate test dates, projects, and other events! We cannot list field trips on the calendar; therefore, we will put field trip dates in the Weekly Newsletter.</a:t>
            </a:r>
          </a:p>
          <a:p>
            <a:endParaRPr lang="en-US" sz="2000" dirty="0" smtClean="0">
              <a:solidFill>
                <a:schemeClr val="tx1"/>
              </a:solidFill>
            </a:endParaRPr>
          </a:p>
        </p:txBody>
      </p:sp>
      <p:pic>
        <p:nvPicPr>
          <p:cNvPr id="7" name="Picture 2" descr="C:\Users\Brad\AppData\Local\Temp\Temporary Internet Files\Content.IE5\H0LY6SZZ\MCj04413610000[1].png"/>
          <p:cNvPicPr>
            <a:picLocks noChangeAspect="1" noChangeArrowheads="1"/>
          </p:cNvPicPr>
          <p:nvPr/>
        </p:nvPicPr>
        <p:blipFill>
          <a:blip r:embed="rId2" cstate="print"/>
          <a:srcRect/>
          <a:stretch>
            <a:fillRect/>
          </a:stretch>
        </p:blipFill>
        <p:spPr bwMode="auto">
          <a:xfrm>
            <a:off x="380214" y="457200"/>
            <a:ext cx="1143000" cy="11430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Reporting Progress in INOW</a:t>
            </a:r>
            <a:endParaRPr lang="en-US" dirty="0"/>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413" y="1676400"/>
            <a:ext cx="8458200" cy="3023954"/>
          </a:xfrm>
          <a:prstGeom prst="rect">
            <a:avLst/>
          </a:prstGeom>
          <a:noFill/>
          <a:ln>
            <a:noFill/>
          </a:ln>
          <a:effectLst>
            <a:outerShdw blurRad="50800" dist="38100" algn="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ular Callout 3"/>
          <p:cNvSpPr/>
          <p:nvPr/>
        </p:nvSpPr>
        <p:spPr>
          <a:xfrm>
            <a:off x="3200400" y="3048000"/>
            <a:ext cx="2438400" cy="533400"/>
          </a:xfrm>
          <a:prstGeom prst="wedgeRectCallout">
            <a:avLst>
              <a:gd name="adj1" fmla="val -137229"/>
              <a:gd name="adj2" fmla="val 11815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Report Card </a:t>
            </a:r>
            <a:endParaRPr lang="en-US" dirty="0"/>
          </a:p>
          <a:p>
            <a:pPr algn="ctr"/>
            <a:r>
              <a:rPr lang="en-US" dirty="0" smtClean="0"/>
              <a:t>Grades 4 - 6</a:t>
            </a:r>
            <a:endParaRPr lang="en-US" dirty="0"/>
          </a:p>
        </p:txBody>
      </p:sp>
      <p:sp>
        <p:nvSpPr>
          <p:cNvPr id="5" name="Rectangular Callout 4"/>
          <p:cNvSpPr/>
          <p:nvPr/>
        </p:nvSpPr>
        <p:spPr>
          <a:xfrm>
            <a:off x="3200400" y="4114800"/>
            <a:ext cx="2438400" cy="585554"/>
          </a:xfrm>
          <a:prstGeom prst="wedgeRectCallout">
            <a:avLst>
              <a:gd name="adj1" fmla="val -116775"/>
              <a:gd name="adj2" fmla="val -4295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Standards Report Card</a:t>
            </a:r>
          </a:p>
          <a:p>
            <a:pPr algn="ctr"/>
            <a:r>
              <a:rPr lang="en-US" dirty="0" smtClean="0"/>
              <a:t>Kindergarten K–3 Grade 3</a:t>
            </a:r>
            <a:endParaRPr lang="en-US" dirty="0"/>
          </a:p>
        </p:txBody>
      </p:sp>
      <p:sp>
        <p:nvSpPr>
          <p:cNvPr id="6" name="TextBox 5"/>
          <p:cNvSpPr txBox="1"/>
          <p:nvPr/>
        </p:nvSpPr>
        <p:spPr>
          <a:xfrm>
            <a:off x="7239001" y="2057401"/>
            <a:ext cx="838199" cy="307777"/>
          </a:xfrm>
          <a:prstGeom prst="rect">
            <a:avLst/>
          </a:prstGeom>
          <a:solidFill>
            <a:schemeClr val="bg1"/>
          </a:solidFill>
        </p:spPr>
        <p:txBody>
          <a:bodyPr wrap="square" rtlCol="0">
            <a:spAutoFit/>
          </a:bodyPr>
          <a:lstStyle/>
          <a:p>
            <a:r>
              <a:rPr lang="en-US" sz="1400" dirty="0" smtClean="0"/>
              <a:t>2016-17</a:t>
            </a:r>
            <a:endParaRPr lang="en-US" sz="1400" dirty="0"/>
          </a:p>
        </p:txBody>
      </p:sp>
    </p:spTree>
    <p:extLst>
      <p:ext uri="{BB962C8B-B14F-4D97-AF65-F5344CB8AC3E}">
        <p14:creationId xmlns:p14="http://schemas.microsoft.com/office/powerpoint/2010/main" val="11411608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71600" y="1600200"/>
            <a:ext cx="7313612" cy="2743200"/>
          </a:xfrm>
        </p:spPr>
        <p:txBody>
          <a:bodyPr/>
          <a:lstStyle/>
          <a:p>
            <a:pPr algn="ctr"/>
            <a:r>
              <a:rPr lang="en-US" sz="6000" dirty="0" smtClean="0"/>
              <a:t>A word from our Room Moms</a:t>
            </a:r>
            <a:endParaRPr lang="en-US" sz="6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lass open house presentation">
  <a:themeElements>
    <a:clrScheme name="ParentOpnH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fontScheme name="ParentOpnHse">
      <a:majorFont>
        <a:latin typeface="Georgi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ParentOpnH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ParentOpnH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ParentOpnH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ParentOpnH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ParentOpnH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ParentOpnH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ParentOpnH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ParentOpnH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ParentOpnH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ParentOpnH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Class open house presentation</Template>
  <TotalTime>2602</TotalTime>
  <Words>1268</Words>
  <Application>Microsoft Office PowerPoint</Application>
  <PresentationFormat>On-screen Show (4:3)</PresentationFormat>
  <Paragraphs>111</Paragraphs>
  <Slides>19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Georgia</vt:lpstr>
      <vt:lpstr>Times New Roman</vt:lpstr>
      <vt:lpstr>Verdana</vt:lpstr>
      <vt:lpstr>Wingdings</vt:lpstr>
      <vt:lpstr>Class open house presentation</vt:lpstr>
      <vt:lpstr> Welcome to 4th Grade at MBE!</vt:lpstr>
      <vt:lpstr>A message from our counselor…. Anna Carlisle</vt:lpstr>
      <vt:lpstr>MBE Specials</vt:lpstr>
      <vt:lpstr>Reading</vt:lpstr>
      <vt:lpstr>Reading continued…</vt:lpstr>
      <vt:lpstr>Grammar</vt:lpstr>
      <vt:lpstr>Grammar continued….</vt:lpstr>
      <vt:lpstr>Word Work</vt:lpstr>
      <vt:lpstr>Writing</vt:lpstr>
      <vt:lpstr>Math</vt:lpstr>
      <vt:lpstr>Science     </vt:lpstr>
      <vt:lpstr>Alabama History</vt:lpstr>
      <vt:lpstr>Intervention</vt:lpstr>
      <vt:lpstr>Classroom Expectations</vt:lpstr>
      <vt:lpstr>Classroom Expectations</vt:lpstr>
      <vt:lpstr>It’s time to pack up! Agenda Books</vt:lpstr>
      <vt:lpstr>School to Home Communication</vt:lpstr>
      <vt:lpstr>Reporting Progress in INOW</vt:lpstr>
      <vt:lpstr>A word from our Room Moms</vt:lpstr>
    </vt:vector>
  </TitlesOfParts>
  <Company>Microsoft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Fourth Grade!</dc:title>
  <dc:creator>Brad</dc:creator>
  <cp:lastModifiedBy>HALL, KIM</cp:lastModifiedBy>
  <cp:revision>156</cp:revision>
  <cp:lastPrinted>2016-08-24T16:16:47Z</cp:lastPrinted>
  <dcterms:created xsi:type="dcterms:W3CDTF">2009-08-15T16:32:40Z</dcterms:created>
  <dcterms:modified xsi:type="dcterms:W3CDTF">2016-09-02T21:02:21Z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TC010170701033</vt:lpwstr>
  </property>
</Properties>
</file>