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D39B95B-A482-458B-B250-6DB168C6400C}" type="datetimeFigureOut">
              <a:rPr lang="en-US"/>
              <a:pPr>
                <a:defRPr/>
              </a:pPr>
              <a:t>3/10/2014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21DAAE6-A419-4A6E-8209-772E31A3DE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813A9B-6CCF-43A7-82EA-C7DC2F2002DF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2374-C140-4CBF-8F37-AD1E6C953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1D0C0-99B2-47F9-8179-31DD65B1A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4855E-F46F-406E-85D0-C31D10781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9C0F-8177-40F9-81CF-6FB1C6DD3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72591-2DCD-453A-88C8-234A18AF3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F3CDA-53BD-44F3-BED0-D3D1F6BEF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0DBE4-6F28-4C38-A811-FB1A48ABE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85A6E-3992-4998-967C-4B2BE6028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F5DAC-B1C3-451B-9065-2A8C7C166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654E2-167A-4A41-B740-77302317C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622A2-2339-4A0C-837D-DFEB1350D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C9E2D06-CBC5-44AA-AAD8-CFD3B9B99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deVelder@readington.k12.nj.us" TargetMode="External"/><Relationship Id="rId4" Type="http://schemas.openxmlformats.org/officeDocument/2006/relationships/hyperlink" Target="mailto:sgardner@readington.k12.nj.u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dington.k12.nj.us/page/54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ington.k12.nj.us/77220568312920/site/default.a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ington.k12.nj.us/77220568312920/site/default.as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/>
              <a:t>Welcome to the 2014 RMS Baseball Season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1905000"/>
            <a:ext cx="6400800" cy="1752600"/>
          </a:xfrm>
        </p:spPr>
        <p:txBody>
          <a:bodyPr/>
          <a:lstStyle/>
          <a:p>
            <a:pPr eaLnBrk="1" hangingPunct="1"/>
            <a:r>
              <a:rPr lang="en-US" smtClean="0"/>
              <a:t>Pre-Tryout Parent Meeting</a:t>
            </a:r>
          </a:p>
          <a:p>
            <a:pPr eaLnBrk="1" hangingPunct="1"/>
            <a:r>
              <a:rPr lang="en-US" smtClean="0"/>
              <a:t>3/10/14</a:t>
            </a:r>
          </a:p>
        </p:txBody>
      </p:sp>
      <p:pic>
        <p:nvPicPr>
          <p:cNvPr id="14339" name="Picture 4" descr="baseb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1676400"/>
            <a:ext cx="1381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295400" y="3810000"/>
            <a:ext cx="65532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Contact Information:</a:t>
            </a:r>
          </a:p>
          <a:p>
            <a:pPr>
              <a:spcBef>
                <a:spcPct val="50000"/>
              </a:spcBef>
            </a:pPr>
            <a:r>
              <a:rPr lang="en-US"/>
              <a:t>Seth Gardner: </a:t>
            </a:r>
            <a:r>
              <a:rPr lang="en-US">
                <a:hlinkClick r:id="rId4"/>
              </a:rPr>
              <a:t>sgardner@readington.k12.nj.us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Phone: (908)534-2113x3401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Dave deVelder: </a:t>
            </a:r>
            <a:r>
              <a:rPr lang="en-US">
                <a:hlinkClick r:id="rId5"/>
              </a:rPr>
              <a:t>DdeVelder@readington.k12.nj.us</a:t>
            </a:r>
            <a:r>
              <a:rPr lang="en-US"/>
              <a:t> </a:t>
            </a:r>
          </a:p>
          <a:p>
            <a:pPr>
              <a:spcBef>
                <a:spcPct val="50000"/>
              </a:spcBef>
            </a:pPr>
            <a:r>
              <a:rPr lang="en-US"/>
              <a:t>Phone: (908)534-2113 x3420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Welcome/Introduction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Tryout Schedule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Medical Paperwork/Tryout Forms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Athletic Website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Appropriate Bats/Cleats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Storing of equipment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Questions?</a:t>
            </a:r>
          </a:p>
          <a:p>
            <a:pPr marL="609600" indent="-609600" eaLnBrk="1" hangingPunct="1"/>
            <a:endParaRPr lang="en-US" smtClean="0"/>
          </a:p>
        </p:txBody>
      </p:sp>
      <p:pic>
        <p:nvPicPr>
          <p:cNvPr id="16387" name="Picture 5" descr="MP90038733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8938" y="3581400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MP90040093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0"/>
            <a:ext cx="2449513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-557213" y="419100"/>
            <a:ext cx="8229601" cy="1143000"/>
          </a:xfrm>
        </p:spPr>
        <p:txBody>
          <a:bodyPr/>
          <a:lstStyle/>
          <a:p>
            <a:pPr eaLnBrk="1" hangingPunct="1"/>
            <a:r>
              <a:rPr lang="en-US" smtClean="0"/>
              <a:t>Tryout Schedule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Pitchers and Catchers only in the New Gym from March 11</a:t>
            </a:r>
            <a:r>
              <a:rPr lang="en-US" baseline="30000" smtClean="0"/>
              <a:t>th</a:t>
            </a:r>
            <a:r>
              <a:rPr lang="en-US" smtClean="0"/>
              <a:t> – 14</a:t>
            </a:r>
            <a:r>
              <a:rPr lang="en-US" baseline="30000" smtClean="0"/>
              <a:t>th</a:t>
            </a:r>
            <a:r>
              <a:rPr lang="en-US" smtClean="0"/>
              <a:t>. </a:t>
            </a:r>
          </a:p>
          <a:p>
            <a:pPr eaLnBrk="1" hangingPunct="1"/>
            <a:r>
              <a:rPr lang="en-US" smtClean="0"/>
              <a:t>All other players begin tryouts on the 15</a:t>
            </a:r>
            <a:r>
              <a:rPr lang="en-US" baseline="30000" smtClean="0"/>
              <a:t>th</a:t>
            </a:r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Bring clothing to be ready to go outside for tryouts!</a:t>
            </a:r>
          </a:p>
          <a:p>
            <a:pPr eaLnBrk="1" hangingPunct="1"/>
            <a:r>
              <a:rPr lang="en-US" smtClean="0">
                <a:hlinkClick r:id="rId3"/>
              </a:rPr>
              <a:t>http://www.readington.k12.nj.us/page/541</a:t>
            </a:r>
            <a:endParaRPr lang="en-US" smtClean="0"/>
          </a:p>
          <a:p>
            <a:pPr lvl="1" eaLnBrk="1" hangingPunct="1"/>
            <a:r>
              <a:rPr lang="en-US" smtClean="0"/>
              <a:t>Inclement weather schedule</a:t>
            </a:r>
          </a:p>
          <a:p>
            <a:pPr eaLnBrk="1" hangingPunct="1"/>
            <a:r>
              <a:rPr lang="en-US" smtClean="0"/>
              <a:t>Please pick up your player by the Old Gym entrance when tryouts are over for the 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After School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the event that we have a late tryout/practice slot…</a:t>
            </a:r>
          </a:p>
          <a:p>
            <a:pPr lvl="1" eaLnBrk="1" hangingPunct="1"/>
            <a:r>
              <a:rPr lang="en-US" smtClean="0"/>
              <a:t>All students must go home on the bus</a:t>
            </a:r>
          </a:p>
          <a:p>
            <a:pPr lvl="1" eaLnBrk="1" hangingPunct="1"/>
            <a:r>
              <a:rPr lang="en-US" smtClean="0"/>
              <a:t>Please be back in the building no later than 4:10 to ensure that you are here on time.</a:t>
            </a:r>
          </a:p>
          <a:p>
            <a:pPr lvl="1" eaLnBrk="1" hangingPunct="1"/>
            <a:r>
              <a:rPr lang="en-US" smtClean="0"/>
              <a:t>There is no Sports Homework room for Spring Sports</a:t>
            </a:r>
          </a:p>
          <a:p>
            <a:pPr eaLnBrk="1" hangingPunct="1"/>
            <a:r>
              <a:rPr lang="en-US" sz="2800" smtClean="0"/>
              <a:t>If you have extenuating circumstances and it is impossible to arrange a ride back for practice, please speak to the coach and we will work something out.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Medical Paperwork/Tryout Forms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All players must have the proper paperwork in order to tryout.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forms can be found on the website here: </a:t>
            </a:r>
            <a:r>
              <a:rPr lang="en-US" smtClean="0">
                <a:hlinkClick r:id="rId2"/>
              </a:rPr>
              <a:t>http://www.readington.k12.nj.us/77220568312920/site/default.asp</a:t>
            </a:r>
            <a:r>
              <a:rPr lang="en-US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addition to the medical paperwork the player and the parent and athlete must sign the parent and athlete pledge.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Athletic Website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 changes to the tryout, practice, and game schedules can be found at this website.</a:t>
            </a:r>
          </a:p>
          <a:p>
            <a:pPr eaLnBrk="1" hangingPunct="1"/>
            <a:r>
              <a:rPr lang="en-US" smtClean="0">
                <a:hlinkClick r:id="rId2"/>
              </a:rPr>
              <a:t>http://www.readington.k12.nj.us/77220568312920/site/default.asp</a:t>
            </a:r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You may sign up for automatic notifications through this website.</a:t>
            </a:r>
          </a:p>
          <a:p>
            <a:pPr eaLnBrk="1" hangingPunct="1"/>
            <a:r>
              <a:rPr lang="en-US" smtClean="0"/>
              <a:t>Parent/Student Handbook updates – pages 12 and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Appropriate Bats/Cleats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We will be using -3 BBCOR bats again this year.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NFHS Standard starting Jan. 1, 2012 — All players must swing bats that are BBCOR certified. BESR certified bats will no longer be used for high school play.</a:t>
            </a:r>
            <a:br>
              <a:rPr lang="en-US" sz="2800" smtClean="0"/>
            </a:br>
            <a:r>
              <a:rPr lang="en-US" sz="2800" smtClean="0"/>
              <a:t>Composite-barreled bats, which were previously banned, will be allowed for play if they pass the BBCOR certification.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BBCOR stands for Batted Ball Coefficient of Restitution.  This allows for a more accurate comparison between wood and non-wood bats.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Metal cleats are allowed for use in middle school 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Storing of Equipment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 equipment must be stored in the New Gym boys locker room in the shower.</a:t>
            </a:r>
          </a:p>
          <a:p>
            <a:pPr eaLnBrk="1" hangingPunct="1"/>
            <a:r>
              <a:rPr lang="en-US" smtClean="0"/>
              <a:t>No equipment is allowed to be stored by reception or in teacher’s classrooms.</a:t>
            </a:r>
          </a:p>
        </p:txBody>
      </p:sp>
      <p:pic>
        <p:nvPicPr>
          <p:cNvPr id="22531" name="Picture 5" descr="MP900448274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73380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366</Words>
  <Application>Microsoft Office PowerPoint</Application>
  <PresentationFormat>On-screen Show (4:3)</PresentationFormat>
  <Paragraphs>48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Default Design</vt:lpstr>
      <vt:lpstr>Welcome to the 2014 RMS Baseball Season</vt:lpstr>
      <vt:lpstr>Agenda</vt:lpstr>
      <vt:lpstr>Tryout Schedule</vt:lpstr>
      <vt:lpstr>After School</vt:lpstr>
      <vt:lpstr>Medical Paperwork/Tryout Forms</vt:lpstr>
      <vt:lpstr>Athletic Website</vt:lpstr>
      <vt:lpstr>Appropriate Bats/Cleats</vt:lpstr>
      <vt:lpstr>Storing of Equipment</vt:lpstr>
    </vt:vector>
  </TitlesOfParts>
  <Company>RPS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2012 RMS Baseball Season</dc:title>
  <dc:creator>administrator</dc:creator>
  <cp:lastModifiedBy>administrator</cp:lastModifiedBy>
  <cp:revision>22</cp:revision>
  <dcterms:created xsi:type="dcterms:W3CDTF">2012-02-21T17:19:32Z</dcterms:created>
  <dcterms:modified xsi:type="dcterms:W3CDTF">2014-03-10T20:20:58Z</dcterms:modified>
</cp:coreProperties>
</file>