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7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52091-5BD5-432B-95DA-0BB9F3F43ECE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1399-14FF-45E7-94BD-1B8467EBF0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52091-5BD5-432B-95DA-0BB9F3F43ECE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1399-14FF-45E7-94BD-1B8467EBF0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52091-5BD5-432B-95DA-0BB9F3F43ECE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1399-14FF-45E7-94BD-1B8467EBF0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52091-5BD5-432B-95DA-0BB9F3F43ECE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1399-14FF-45E7-94BD-1B8467EBF0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52091-5BD5-432B-95DA-0BB9F3F43ECE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1399-14FF-45E7-94BD-1B8467EBF0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52091-5BD5-432B-95DA-0BB9F3F43ECE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1399-14FF-45E7-94BD-1B8467EBF0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52091-5BD5-432B-95DA-0BB9F3F43ECE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1399-14FF-45E7-94BD-1B8467EBF0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52091-5BD5-432B-95DA-0BB9F3F43ECE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1399-14FF-45E7-94BD-1B8467EBF0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52091-5BD5-432B-95DA-0BB9F3F43ECE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0361399-14FF-45E7-94BD-1B8467EBF0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52091-5BD5-432B-95DA-0BB9F3F43ECE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1399-14FF-45E7-94BD-1B8467EBF0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52091-5BD5-432B-95DA-0BB9F3F43ECE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1399-14FF-45E7-94BD-1B8467EBF0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C652091-5BD5-432B-95DA-0BB9F3F43ECE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0361399-14FF-45E7-94BD-1B8467EBF06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371600"/>
            <a:ext cx="7851648" cy="1828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Requirements of German Courses of Dr. </a:t>
            </a:r>
            <a:r>
              <a:rPr lang="en-US" dirty="0" err="1" smtClean="0"/>
              <a:t>Failla</a:t>
            </a:r>
            <a:r>
              <a:rPr lang="en-US" dirty="0" smtClean="0"/>
              <a:t> 2014-15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924800" cy="3019864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/>
              <a:t>The German </a:t>
            </a:r>
            <a:r>
              <a:rPr lang="en-US" dirty="0" smtClean="0"/>
              <a:t>Courses deal with the following:</a:t>
            </a:r>
          </a:p>
          <a:p>
            <a:pPr>
              <a:buFont typeface="Wingdings" pitchFamily="2" charset="2"/>
              <a:buChar char="v"/>
            </a:pPr>
            <a:r>
              <a:rPr lang="en-US" sz="4400" dirty="0" smtClean="0"/>
              <a:t>The study of the major grammatical points of the language</a:t>
            </a:r>
          </a:p>
          <a:p>
            <a:pPr>
              <a:buFont typeface="Wingdings" pitchFamily="2" charset="2"/>
              <a:buChar char="v"/>
            </a:pPr>
            <a:r>
              <a:rPr lang="en-US" sz="4400" dirty="0" smtClean="0"/>
              <a:t>Development of oral-conversational ability, listening comprehension, and writing ability in the target language</a:t>
            </a:r>
          </a:p>
          <a:p>
            <a:pPr>
              <a:buFont typeface="Wingdings" pitchFamily="2" charset="2"/>
              <a:buChar char="v"/>
            </a:pPr>
            <a:r>
              <a:rPr lang="en-US" sz="4400" dirty="0" smtClean="0"/>
              <a:t>Developing an awareness and appreciation of </a:t>
            </a:r>
            <a:r>
              <a:rPr lang="en-US" sz="4400" dirty="0" smtClean="0"/>
              <a:t>German </a:t>
            </a:r>
            <a:r>
              <a:rPr lang="en-US" sz="4400" dirty="0" smtClean="0"/>
              <a:t>culture and history</a:t>
            </a:r>
          </a:p>
          <a:p>
            <a:pPr>
              <a:buFont typeface="Wingdings" pitchFamily="2" charset="2"/>
              <a:buChar char="v"/>
            </a:pPr>
            <a:r>
              <a:rPr lang="en-US" sz="4400" dirty="0" smtClean="0"/>
              <a:t>Preparation of skills needed on level of course</a:t>
            </a:r>
          </a:p>
          <a:p>
            <a:pPr>
              <a:buFont typeface="Wingdings" pitchFamily="2" charset="2"/>
              <a:buChar char="v"/>
            </a:pPr>
            <a:r>
              <a:rPr lang="en-US" sz="4400" dirty="0" smtClean="0"/>
              <a:t>Incorporation of the N.Y. State </a:t>
            </a:r>
            <a:r>
              <a:rPr lang="en-US" sz="4400" dirty="0" smtClean="0"/>
              <a:t>Standards and Common Core Standards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Materials needed: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Various texts, workbook materials and handouts including review sheets, grammar introduction sheets, vocabulary lists and worksheets</a:t>
            </a:r>
          </a:p>
          <a:p>
            <a:r>
              <a:rPr lang="en-US" dirty="0" smtClean="0"/>
              <a:t>Notebook binder to hold handouts given throughout the year which will serve as text or additions to text</a:t>
            </a:r>
          </a:p>
          <a:p>
            <a:r>
              <a:rPr lang="en-US" dirty="0" smtClean="0"/>
              <a:t>Paper for homework</a:t>
            </a:r>
          </a:p>
          <a:p>
            <a:r>
              <a:rPr lang="en-US" dirty="0" smtClean="0"/>
              <a:t>Computer  availability for project work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Grading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Homework is assigned at a minimum of three times per week. Homework is not always written homework but may also be preparation for oral quizzes, tests or projects. Homework is always graded individually with a numerical grade or with a rubric. Homework is counted as 15% of grade and parents can expect a phone call home if homework is not done and handed in on time. When a student is absent, homework missed is due within 2 days of the return to school.</a:t>
            </a:r>
          </a:p>
          <a:p>
            <a:r>
              <a:rPr lang="en-US" dirty="0" smtClean="0"/>
              <a:t>Tests: 40%</a:t>
            </a:r>
          </a:p>
          <a:p>
            <a:r>
              <a:rPr lang="en-US" dirty="0" smtClean="0"/>
              <a:t>Quizzes: 30%</a:t>
            </a:r>
          </a:p>
          <a:p>
            <a:r>
              <a:rPr lang="en-US" dirty="0" smtClean="0"/>
              <a:t>Oral participation/Dialogues and presentations: 15%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Grading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above grades are averaged for final quarter  grade</a:t>
            </a:r>
          </a:p>
          <a:p>
            <a:r>
              <a:rPr lang="en-US" dirty="0" smtClean="0"/>
              <a:t>Extra-help: Monday before school in Rm. 114 and most days before school from 7:00 to 7:30 A.M. by appointment</a:t>
            </a:r>
          </a:p>
          <a:p>
            <a:r>
              <a:rPr lang="en-US" dirty="0" smtClean="0"/>
              <a:t>Conference: Available  by  appointment  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</TotalTime>
  <Words>263</Words>
  <Application>Microsoft Office PowerPoint</Application>
  <PresentationFormat>On-screen Show (4:3)</PresentationFormat>
  <Paragraphs>21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Flow</vt:lpstr>
      <vt:lpstr>Requirements of German Courses of Dr. Failla 2014-15</vt:lpstr>
      <vt:lpstr>Materials needed: </vt:lpstr>
      <vt:lpstr>Grading System</vt:lpstr>
      <vt:lpstr> Grading System</vt:lpstr>
    </vt:vector>
  </TitlesOfParts>
  <Company>gcufsd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Requirements of Spanish Courses of Dr. Failla 2008-09</dc:title>
  <dc:creator>faillac</dc:creator>
  <cp:lastModifiedBy>Failla, Christina</cp:lastModifiedBy>
  <cp:revision>11</cp:revision>
  <dcterms:created xsi:type="dcterms:W3CDTF">2008-09-02T14:49:24Z</dcterms:created>
  <dcterms:modified xsi:type="dcterms:W3CDTF">2014-08-28T17:24:25Z</dcterms:modified>
</cp:coreProperties>
</file>