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wrap="square" tIns="91425"/>
          <a:lstStyle>
            <a:lvl1pPr indent="0" lvl="0" marL="0" marR="0" rtl="0" algn="ctr">
              <a:lnSpc>
                <a:spcPct val="100000"/>
              </a:lnSpc>
              <a:spcBef>
                <a:spcPts val="0"/>
              </a:spcBef>
              <a:spcAft>
                <a:spcPts val="0"/>
              </a:spcAft>
              <a:defRPr/>
            </a:lvl1pPr>
            <a:lvl2pPr indent="0" lvl="1" marL="457200" marR="0" rtl="0" algn="ctr">
              <a:lnSpc>
                <a:spcPct val="100000"/>
              </a:lnSpc>
              <a:spcBef>
                <a:spcPts val="0"/>
              </a:spcBef>
              <a:spcAft>
                <a:spcPts val="0"/>
              </a:spcAft>
              <a:defRPr/>
            </a:lvl2pPr>
            <a:lvl3pPr indent="0" lvl="2" marL="914400" marR="0" rtl="0" algn="ctr">
              <a:lnSpc>
                <a:spcPct val="100000"/>
              </a:lnSpc>
              <a:spcBef>
                <a:spcPts val="0"/>
              </a:spcBef>
              <a:spcAft>
                <a:spcPts val="0"/>
              </a:spcAft>
              <a:defRPr/>
            </a:lvl3pPr>
            <a:lvl4pPr indent="0" lvl="3" marL="1371600" marR="0" rtl="0" algn="ctr">
              <a:lnSpc>
                <a:spcPct val="100000"/>
              </a:lnSpc>
              <a:spcBef>
                <a:spcPts val="0"/>
              </a:spcBef>
              <a:spcAft>
                <a:spcPts val="0"/>
              </a:spcAft>
              <a:defRPr/>
            </a:lvl4pPr>
            <a:lvl5pPr indent="0" lvl="4" marL="1828800" marR="0" rtl="0" algn="ctr">
              <a:lnSpc>
                <a:spcPct val="100000"/>
              </a:lnSpc>
              <a:spcBef>
                <a:spcPts val="0"/>
              </a:spcBef>
              <a:spcAft>
                <a:spcPts val="0"/>
              </a:spcAft>
              <a:defRPr/>
            </a:lvl5pPr>
            <a:lvl6pPr indent="0" lvl="5" marL="2286000" marR="0" rtl="0" algn="ctr">
              <a:lnSpc>
                <a:spcPct val="100000"/>
              </a:lnSpc>
              <a:spcBef>
                <a:spcPts val="0"/>
              </a:spcBef>
              <a:spcAft>
                <a:spcPts val="0"/>
              </a:spcAft>
              <a:defRPr/>
            </a:lvl6pPr>
            <a:lvl7pPr indent="0" lvl="6" marL="3200400" marR="0" rtl="0" algn="ctr">
              <a:lnSpc>
                <a:spcPct val="100000"/>
              </a:lnSpc>
              <a:spcBef>
                <a:spcPts val="0"/>
              </a:spcBef>
              <a:spcAft>
                <a:spcPts val="0"/>
              </a:spcAft>
              <a:defRPr/>
            </a:lvl7pPr>
            <a:lvl8pPr indent="0" lvl="7" marL="4572000" marR="0" rtl="0" algn="ctr">
              <a:lnSpc>
                <a:spcPct val="100000"/>
              </a:lnSpc>
              <a:spcBef>
                <a:spcPts val="0"/>
              </a:spcBef>
              <a:spcAft>
                <a:spcPts val="0"/>
              </a:spcAft>
              <a:defRPr/>
            </a:lvl8pPr>
            <a:lvl9pPr indent="0" lvl="8" marL="6400800" marR="0" rtl="0" algn="ctr">
              <a:lnSpc>
                <a:spcPct val="100000"/>
              </a:lnSpc>
              <a:spcBef>
                <a:spcPts val="0"/>
              </a:spcBef>
              <a:spcAft>
                <a:spcPts val="0"/>
              </a:spcAft>
              <a:defRPr/>
            </a:lvl9pPr>
          </a:lstStyle>
          <a:p/>
        </p:txBody>
      </p:sp>
      <p:sp>
        <p:nvSpPr>
          <p:cNvPr id="4" name="Shape 4"/>
          <p:cNvSpPr txBox="1"/>
          <p:nvPr>
            <p:ph idx="10" type="dt"/>
          </p:nvPr>
        </p:nvSpPr>
        <p:spPr>
          <a:xfrm>
            <a:off x="3886200" y="0"/>
            <a:ext cx="2971799" cy="457200"/>
          </a:xfrm>
          <a:prstGeom prst="rect">
            <a:avLst/>
          </a:prstGeom>
          <a:noFill/>
          <a:ln>
            <a:noFill/>
          </a:ln>
        </p:spPr>
        <p:txBody>
          <a:bodyPr anchorCtr="0" anchor="t" bIns="91425" lIns="91425" rIns="91425" wrap="square" tIns="91425"/>
          <a:lstStyle>
            <a:lvl1pPr indent="0" lvl="0" marL="0" marR="0" rtl="0" algn="ctr">
              <a:lnSpc>
                <a:spcPct val="100000"/>
              </a:lnSpc>
              <a:spcBef>
                <a:spcPts val="0"/>
              </a:spcBef>
              <a:spcAft>
                <a:spcPts val="0"/>
              </a:spcAft>
              <a:defRPr/>
            </a:lvl1pPr>
            <a:lvl2pPr indent="0" lvl="1" marL="457200" marR="0" rtl="0" algn="ctr">
              <a:lnSpc>
                <a:spcPct val="100000"/>
              </a:lnSpc>
              <a:spcBef>
                <a:spcPts val="0"/>
              </a:spcBef>
              <a:spcAft>
                <a:spcPts val="0"/>
              </a:spcAft>
              <a:defRPr/>
            </a:lvl2pPr>
            <a:lvl3pPr indent="0" lvl="2" marL="914400" marR="0" rtl="0" algn="ctr">
              <a:lnSpc>
                <a:spcPct val="100000"/>
              </a:lnSpc>
              <a:spcBef>
                <a:spcPts val="0"/>
              </a:spcBef>
              <a:spcAft>
                <a:spcPts val="0"/>
              </a:spcAft>
              <a:defRPr/>
            </a:lvl3pPr>
            <a:lvl4pPr indent="0" lvl="3" marL="1371600" marR="0" rtl="0" algn="ctr">
              <a:lnSpc>
                <a:spcPct val="100000"/>
              </a:lnSpc>
              <a:spcBef>
                <a:spcPts val="0"/>
              </a:spcBef>
              <a:spcAft>
                <a:spcPts val="0"/>
              </a:spcAft>
              <a:defRPr/>
            </a:lvl4pPr>
            <a:lvl5pPr indent="0" lvl="4" marL="1828800" marR="0" rtl="0" algn="ctr">
              <a:lnSpc>
                <a:spcPct val="100000"/>
              </a:lnSpc>
              <a:spcBef>
                <a:spcPts val="0"/>
              </a:spcBef>
              <a:spcAft>
                <a:spcPts val="0"/>
              </a:spcAft>
              <a:defRPr/>
            </a:lvl5pPr>
            <a:lvl6pPr indent="0" lvl="5" marL="2286000" marR="0" rtl="0" algn="ctr">
              <a:lnSpc>
                <a:spcPct val="100000"/>
              </a:lnSpc>
              <a:spcBef>
                <a:spcPts val="0"/>
              </a:spcBef>
              <a:spcAft>
                <a:spcPts val="0"/>
              </a:spcAft>
              <a:defRPr/>
            </a:lvl6pPr>
            <a:lvl7pPr indent="0" lvl="6" marL="3200400" marR="0" rtl="0" algn="ctr">
              <a:lnSpc>
                <a:spcPct val="100000"/>
              </a:lnSpc>
              <a:spcBef>
                <a:spcPts val="0"/>
              </a:spcBef>
              <a:spcAft>
                <a:spcPts val="0"/>
              </a:spcAft>
              <a:defRPr/>
            </a:lvl7pPr>
            <a:lvl8pPr indent="0" lvl="7" marL="4572000" marR="0" rtl="0" algn="ctr">
              <a:lnSpc>
                <a:spcPct val="100000"/>
              </a:lnSpc>
              <a:spcBef>
                <a:spcPts val="0"/>
              </a:spcBef>
              <a:spcAft>
                <a:spcPts val="0"/>
              </a:spcAft>
              <a:defRPr/>
            </a:lvl8pPr>
            <a:lvl9pPr indent="0" lvl="8" marL="6400800" marR="0" rtl="0" algn="ctr">
              <a:lnSpc>
                <a:spcPct val="100000"/>
              </a:lnSpc>
              <a:spcBef>
                <a:spcPts val="0"/>
              </a:spcBef>
              <a:spcAft>
                <a:spcPts val="0"/>
              </a:spcAft>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med" w="med" type="none"/>
            <a:tailEnd len="med" w="med" type="none"/>
          </a:ln>
        </p:spPr>
      </p:sp>
      <p:sp>
        <p:nvSpPr>
          <p:cNvPr id="6" name="Shape 6"/>
          <p:cNvSpPr txBox="1"/>
          <p:nvPr>
            <p:ph idx="1" type="body"/>
          </p:nvPr>
        </p:nvSpPr>
        <p:spPr>
          <a:xfrm>
            <a:off x="914400" y="4343400"/>
            <a:ext cx="5029199" cy="4114800"/>
          </a:xfrm>
          <a:prstGeom prst="rect">
            <a:avLst/>
          </a:prstGeom>
          <a:noFill/>
          <a:ln>
            <a:noFill/>
          </a:ln>
        </p:spPr>
        <p:txBody>
          <a:bodyPr anchorCtr="0" anchor="ctr" bIns="91425" lIns="91425" rIns="91425" wrap="square" tIns="91425"/>
          <a:lstStyle>
            <a:lvl1pPr lvl="0">
              <a:spcBef>
                <a:spcPts val="0"/>
              </a:spcBef>
              <a:buChar char="●"/>
              <a:defRPr/>
            </a:lvl1pPr>
            <a:lvl2pPr lvl="1">
              <a:spcBef>
                <a:spcPts val="0"/>
              </a:spcBef>
              <a:buChar char="○"/>
              <a:defRPr/>
            </a:lvl2pPr>
            <a:lvl3pPr lvl="2">
              <a:spcBef>
                <a:spcPts val="0"/>
              </a:spcBef>
              <a:buChar char="■"/>
              <a:defRPr/>
            </a:lvl3pPr>
            <a:lvl4pPr lvl="3">
              <a:spcBef>
                <a:spcPts val="0"/>
              </a:spcBef>
              <a:buChar char="●"/>
              <a:defRPr/>
            </a:lvl4pPr>
            <a:lvl5pPr lvl="4">
              <a:spcBef>
                <a:spcPts val="0"/>
              </a:spcBef>
              <a:buChar char="○"/>
              <a:defRPr/>
            </a:lvl5pPr>
            <a:lvl6pPr lvl="5">
              <a:spcBef>
                <a:spcPts val="0"/>
              </a:spcBef>
              <a:buChar char="■"/>
              <a:defRPr/>
            </a:lvl6pPr>
            <a:lvl7pPr lvl="6">
              <a:spcBef>
                <a:spcPts val="0"/>
              </a:spcBef>
              <a:buChar char="●"/>
              <a:defRPr/>
            </a:lvl7pPr>
            <a:lvl8pPr lvl="7">
              <a:spcBef>
                <a:spcPts val="0"/>
              </a:spcBef>
              <a:buChar char="○"/>
              <a:defRPr/>
            </a:lvl8pPr>
            <a:lvl9pPr lvl="8">
              <a:spcBef>
                <a:spcPts val="0"/>
              </a:spcBef>
              <a:buChar char="■"/>
              <a:defRPr/>
            </a:lvl9pPr>
          </a:lstStyle>
          <a:p/>
        </p:txBody>
      </p:sp>
      <p:sp>
        <p:nvSpPr>
          <p:cNvPr id="7" name="Shape 7"/>
          <p:cNvSpPr txBox="1"/>
          <p:nvPr>
            <p:ph idx="11" type="ftr"/>
          </p:nvPr>
        </p:nvSpPr>
        <p:spPr>
          <a:xfrm>
            <a:off x="0" y="8686800"/>
            <a:ext cx="2971799" cy="457200"/>
          </a:xfrm>
          <a:prstGeom prst="rect">
            <a:avLst/>
          </a:prstGeom>
          <a:noFill/>
          <a:ln>
            <a:noFill/>
          </a:ln>
        </p:spPr>
        <p:txBody>
          <a:bodyPr anchorCtr="0" anchor="b" bIns="91425" lIns="91425" rIns="91425" wrap="square" tIns="91425"/>
          <a:lstStyle>
            <a:lvl1pPr indent="0" lvl="0" marL="0" marR="0" rtl="0" algn="ctr">
              <a:lnSpc>
                <a:spcPct val="100000"/>
              </a:lnSpc>
              <a:spcBef>
                <a:spcPts val="0"/>
              </a:spcBef>
              <a:spcAft>
                <a:spcPts val="0"/>
              </a:spcAft>
              <a:defRPr/>
            </a:lvl1pPr>
            <a:lvl2pPr indent="0" lvl="1" marL="457200" marR="0" rtl="0" algn="ctr">
              <a:lnSpc>
                <a:spcPct val="100000"/>
              </a:lnSpc>
              <a:spcBef>
                <a:spcPts val="0"/>
              </a:spcBef>
              <a:spcAft>
                <a:spcPts val="0"/>
              </a:spcAft>
              <a:defRPr/>
            </a:lvl2pPr>
            <a:lvl3pPr indent="0" lvl="2" marL="914400" marR="0" rtl="0" algn="ctr">
              <a:lnSpc>
                <a:spcPct val="100000"/>
              </a:lnSpc>
              <a:spcBef>
                <a:spcPts val="0"/>
              </a:spcBef>
              <a:spcAft>
                <a:spcPts val="0"/>
              </a:spcAft>
              <a:defRPr/>
            </a:lvl3pPr>
            <a:lvl4pPr indent="0" lvl="3" marL="1371600" marR="0" rtl="0" algn="ctr">
              <a:lnSpc>
                <a:spcPct val="100000"/>
              </a:lnSpc>
              <a:spcBef>
                <a:spcPts val="0"/>
              </a:spcBef>
              <a:spcAft>
                <a:spcPts val="0"/>
              </a:spcAft>
              <a:defRPr/>
            </a:lvl4pPr>
            <a:lvl5pPr indent="0" lvl="4" marL="1828800" marR="0" rtl="0" algn="ctr">
              <a:lnSpc>
                <a:spcPct val="100000"/>
              </a:lnSpc>
              <a:spcBef>
                <a:spcPts val="0"/>
              </a:spcBef>
              <a:spcAft>
                <a:spcPts val="0"/>
              </a:spcAft>
              <a:defRPr/>
            </a:lvl5pPr>
            <a:lvl6pPr indent="0" lvl="5" marL="2286000" marR="0" rtl="0" algn="ctr">
              <a:lnSpc>
                <a:spcPct val="100000"/>
              </a:lnSpc>
              <a:spcBef>
                <a:spcPts val="0"/>
              </a:spcBef>
              <a:spcAft>
                <a:spcPts val="0"/>
              </a:spcAft>
              <a:defRPr/>
            </a:lvl6pPr>
            <a:lvl7pPr indent="0" lvl="6" marL="3200400" marR="0" rtl="0" algn="ctr">
              <a:lnSpc>
                <a:spcPct val="100000"/>
              </a:lnSpc>
              <a:spcBef>
                <a:spcPts val="0"/>
              </a:spcBef>
              <a:spcAft>
                <a:spcPts val="0"/>
              </a:spcAft>
              <a:defRPr/>
            </a:lvl7pPr>
            <a:lvl8pPr indent="0" lvl="7" marL="4572000" marR="0" rtl="0" algn="ctr">
              <a:lnSpc>
                <a:spcPct val="100000"/>
              </a:lnSpc>
              <a:spcBef>
                <a:spcPts val="0"/>
              </a:spcBef>
              <a:spcAft>
                <a:spcPts val="0"/>
              </a:spcAft>
              <a:defRPr/>
            </a:lvl8pPr>
            <a:lvl9pPr indent="0" lvl="8" marL="6400800" marR="0" rtl="0" algn="ctr">
              <a:lnSpc>
                <a:spcPct val="100000"/>
              </a:lnSpc>
              <a:spcBef>
                <a:spcPts val="0"/>
              </a:spcBef>
              <a:spcAft>
                <a:spcPts val="0"/>
              </a:spcAft>
              <a:defRPr/>
            </a:lvl9pPr>
          </a:lstStyle>
          <a:p/>
        </p:txBody>
      </p:sp>
      <p:sp>
        <p:nvSpPr>
          <p:cNvPr id="8" name="Shape 8"/>
          <p:cNvSpPr txBox="1"/>
          <p:nvPr>
            <p:ph idx="12" type="sldNum"/>
          </p:nvPr>
        </p:nvSpPr>
        <p:spPr>
          <a:xfrm>
            <a:off x="3886200" y="8686800"/>
            <a:ext cx="2971799" cy="457200"/>
          </a:xfrm>
          <a:prstGeom prst="rect">
            <a:avLst/>
          </a:prstGeom>
          <a:noFill/>
          <a:ln>
            <a:noFill/>
          </a:ln>
        </p:spPr>
        <p:txBody>
          <a:bodyPr anchorCtr="0" anchor="b" bIns="91425" lIns="91425" rIns="91425" wrap="square" tIns="91425">
            <a:noAutofit/>
          </a:bodyPr>
          <a:lstStyle/>
          <a:p>
            <a:pPr indent="0" lvl="0" marL="0" marR="0" rtl="0" algn="r">
              <a:lnSpc>
                <a:spcPct val="100000"/>
              </a:lnSpc>
              <a:spcBef>
                <a:spcPts val="0"/>
              </a:spcBef>
              <a:spcAft>
                <a:spcPts val="0"/>
              </a:spcAft>
            </a:pPr>
            <a:r>
              <a:t/>
            </a:r>
            <a:endParaRPr/>
          </a:p>
          <a:p>
            <a:pPr indent="0" lvl="1" marL="457200" marR="0" rtl="0" algn="ctr">
              <a:lnSpc>
                <a:spcPct val="100000"/>
              </a:lnSpc>
              <a:spcBef>
                <a:spcPts val="0"/>
              </a:spcBef>
              <a:spcAft>
                <a:spcPts val="0"/>
              </a:spcAft>
            </a:pPr>
            <a:r>
              <a:t/>
            </a:r>
            <a:endParaRPr/>
          </a:p>
          <a:p>
            <a:pPr indent="0" lvl="2" marL="914400" marR="0" rtl="0" algn="ctr">
              <a:lnSpc>
                <a:spcPct val="100000"/>
              </a:lnSpc>
              <a:spcBef>
                <a:spcPts val="0"/>
              </a:spcBef>
              <a:spcAft>
                <a:spcPts val="0"/>
              </a:spcAft>
            </a:pPr>
            <a:r>
              <a:t/>
            </a:r>
            <a:endParaRPr/>
          </a:p>
          <a:p>
            <a:pPr indent="0" lvl="3" marL="1371600" marR="0" rtl="0" algn="ctr">
              <a:lnSpc>
                <a:spcPct val="100000"/>
              </a:lnSpc>
              <a:spcBef>
                <a:spcPts val="0"/>
              </a:spcBef>
              <a:spcAft>
                <a:spcPts val="0"/>
              </a:spcAft>
            </a:pPr>
            <a:r>
              <a:t/>
            </a:r>
            <a:endParaRPr/>
          </a:p>
          <a:p>
            <a:pPr indent="0" lvl="4" marL="1828800" marR="0" rtl="0" algn="ctr">
              <a:lnSpc>
                <a:spcPct val="100000"/>
              </a:lnSpc>
              <a:spcBef>
                <a:spcPts val="0"/>
              </a:spcBef>
              <a:spcAft>
                <a:spcPts val="0"/>
              </a:spcAft>
            </a:pPr>
            <a:r>
              <a:t/>
            </a:r>
            <a:endParaRPr/>
          </a:p>
          <a:p>
            <a:pPr indent="0" lvl="5" marL="2286000" marR="0" rtl="0" algn="ctr">
              <a:lnSpc>
                <a:spcPct val="100000"/>
              </a:lnSpc>
              <a:spcBef>
                <a:spcPts val="0"/>
              </a:spcBef>
              <a:spcAft>
                <a:spcPts val="0"/>
              </a:spcAft>
            </a:pPr>
            <a:r>
              <a:t/>
            </a:r>
            <a:endParaRPr/>
          </a:p>
          <a:p>
            <a:pPr indent="0" lvl="6" marL="3200400" marR="0" rtl="0" algn="ctr">
              <a:lnSpc>
                <a:spcPct val="100000"/>
              </a:lnSpc>
              <a:spcBef>
                <a:spcPts val="0"/>
              </a:spcBef>
              <a:spcAft>
                <a:spcPts val="0"/>
              </a:spcAft>
            </a:pPr>
            <a:r>
              <a:t/>
            </a:r>
            <a:endParaRPr/>
          </a:p>
          <a:p>
            <a:pPr indent="0" lvl="7" marL="4572000" marR="0" rtl="0" algn="ctr">
              <a:lnSpc>
                <a:spcPct val="100000"/>
              </a:lnSpc>
              <a:spcBef>
                <a:spcPts val="0"/>
              </a:spcBef>
              <a:spcAft>
                <a:spcPts val="0"/>
              </a:spcAft>
            </a:pPr>
            <a:r>
              <a:t/>
            </a:r>
            <a:endParaRPr/>
          </a:p>
          <a:p>
            <a:pPr indent="0" lvl="8" marL="6400800" marR="0" rtl="0" algn="ctr">
              <a:lnSpc>
                <a:spcPct val="100000"/>
              </a:lnSpc>
              <a:spcBef>
                <a:spcPts val="0"/>
              </a:spcBef>
              <a:spcAft>
                <a:spcPts val="0"/>
              </a:spcAft>
            </a:pPr>
            <a:r>
              <a:t/>
            </a:r>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86" name="Shape 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87" name="Shape 87"/>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None/>
            </a:pPr>
            <a:r>
              <a:rPr b="0" i="0" lang="en-US" sz="1800" u="none" cap="none" strike="noStrike"/>
              <a:t>Purpose of ppt. is to provide a visual about what we are going to discuss today</a:t>
            </a:r>
          </a:p>
          <a:p>
            <a:pPr indent="0" lvl="0" marL="0" marR="0" rtl="0" algn="l">
              <a:spcBef>
                <a:spcPts val="0"/>
              </a:spcBef>
              <a:buSzPct val="25000"/>
              <a:buNone/>
            </a:pPr>
            <a:r>
              <a:rPr b="0" i="0" lang="en-US" sz="1800" u="none" cap="none" strike="noStrike"/>
              <a:t>Will not be going over every slide - serve as a reference for you later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Shape 93"/>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94" name="Shape 9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95" name="Shape 95"/>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Shape 100"/>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01" name="Shape 1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02" name="Shape 102"/>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Shape 108"/>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09" name="Shape 10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10" name="Shape 110"/>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Note that here in CL we bring in well over $500,000 per school year.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18" name="Shape 11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19" name="Shape 119"/>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Shape 124"/>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25" name="Shape 1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26" name="Shape 126"/>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 The next series of slides goes into the specific types of service under each of these broad service areas that are covered - won’t read through them all but can be a reference for you to refer back 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32" name="Shape 1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33" name="Shape 13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 The next series of slides goes into the specific types of service under each of these broad service areas that are covered - won’t read through them all but can be a reference for you to refer back 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Shape 138"/>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39" name="Shape 1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40" name="Shape 140"/>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Shape 145"/>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46" name="Shape 1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47" name="Shape 147"/>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 Note: there are specific licensure or certificate requirements for speech pathologists in order to bill MA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54" name="Shape 1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55" name="Shape 155"/>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Shape 16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62" name="Shape 1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63" name="Shape 16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Not just medication administration - also medication management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Shape 169"/>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70" name="Shape 17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solidFill>
            <a:srgbClr val="FFFFFF"/>
          </a:solidFill>
          <a:ln>
            <a:noFill/>
          </a:ln>
        </p:spPr>
      </p:sp>
      <p:sp>
        <p:nvSpPr>
          <p:cNvPr id="171" name="Shape 171"/>
          <p:cNvSpPr txBox="1"/>
          <p:nvPr>
            <p:ph idx="1" type="body"/>
          </p:nvPr>
        </p:nvSpPr>
        <p:spPr>
          <a:xfrm>
            <a:off x="914400" y="4343400"/>
            <a:ext cx="5029199" cy="4114800"/>
          </a:xfrm>
          <a:prstGeom prst="rect">
            <a:avLst/>
          </a:prstGeom>
          <a:solidFill>
            <a:srgbClr val="FFFFFF"/>
          </a:solidFill>
          <a:ln cap="flat" cmpd="sng" w="9525">
            <a:solidFill>
              <a:srgbClr val="000000"/>
            </a:solidFill>
            <a:prstDash val="solid"/>
            <a:miter lim="8000"/>
            <a:headEnd len="med" w="med" type="none"/>
            <a:tailEnd len="med" w="med" type="none"/>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78" name="Shape 1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79" name="Shape 179"/>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Shape 184"/>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85" name="Shape 18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86" name="Shape 186"/>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Shape 19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192" name="Shape 19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93" name="Shape 19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3" marL="0" marR="0" rtl="0" algn="l">
              <a:spcBef>
                <a:spcPts val="0"/>
              </a:spcBef>
              <a:buSzPct val="25000"/>
              <a:buFont typeface="Arial"/>
              <a:buNone/>
            </a:pPr>
            <a:r>
              <a:rPr b="0" i="0" lang="en-US" sz="1800" u="none" cap="none" strike="noStrike"/>
              <a:t>Supervision is defined pretty informal: How’s it going? Great. Ok. That’s supervision </a:t>
            </a:r>
            <a:r>
              <a:rPr b="0" i="0" lang="en-US" sz="1600" u="none" cap="none" strike="noStrike">
                <a:solidFill>
                  <a:srgbClr val="FF0000"/>
                </a:solidFill>
                <a:latin typeface="Times New Roman"/>
                <a:ea typeface="Times New Roman"/>
                <a:cs typeface="Times New Roman"/>
                <a:sym typeface="Times New Roman"/>
              </a:rPr>
              <a:t>PT, OT, speech language pathologist, mental health professional,RN, PHN, LSN, physician, </a:t>
            </a:r>
            <a:r>
              <a:rPr b="0" i="0" lang="en-US" sz="1600" u="sng" cap="none" strike="noStrike">
                <a:solidFill>
                  <a:srgbClr val="FF0000"/>
                </a:solidFill>
                <a:latin typeface="Times New Roman"/>
                <a:ea typeface="Times New Roman"/>
                <a:cs typeface="Times New Roman"/>
                <a:sym typeface="Times New Roman"/>
              </a:rPr>
              <a:t>developmental disabilities specialist (DCD teacher) or social worker</a:t>
            </a:r>
          </a:p>
          <a:p>
            <a:pPr lvl="0">
              <a:spcBef>
                <a:spcPts val="0"/>
              </a:spcBef>
              <a:buNone/>
            </a:pPr>
            <a:r>
              <a:t/>
            </a:r>
            <a:endParaRPr b="0" i="0" sz="1600" u="none" cap="none" strike="noStrik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00" name="Shape 20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01" name="Shape 201"/>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Shape 207"/>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08" name="Shape 20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09" name="Shape 209"/>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Shape 215"/>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16" name="Shape 2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17" name="Shape 217"/>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Shape 223"/>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24" name="Shape 22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25" name="Shape 225"/>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Shape 23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32" name="Shape 2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33" name="Shape 23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Shape 239"/>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40" name="Shape 2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41" name="Shape 241"/>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Shape 247"/>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48" name="Shape 24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49" name="Shape 249"/>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Shape 255"/>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56" name="Shape 25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57" name="Shape 257"/>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Shape 263"/>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64" name="Shape 26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65" name="Shape 265"/>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Shape 27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72" name="Shape 27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73" name="Shape 27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Shape 278"/>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79" name="Shape 27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80" name="Shape 280"/>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Sign language interpreter services do not count as another MA service for Spec. Trans. To be covered.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Shape 287"/>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88" name="Shape 28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89" name="Shape 289"/>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Sign language interpreter services do not count as another MA service for Spec. Trans. To be covered.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Shape 294"/>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295" name="Shape 29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296" name="Shape 296"/>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1" marL="0" marR="0" rtl="0" algn="l">
              <a:spcBef>
                <a:spcPts val="0"/>
              </a:spcBef>
              <a:buSzPct val="25000"/>
              <a:buFont typeface="Times New Roman"/>
              <a:buNone/>
            </a:pPr>
            <a:r>
              <a:rPr b="0" i="0" lang="en-US" sz="1800" u="none" cap="none" strike="noStrike">
                <a:latin typeface="Times New Roman"/>
                <a:ea typeface="Times New Roman"/>
                <a:cs typeface="Times New Roman"/>
                <a:sym typeface="Times New Roman"/>
              </a:rPr>
              <a:t>Provided to a parent with limited English proficiency in order to relay and provide information about a covered IEP evaluation or service when both the child and parent are present. </a:t>
            </a:r>
          </a:p>
          <a:p>
            <a:pPr indent="0" lvl="1" marL="0" marR="0" rtl="0" algn="l">
              <a:spcBef>
                <a:spcPts val="0"/>
              </a:spcBef>
              <a:buSzPct val="25000"/>
              <a:buFont typeface="Arial"/>
              <a:buNone/>
            </a:pPr>
            <a:r>
              <a:t/>
            </a:r>
            <a:endParaRPr b="1" i="0" sz="1800" u="none" cap="none" strike="noStrike">
              <a:latin typeface="Times New Roman"/>
              <a:ea typeface="Times New Roman"/>
              <a:cs typeface="Times New Roman"/>
              <a:sym typeface="Times New Roman"/>
            </a:endParaRPr>
          </a:p>
          <a:p>
            <a:pPr lvl="0">
              <a:spcBef>
                <a:spcPts val="0"/>
              </a:spcBef>
              <a:buNone/>
            </a:pPr>
            <a:r>
              <a:t/>
            </a:r>
            <a:endParaRPr b="1" i="0" sz="1800" u="none" cap="none" strike="noStrike">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Shape 301"/>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02" name="Shape 30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03" name="Shape 303"/>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1" marL="0" marR="0" rtl="0" algn="l">
              <a:spcBef>
                <a:spcPts val="0"/>
              </a:spcBef>
              <a:buSzPct val="25000"/>
              <a:buFont typeface="Times New Roman"/>
              <a:buNone/>
            </a:pPr>
            <a:r>
              <a:rPr b="0" i="0" lang="en-US" sz="1800" u="none" cap="none" strike="noStrike">
                <a:latin typeface="Times New Roman"/>
                <a:ea typeface="Times New Roman"/>
                <a:cs typeface="Times New Roman"/>
                <a:sym typeface="Times New Roman"/>
              </a:rPr>
              <a:t>Provided to a parent with limited English proficiency in order to relay and provide information about a covered IEP evaluation or service when both the child and parent are present. </a:t>
            </a:r>
          </a:p>
          <a:p>
            <a:pPr indent="0" lvl="1" marL="0" marR="0" rtl="0" algn="l">
              <a:spcBef>
                <a:spcPts val="0"/>
              </a:spcBef>
              <a:buSzPct val="25000"/>
              <a:buFont typeface="Arial"/>
              <a:buNone/>
            </a:pPr>
            <a:r>
              <a:t/>
            </a:r>
            <a:endParaRPr b="1" i="0" sz="1800" u="none" cap="none" strike="noStrike">
              <a:latin typeface="Times New Roman"/>
              <a:ea typeface="Times New Roman"/>
              <a:cs typeface="Times New Roman"/>
              <a:sym typeface="Times New Roman"/>
            </a:endParaRPr>
          </a:p>
          <a:p>
            <a:pPr lvl="0">
              <a:spcBef>
                <a:spcPts val="0"/>
              </a:spcBef>
              <a:buNone/>
            </a:pPr>
            <a:r>
              <a:t/>
            </a:r>
            <a:endParaRPr b="1" i="0" sz="1800" u="none" cap="none" strike="noStrike">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Shape 308"/>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09" name="Shape 30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10" name="Shape 310"/>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indent="0" lvl="0" marL="0" marR="0" rtl="0" algn="l">
              <a:spcBef>
                <a:spcPts val="0"/>
              </a:spcBef>
              <a:buSzPct val="25000"/>
              <a:buFont typeface="Arial"/>
              <a:buNone/>
            </a:pPr>
            <a:r>
              <a:rPr b="0" i="0" lang="en-US" sz="1800" u="none" cap="none" strike="noStrike"/>
              <a:t>Now to the nuts and bolts of MA billing - what does the MA billing process look like in Chisago Lakes?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16" name="Shape 3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17" name="Shape 317"/>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Shape 322"/>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23" name="Shape 32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24" name="Shape 324"/>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Shape 329"/>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30" name="Shape 33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31" name="Shape 331"/>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Shape 336"/>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37" name="Shape 33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38" name="Shape 338"/>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Shape 343"/>
          <p:cNvSpPr txBox="1"/>
          <p:nvPr>
            <p:ph idx="1" type="body"/>
          </p:nvPr>
        </p:nvSpPr>
        <p:spPr>
          <a:xfrm>
            <a:off x="914400" y="4343400"/>
            <a:ext cx="5029199" cy="4114800"/>
          </a:xfrm>
          <a:prstGeom prst="rect">
            <a:avLst/>
          </a:prstGeom>
        </p:spPr>
        <p:txBody>
          <a:bodyPr anchorCtr="0" anchor="ctr" bIns="91425" lIns="91425" rIns="91425" wrap="square" tIns="91425">
            <a:noAutofit/>
          </a:bodyPr>
          <a:lstStyle/>
          <a:p>
            <a:pPr lvl="0">
              <a:spcBef>
                <a:spcPts val="0"/>
              </a:spcBef>
              <a:buNone/>
            </a:pPr>
            <a:r>
              <a:t/>
            </a:r>
            <a:endParaRPr/>
          </a:p>
        </p:txBody>
      </p:sp>
      <p:sp>
        <p:nvSpPr>
          <p:cNvPr id="344" name="Shape 34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8" name="Shape 348"/>
        <p:cNvGrpSpPr/>
        <p:nvPr/>
      </p:nvGrpSpPr>
      <p:grpSpPr>
        <a:xfrm>
          <a:off x="0" y="0"/>
          <a:ext cx="0" cy="0"/>
          <a:chOff x="0" y="0"/>
          <a:chExt cx="0" cy="0"/>
        </a:xfrm>
      </p:grpSpPr>
      <p:sp>
        <p:nvSpPr>
          <p:cNvPr id="349" name="Shape 349"/>
          <p:cNvSpPr txBox="1"/>
          <p:nvPr>
            <p:ph idx="1" type="body"/>
          </p:nvPr>
        </p:nvSpPr>
        <p:spPr>
          <a:xfrm>
            <a:off x="914400" y="4343400"/>
            <a:ext cx="5029199" cy="4114800"/>
          </a:xfrm>
          <a:prstGeom prst="rect">
            <a:avLst/>
          </a:prstGeom>
        </p:spPr>
        <p:txBody>
          <a:bodyPr anchorCtr="0" anchor="ctr" bIns="91425" lIns="91425" rIns="91425" wrap="square" tIns="91425">
            <a:noAutofit/>
          </a:bodyPr>
          <a:lstStyle/>
          <a:p>
            <a:pPr lvl="0">
              <a:spcBef>
                <a:spcPts val="0"/>
              </a:spcBef>
              <a:buNone/>
            </a:pPr>
            <a:r>
              <a:t/>
            </a:r>
            <a:endParaRPr/>
          </a:p>
        </p:txBody>
      </p:sp>
      <p:sp>
        <p:nvSpPr>
          <p:cNvPr id="350" name="Shape 35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Shape 356"/>
          <p:cNvSpPr txBox="1"/>
          <p:nvPr>
            <p:ph idx="1" type="body"/>
          </p:nvPr>
        </p:nvSpPr>
        <p:spPr>
          <a:xfrm>
            <a:off x="914400" y="4343400"/>
            <a:ext cx="5029199" cy="4114800"/>
          </a:xfrm>
          <a:prstGeom prst="rect">
            <a:avLst/>
          </a:prstGeom>
        </p:spPr>
        <p:txBody>
          <a:bodyPr anchorCtr="0" anchor="ctr" bIns="91425" lIns="91425" rIns="91425" wrap="square" tIns="91425">
            <a:noAutofit/>
          </a:bodyPr>
          <a:lstStyle/>
          <a:p>
            <a:pPr lvl="0">
              <a:spcBef>
                <a:spcPts val="0"/>
              </a:spcBef>
              <a:buNone/>
            </a:pPr>
            <a:r>
              <a:t/>
            </a:r>
            <a:endParaRPr/>
          </a:p>
        </p:txBody>
      </p:sp>
      <p:sp>
        <p:nvSpPr>
          <p:cNvPr id="357" name="Shape 35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txBox="1"/>
          <p:nvPr/>
        </p:nvSpPr>
        <p:spPr>
          <a:xfrm>
            <a:off x="3886200" y="8686800"/>
            <a:ext cx="2971799" cy="457200"/>
          </a:xfrm>
          <a:prstGeom prst="rect">
            <a:avLst/>
          </a:prstGeom>
          <a:noFill/>
          <a:ln>
            <a:noFill/>
          </a:ln>
        </p:spPr>
        <p:txBody>
          <a:bodyPr anchorCtr="0" anchor="b" bIns="45700" lIns="91425" rIns="91425" wrap="square" tIns="45700">
            <a:noAutofit/>
          </a:bodyPr>
          <a:lstStyle/>
          <a:p>
            <a:pPr indent="0" lvl="0" marL="0" marR="0" rtl="0" algn="r">
              <a:lnSpc>
                <a:spcPct val="100000"/>
              </a:lnSpc>
              <a:spcBef>
                <a:spcPts val="0"/>
              </a:spcBef>
              <a:spcAft>
                <a:spcPts val="0"/>
              </a:spcAft>
              <a:buClr>
                <a:srgbClr val="000000"/>
              </a:buClr>
              <a:buFont typeface="Arial"/>
              <a:buNone/>
            </a:pPr>
            <a:r>
              <a:rPr lang="en-US"/>
              <a:t> </a:t>
            </a:r>
          </a:p>
        </p:txBody>
      </p:sp>
      <p:sp>
        <p:nvSpPr>
          <p:cNvPr id="363" name="Shape 3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364" name="Shape 364"/>
          <p:cNvSpPr txBox="1"/>
          <p:nvPr>
            <p:ph idx="1" type="body"/>
          </p:nvPr>
        </p:nvSpPr>
        <p:spPr>
          <a:xfrm>
            <a:off x="914400" y="4343400"/>
            <a:ext cx="5029199" cy="4114800"/>
          </a:xfrm>
          <a:prstGeom prst="rect">
            <a:avLst/>
          </a:prstGeom>
          <a:noFill/>
          <a:ln>
            <a:noFill/>
          </a:ln>
        </p:spPr>
        <p:txBody>
          <a:bodyPr anchorCtr="0" anchor="t" bIns="45700" lIns="91425" rIns="91425" wrap="square" tIns="45700">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15" name="Shape 15"/>
        <p:cNvGrpSpPr/>
        <p:nvPr/>
      </p:nvGrpSpPr>
      <p:grpSpPr>
        <a:xfrm>
          <a:off x="0" y="0"/>
          <a:ext cx="0" cy="0"/>
          <a:chOff x="0" y="0"/>
          <a:chExt cx="0" cy="0"/>
        </a:xfrm>
      </p:grpSpPr>
      <p:sp>
        <p:nvSpPr>
          <p:cNvPr id="16" name="Shape 16"/>
          <p:cNvSpPr txBox="1"/>
          <p:nvPr>
            <p:ph type="title"/>
          </p:nvPr>
        </p:nvSpPr>
        <p:spPr>
          <a:xfrm rot="5400000">
            <a:off x="4743450" y="2381249"/>
            <a:ext cx="5486399" cy="1943100"/>
          </a:xfrm>
          <a:prstGeom prst="rect">
            <a:avLst/>
          </a:prstGeom>
          <a:noFill/>
          <a:ln>
            <a:noFill/>
          </a:ln>
        </p:spPr>
        <p:txBody>
          <a:bodyPr anchorCtr="0" anchor="ctr" bIns="91425" lIns="91425" rIns="91425" wrap="square" tIns="91425"/>
          <a:lstStyle>
            <a:lvl1pPr lvl="0" rtl="0" algn="ctr">
              <a:spcBef>
                <a:spcPts val="0"/>
              </a:spcBef>
              <a:spcAft>
                <a:spcPts val="0"/>
              </a:spcAft>
              <a:defRPr/>
            </a:lvl1pPr>
            <a:lvl2pPr lvl="1" rtl="0" algn="ctr">
              <a:spcBef>
                <a:spcPts val="0"/>
              </a:spcBef>
              <a:spcAft>
                <a:spcPts val="0"/>
              </a:spcAft>
              <a:defRPr/>
            </a:lvl2pPr>
            <a:lvl3pPr lvl="2" rtl="0" algn="ctr">
              <a:spcBef>
                <a:spcPts val="0"/>
              </a:spcBef>
              <a:spcAft>
                <a:spcPts val="0"/>
              </a:spcAft>
              <a:defRPr/>
            </a:lvl3pPr>
            <a:lvl4pPr lvl="3" rtl="0" algn="ctr">
              <a:spcBef>
                <a:spcPts val="0"/>
              </a:spcBef>
              <a:spcAft>
                <a:spcPts val="0"/>
              </a:spcAft>
              <a:defRPr/>
            </a:lvl4pPr>
            <a:lvl5pPr lvl="4" rtl="0" algn="ctr">
              <a:spcBef>
                <a:spcPts val="0"/>
              </a:spcBef>
              <a:spcAft>
                <a:spcPts val="0"/>
              </a:spcAft>
              <a:defRPr/>
            </a:lvl5pPr>
            <a:lvl6pPr lvl="5" marL="457200" rtl="0" algn="ctr">
              <a:spcBef>
                <a:spcPts val="0"/>
              </a:spcBef>
              <a:spcAft>
                <a:spcPts val="0"/>
              </a:spcAft>
              <a:defRPr/>
            </a:lvl6pPr>
            <a:lvl7pPr lvl="6" marL="914400" rtl="0" algn="ctr">
              <a:spcBef>
                <a:spcPts val="0"/>
              </a:spcBef>
              <a:spcAft>
                <a:spcPts val="0"/>
              </a:spcAft>
              <a:defRPr/>
            </a:lvl7pPr>
            <a:lvl8pPr lvl="7" marL="1371600" rtl="0" algn="ctr">
              <a:spcBef>
                <a:spcPts val="0"/>
              </a:spcBef>
              <a:spcAft>
                <a:spcPts val="0"/>
              </a:spcAft>
              <a:defRPr/>
            </a:lvl8pPr>
            <a:lvl9pPr lvl="8" marL="1828800" rtl="0" algn="ctr">
              <a:spcBef>
                <a:spcPts val="0"/>
              </a:spcBef>
              <a:spcAft>
                <a:spcPts val="0"/>
              </a:spcAft>
              <a:defRPr/>
            </a:lvl9pPr>
          </a:lstStyle>
          <a:p/>
        </p:txBody>
      </p:sp>
      <p:sp>
        <p:nvSpPr>
          <p:cNvPr id="17" name="Shape 17"/>
          <p:cNvSpPr txBox="1"/>
          <p:nvPr>
            <p:ph idx="1" type="body"/>
          </p:nvPr>
        </p:nvSpPr>
        <p:spPr>
          <a:xfrm rot="5400000">
            <a:off x="781050" y="514349"/>
            <a:ext cx="5486399" cy="5676900"/>
          </a:xfrm>
          <a:prstGeom prst="rect">
            <a:avLst/>
          </a:prstGeom>
          <a:noFill/>
          <a:ln>
            <a:noFill/>
          </a:ln>
        </p:spPr>
        <p:txBody>
          <a:bodyPr anchorCtr="0" anchor="t" bIns="91425" lIns="91425" rIns="91425" wrap="square" tIns="91425"/>
          <a:lstStyle>
            <a:lvl1pPr indent="-139700" lvl="0" marL="342900" rtl="0" algn="l">
              <a:spcBef>
                <a:spcPts val="640"/>
              </a:spcBef>
              <a:spcAft>
                <a:spcPts val="0"/>
              </a:spcAft>
              <a:buClr>
                <a:schemeClr val="dk1"/>
              </a:buClr>
              <a:buFont typeface="Arial"/>
              <a:buChar char="•"/>
              <a:defRPr/>
            </a:lvl1pPr>
            <a:lvl2pPr indent="-107950" lvl="1" marL="742950" rtl="0" algn="l">
              <a:spcBef>
                <a:spcPts val="560"/>
              </a:spcBef>
              <a:spcAft>
                <a:spcPts val="0"/>
              </a:spcAft>
              <a:buClr>
                <a:schemeClr val="dk1"/>
              </a:buClr>
              <a:buFont typeface="Arial"/>
              <a:buChar char="–"/>
              <a:defRPr/>
            </a:lvl2pPr>
            <a:lvl3pPr indent="-76200" lvl="2" marL="1143000" rtl="0" algn="l">
              <a:spcBef>
                <a:spcPts val="480"/>
              </a:spcBef>
              <a:spcAft>
                <a:spcPts val="0"/>
              </a:spcAft>
              <a:buClr>
                <a:schemeClr val="dk1"/>
              </a:buClr>
              <a:buFont typeface="Arial"/>
              <a:buChar char="•"/>
              <a:defRPr/>
            </a:lvl3pPr>
            <a:lvl4pPr indent="-101600" lvl="3" marL="1600200" rtl="0" algn="l">
              <a:spcBef>
                <a:spcPts val="400"/>
              </a:spcBef>
              <a:spcAft>
                <a:spcPts val="0"/>
              </a:spcAft>
              <a:buClr>
                <a:schemeClr val="dk1"/>
              </a:buClr>
              <a:buFont typeface="Arial"/>
              <a:buChar char="–"/>
              <a:defRPr/>
            </a:lvl4pPr>
            <a:lvl5pPr indent="-101600" lvl="4" marL="2057400" rtl="0" algn="l">
              <a:spcBef>
                <a:spcPts val="400"/>
              </a:spcBef>
              <a:spcAft>
                <a:spcPts val="0"/>
              </a:spcAft>
              <a:buClr>
                <a:schemeClr val="dk1"/>
              </a:buClr>
              <a:buFont typeface="Arial"/>
              <a:buChar char="»"/>
              <a:defRPr/>
            </a:lvl5pPr>
            <a:lvl6pPr indent="-101600" lvl="5" marL="2514600" rtl="0" algn="l">
              <a:spcBef>
                <a:spcPts val="400"/>
              </a:spcBef>
              <a:spcAft>
                <a:spcPts val="0"/>
              </a:spcAft>
              <a:buClr>
                <a:schemeClr val="dk1"/>
              </a:buClr>
              <a:buFont typeface="Arial"/>
              <a:buChar char="»"/>
              <a:defRPr/>
            </a:lvl6pPr>
            <a:lvl7pPr indent="-101600" lvl="6" marL="2971800" rtl="0" algn="l">
              <a:spcBef>
                <a:spcPts val="400"/>
              </a:spcBef>
              <a:spcAft>
                <a:spcPts val="0"/>
              </a:spcAft>
              <a:buClr>
                <a:schemeClr val="dk1"/>
              </a:buClr>
              <a:buFont typeface="Arial"/>
              <a:buChar char="»"/>
              <a:defRPr/>
            </a:lvl7pPr>
            <a:lvl8pPr indent="-101600" lvl="7" marL="3429000" rtl="0" algn="l">
              <a:spcBef>
                <a:spcPts val="400"/>
              </a:spcBef>
              <a:spcAft>
                <a:spcPts val="0"/>
              </a:spcAft>
              <a:buClr>
                <a:schemeClr val="dk1"/>
              </a:buClr>
              <a:buFont typeface="Arial"/>
              <a:buChar char="»"/>
              <a:defRPr/>
            </a:lvl8pPr>
            <a:lvl9pPr indent="-101600" lvl="8" marL="3886200" rtl="0" algn="l">
              <a:spcBef>
                <a:spcPts val="400"/>
              </a:spcBef>
              <a:spcAft>
                <a:spcPts val="0"/>
              </a:spcAft>
              <a:buClr>
                <a:schemeClr val="dk1"/>
              </a:buClr>
              <a:buFont typeface="Arial"/>
              <a:buChar char="»"/>
              <a:defRPr/>
            </a:lvl9pPr>
          </a:lstStyle>
          <a:p/>
        </p:txBody>
      </p:sp>
      <p:sp>
        <p:nvSpPr>
          <p:cNvPr id="18" name="Shape 18"/>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19" name="Shape 19"/>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20" name="Shape 20"/>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21" name="Shape 21"/>
        <p:cNvGrpSpPr/>
        <p:nvPr/>
      </p:nvGrpSpPr>
      <p:grpSpPr>
        <a:xfrm>
          <a:off x="0" y="0"/>
          <a:ext cx="0" cy="0"/>
          <a:chOff x="0" y="0"/>
          <a:chExt cx="0" cy="0"/>
        </a:xfrm>
      </p:grpSpPr>
      <p:sp>
        <p:nvSpPr>
          <p:cNvPr id="22" name="Shape 22"/>
          <p:cNvSpPr txBox="1"/>
          <p:nvPr>
            <p:ph type="title"/>
          </p:nvPr>
        </p:nvSpPr>
        <p:spPr>
          <a:xfrm>
            <a:off x="685800" y="609600"/>
            <a:ext cx="7772400" cy="1143000"/>
          </a:xfrm>
          <a:prstGeom prst="rect">
            <a:avLst/>
          </a:prstGeom>
          <a:noFill/>
          <a:ln>
            <a:noFill/>
          </a:ln>
        </p:spPr>
        <p:txBody>
          <a:bodyPr anchorCtr="0" anchor="ctr" bIns="91425" lIns="91425" rIns="91425" wrap="square" tIns="91425"/>
          <a:lstStyle>
            <a:lvl1pPr lvl="0" rtl="0" algn="ctr">
              <a:spcBef>
                <a:spcPts val="0"/>
              </a:spcBef>
              <a:spcAft>
                <a:spcPts val="0"/>
              </a:spcAft>
              <a:defRPr/>
            </a:lvl1pPr>
            <a:lvl2pPr lvl="1" rtl="0" algn="ctr">
              <a:spcBef>
                <a:spcPts val="0"/>
              </a:spcBef>
              <a:spcAft>
                <a:spcPts val="0"/>
              </a:spcAft>
              <a:defRPr/>
            </a:lvl2pPr>
            <a:lvl3pPr lvl="2" rtl="0" algn="ctr">
              <a:spcBef>
                <a:spcPts val="0"/>
              </a:spcBef>
              <a:spcAft>
                <a:spcPts val="0"/>
              </a:spcAft>
              <a:defRPr/>
            </a:lvl3pPr>
            <a:lvl4pPr lvl="3" rtl="0" algn="ctr">
              <a:spcBef>
                <a:spcPts val="0"/>
              </a:spcBef>
              <a:spcAft>
                <a:spcPts val="0"/>
              </a:spcAft>
              <a:defRPr/>
            </a:lvl4pPr>
            <a:lvl5pPr lvl="4" rtl="0" algn="ctr">
              <a:spcBef>
                <a:spcPts val="0"/>
              </a:spcBef>
              <a:spcAft>
                <a:spcPts val="0"/>
              </a:spcAft>
              <a:defRPr/>
            </a:lvl5pPr>
            <a:lvl6pPr lvl="5" marL="457200" rtl="0" algn="ctr">
              <a:spcBef>
                <a:spcPts val="0"/>
              </a:spcBef>
              <a:spcAft>
                <a:spcPts val="0"/>
              </a:spcAft>
              <a:defRPr/>
            </a:lvl6pPr>
            <a:lvl7pPr lvl="6" marL="914400" rtl="0" algn="ctr">
              <a:spcBef>
                <a:spcPts val="0"/>
              </a:spcBef>
              <a:spcAft>
                <a:spcPts val="0"/>
              </a:spcAft>
              <a:defRPr/>
            </a:lvl7pPr>
            <a:lvl8pPr lvl="7" marL="1371600" rtl="0" algn="ctr">
              <a:spcBef>
                <a:spcPts val="0"/>
              </a:spcBef>
              <a:spcAft>
                <a:spcPts val="0"/>
              </a:spcAft>
              <a:defRPr/>
            </a:lvl8pPr>
            <a:lvl9pPr lvl="8" marL="1828800" rtl="0" algn="ctr">
              <a:spcBef>
                <a:spcPts val="0"/>
              </a:spcBef>
              <a:spcAft>
                <a:spcPts val="0"/>
              </a:spcAft>
              <a:defRPr/>
            </a:lvl9pPr>
          </a:lstStyle>
          <a:p/>
        </p:txBody>
      </p:sp>
      <p:sp>
        <p:nvSpPr>
          <p:cNvPr id="23" name="Shape 23"/>
          <p:cNvSpPr txBox="1"/>
          <p:nvPr>
            <p:ph idx="1" type="body"/>
          </p:nvPr>
        </p:nvSpPr>
        <p:spPr>
          <a:xfrm rot="5400000">
            <a:off x="2514599" y="152399"/>
            <a:ext cx="4114800" cy="7772400"/>
          </a:xfrm>
          <a:prstGeom prst="rect">
            <a:avLst/>
          </a:prstGeom>
          <a:noFill/>
          <a:ln>
            <a:noFill/>
          </a:ln>
        </p:spPr>
        <p:txBody>
          <a:bodyPr anchorCtr="0" anchor="t" bIns="91425" lIns="91425" rIns="91425" wrap="square" tIns="91425"/>
          <a:lstStyle>
            <a:lvl1pPr indent="-139700" lvl="0" marL="342900" rtl="0" algn="l">
              <a:spcBef>
                <a:spcPts val="640"/>
              </a:spcBef>
              <a:spcAft>
                <a:spcPts val="0"/>
              </a:spcAft>
              <a:buClr>
                <a:schemeClr val="dk1"/>
              </a:buClr>
              <a:buFont typeface="Arial"/>
              <a:buChar char="•"/>
              <a:defRPr/>
            </a:lvl1pPr>
            <a:lvl2pPr indent="-107950" lvl="1" marL="742950" rtl="0" algn="l">
              <a:spcBef>
                <a:spcPts val="560"/>
              </a:spcBef>
              <a:spcAft>
                <a:spcPts val="0"/>
              </a:spcAft>
              <a:buClr>
                <a:schemeClr val="dk1"/>
              </a:buClr>
              <a:buFont typeface="Arial"/>
              <a:buChar char="–"/>
              <a:defRPr/>
            </a:lvl2pPr>
            <a:lvl3pPr indent="-76200" lvl="2" marL="1143000" rtl="0" algn="l">
              <a:spcBef>
                <a:spcPts val="480"/>
              </a:spcBef>
              <a:spcAft>
                <a:spcPts val="0"/>
              </a:spcAft>
              <a:buClr>
                <a:schemeClr val="dk1"/>
              </a:buClr>
              <a:buFont typeface="Arial"/>
              <a:buChar char="•"/>
              <a:defRPr/>
            </a:lvl3pPr>
            <a:lvl4pPr indent="-101600" lvl="3" marL="1600200" rtl="0" algn="l">
              <a:spcBef>
                <a:spcPts val="400"/>
              </a:spcBef>
              <a:spcAft>
                <a:spcPts val="0"/>
              </a:spcAft>
              <a:buClr>
                <a:schemeClr val="dk1"/>
              </a:buClr>
              <a:buFont typeface="Arial"/>
              <a:buChar char="–"/>
              <a:defRPr/>
            </a:lvl4pPr>
            <a:lvl5pPr indent="-101600" lvl="4" marL="2057400" rtl="0" algn="l">
              <a:spcBef>
                <a:spcPts val="400"/>
              </a:spcBef>
              <a:spcAft>
                <a:spcPts val="0"/>
              </a:spcAft>
              <a:buClr>
                <a:schemeClr val="dk1"/>
              </a:buClr>
              <a:buFont typeface="Arial"/>
              <a:buChar char="»"/>
              <a:defRPr/>
            </a:lvl5pPr>
            <a:lvl6pPr indent="-101600" lvl="5" marL="2514600" rtl="0" algn="l">
              <a:spcBef>
                <a:spcPts val="400"/>
              </a:spcBef>
              <a:spcAft>
                <a:spcPts val="0"/>
              </a:spcAft>
              <a:buClr>
                <a:schemeClr val="dk1"/>
              </a:buClr>
              <a:buFont typeface="Arial"/>
              <a:buChar char="»"/>
              <a:defRPr/>
            </a:lvl6pPr>
            <a:lvl7pPr indent="-101600" lvl="6" marL="2971800" rtl="0" algn="l">
              <a:spcBef>
                <a:spcPts val="400"/>
              </a:spcBef>
              <a:spcAft>
                <a:spcPts val="0"/>
              </a:spcAft>
              <a:buClr>
                <a:schemeClr val="dk1"/>
              </a:buClr>
              <a:buFont typeface="Arial"/>
              <a:buChar char="»"/>
              <a:defRPr/>
            </a:lvl7pPr>
            <a:lvl8pPr indent="-101600" lvl="7" marL="3429000" rtl="0" algn="l">
              <a:spcBef>
                <a:spcPts val="400"/>
              </a:spcBef>
              <a:spcAft>
                <a:spcPts val="0"/>
              </a:spcAft>
              <a:buClr>
                <a:schemeClr val="dk1"/>
              </a:buClr>
              <a:buFont typeface="Arial"/>
              <a:buChar char="»"/>
              <a:defRPr/>
            </a:lvl8pPr>
            <a:lvl9pPr indent="-101600" lvl="8" marL="3886200" rtl="0" algn="l">
              <a:spcBef>
                <a:spcPts val="400"/>
              </a:spcBef>
              <a:spcAft>
                <a:spcPts val="0"/>
              </a:spcAft>
              <a:buClr>
                <a:schemeClr val="dk1"/>
              </a:buClr>
              <a:buFont typeface="Arial"/>
              <a:buChar char="»"/>
              <a:defRPr/>
            </a:lvl9pPr>
          </a:lstStyle>
          <a:p/>
        </p:txBody>
      </p:sp>
      <p:sp>
        <p:nvSpPr>
          <p:cNvPr id="24" name="Shape 24"/>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25" name="Shape 25"/>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26" name="Shape 26"/>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27" name="Shape 27"/>
        <p:cNvGrpSpPr/>
        <p:nvPr/>
      </p:nvGrpSpPr>
      <p:grpSpPr>
        <a:xfrm>
          <a:off x="0" y="0"/>
          <a:ext cx="0" cy="0"/>
          <a:chOff x="0" y="0"/>
          <a:chExt cx="0" cy="0"/>
        </a:xfrm>
      </p:grpSpPr>
      <p:sp>
        <p:nvSpPr>
          <p:cNvPr id="28" name="Shape 28"/>
          <p:cNvSpPr txBox="1"/>
          <p:nvPr>
            <p:ph type="title"/>
          </p:nvPr>
        </p:nvSpPr>
        <p:spPr>
          <a:xfrm>
            <a:off x="1792288" y="4800600"/>
            <a:ext cx="5486399" cy="566737"/>
          </a:xfrm>
          <a:prstGeom prst="rect">
            <a:avLst/>
          </a:prstGeom>
          <a:noFill/>
          <a:ln>
            <a:noFill/>
          </a:ln>
        </p:spPr>
        <p:txBody>
          <a:bodyPr anchorCtr="0" anchor="b" bIns="91425" lIns="91425" rIns="91425" wrap="square" tIns="91425"/>
          <a:lstStyle>
            <a:lvl1pPr lvl="0" rtl="0" algn="l">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9" name="Shape 29"/>
          <p:cNvSpPr/>
          <p:nvPr>
            <p:ph idx="2" type="pic"/>
          </p:nvPr>
        </p:nvSpPr>
        <p:spPr>
          <a:xfrm>
            <a:off x="1792288" y="612775"/>
            <a:ext cx="5486399" cy="4114800"/>
          </a:xfrm>
          <a:prstGeom prst="rect">
            <a:avLst/>
          </a:prstGeom>
          <a:noFill/>
          <a:ln>
            <a:noFill/>
          </a:ln>
        </p:spPr>
      </p:sp>
      <p:sp>
        <p:nvSpPr>
          <p:cNvPr id="30" name="Shape 30"/>
          <p:cNvSpPr txBox="1"/>
          <p:nvPr>
            <p:ph idx="1" type="body"/>
          </p:nvPr>
        </p:nvSpPr>
        <p:spPr>
          <a:xfrm>
            <a:off x="1792288" y="5367337"/>
            <a:ext cx="5486399" cy="804861"/>
          </a:xfrm>
          <a:prstGeom prst="rect">
            <a:avLst/>
          </a:prstGeom>
          <a:noFill/>
          <a:ln>
            <a:noFill/>
          </a:ln>
        </p:spPr>
        <p:txBody>
          <a:bodyPr anchorCtr="0" anchor="t" bIns="91425" lIns="91425" rIns="91425" wrap="square" tIns="91425"/>
          <a:lstStyle>
            <a:lvl1pPr indent="0" lvl="0" marL="0" rtl="0">
              <a:spcBef>
                <a:spcPts val="0"/>
              </a:spcBef>
              <a:buFont typeface="Arial"/>
              <a:buNone/>
              <a:defRPr/>
            </a:lvl1pPr>
            <a:lvl2pPr indent="0" lvl="1" marL="457200" rtl="0">
              <a:spcBef>
                <a:spcPts val="0"/>
              </a:spcBef>
              <a:buFont typeface="Arial"/>
              <a:buNone/>
              <a:defRPr/>
            </a:lvl2pPr>
            <a:lvl3pPr indent="0" lvl="2" marL="914400" rtl="0">
              <a:spcBef>
                <a:spcPts val="0"/>
              </a:spcBef>
              <a:buFont typeface="Arial"/>
              <a:buNone/>
              <a:defRPr/>
            </a:lvl3pPr>
            <a:lvl4pPr indent="0" lvl="3" marL="1371600" rtl="0">
              <a:spcBef>
                <a:spcPts val="0"/>
              </a:spcBef>
              <a:buFont typeface="Arial"/>
              <a:buNone/>
              <a:defRPr/>
            </a:lvl4pPr>
            <a:lvl5pPr indent="0" lvl="4" marL="1828800" rtl="0">
              <a:spcBef>
                <a:spcPts val="0"/>
              </a:spcBef>
              <a:buFont typeface="Arial"/>
              <a:buNone/>
              <a:defRPr/>
            </a:lvl5pPr>
            <a:lvl6pPr indent="0" lvl="5" marL="2286000" rtl="0">
              <a:spcBef>
                <a:spcPts val="0"/>
              </a:spcBef>
              <a:buFont typeface="Arial"/>
              <a:buNone/>
              <a:defRPr/>
            </a:lvl6pPr>
            <a:lvl7pPr indent="0" lvl="6" marL="2743200" rtl="0">
              <a:spcBef>
                <a:spcPts val="0"/>
              </a:spcBef>
              <a:buFont typeface="Arial"/>
              <a:buNone/>
              <a:defRPr/>
            </a:lvl7pPr>
            <a:lvl8pPr indent="0" lvl="7" marL="3200400" rtl="0">
              <a:spcBef>
                <a:spcPts val="0"/>
              </a:spcBef>
              <a:buFont typeface="Arial"/>
              <a:buNone/>
              <a:defRPr/>
            </a:lvl8pPr>
            <a:lvl9pPr indent="0" lvl="8" marL="3657600" rtl="0">
              <a:spcBef>
                <a:spcPts val="0"/>
              </a:spcBef>
              <a:buFont typeface="Arial"/>
              <a:buNone/>
              <a:defRPr/>
            </a:lvl9pPr>
          </a:lstStyle>
          <a:p/>
        </p:txBody>
      </p:sp>
      <p:sp>
        <p:nvSpPr>
          <p:cNvPr id="31" name="Shape 31"/>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32" name="Shape 32"/>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33" name="Shape 33"/>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34" name="Shape 34"/>
        <p:cNvGrpSpPr/>
        <p:nvPr/>
      </p:nvGrpSpPr>
      <p:grpSpPr>
        <a:xfrm>
          <a:off x="0" y="0"/>
          <a:ext cx="0" cy="0"/>
          <a:chOff x="0" y="0"/>
          <a:chExt cx="0" cy="0"/>
        </a:xfrm>
      </p:grpSpPr>
      <p:sp>
        <p:nvSpPr>
          <p:cNvPr id="35" name="Shape 35"/>
          <p:cNvSpPr txBox="1"/>
          <p:nvPr>
            <p:ph type="title"/>
          </p:nvPr>
        </p:nvSpPr>
        <p:spPr>
          <a:xfrm>
            <a:off x="457200" y="273050"/>
            <a:ext cx="3008313" cy="1162049"/>
          </a:xfrm>
          <a:prstGeom prst="rect">
            <a:avLst/>
          </a:prstGeom>
          <a:noFill/>
          <a:ln>
            <a:noFill/>
          </a:ln>
        </p:spPr>
        <p:txBody>
          <a:bodyPr anchorCtr="0" anchor="b" bIns="91425" lIns="91425" rIns="91425" wrap="square" tIns="91425"/>
          <a:lstStyle>
            <a:lvl1pPr lvl="0" rtl="0" algn="l">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6" name="Shape 36"/>
          <p:cNvSpPr txBox="1"/>
          <p:nvPr>
            <p:ph idx="1" type="body"/>
          </p:nvPr>
        </p:nvSpPr>
        <p:spPr>
          <a:xfrm>
            <a:off x="3575050" y="273050"/>
            <a:ext cx="5111750" cy="5853112"/>
          </a:xfrm>
          <a:prstGeom prst="rect">
            <a:avLst/>
          </a:prstGeom>
          <a:noFill/>
          <a:ln>
            <a:noFill/>
          </a:ln>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7" name="Shape 37"/>
          <p:cNvSpPr txBox="1"/>
          <p:nvPr>
            <p:ph idx="2" type="body"/>
          </p:nvPr>
        </p:nvSpPr>
        <p:spPr>
          <a:xfrm>
            <a:off x="457200" y="1435100"/>
            <a:ext cx="3008313" cy="4691063"/>
          </a:xfrm>
          <a:prstGeom prst="rect">
            <a:avLst/>
          </a:prstGeom>
          <a:noFill/>
          <a:ln>
            <a:noFill/>
          </a:ln>
        </p:spPr>
        <p:txBody>
          <a:bodyPr anchorCtr="0" anchor="t" bIns="91425" lIns="91425" rIns="91425" wrap="square" tIns="91425"/>
          <a:lstStyle>
            <a:lvl1pPr indent="0" lvl="0" marL="0" rtl="0">
              <a:spcBef>
                <a:spcPts val="0"/>
              </a:spcBef>
              <a:buFont typeface="Arial"/>
              <a:buNone/>
              <a:defRPr/>
            </a:lvl1pPr>
            <a:lvl2pPr indent="0" lvl="1" marL="457200" rtl="0">
              <a:spcBef>
                <a:spcPts val="0"/>
              </a:spcBef>
              <a:buFont typeface="Arial"/>
              <a:buNone/>
              <a:defRPr/>
            </a:lvl2pPr>
            <a:lvl3pPr indent="0" lvl="2" marL="914400" rtl="0">
              <a:spcBef>
                <a:spcPts val="0"/>
              </a:spcBef>
              <a:buFont typeface="Arial"/>
              <a:buNone/>
              <a:defRPr/>
            </a:lvl3pPr>
            <a:lvl4pPr indent="0" lvl="3" marL="1371600" rtl="0">
              <a:spcBef>
                <a:spcPts val="0"/>
              </a:spcBef>
              <a:buFont typeface="Arial"/>
              <a:buNone/>
              <a:defRPr/>
            </a:lvl4pPr>
            <a:lvl5pPr indent="0" lvl="4" marL="1828800" rtl="0">
              <a:spcBef>
                <a:spcPts val="0"/>
              </a:spcBef>
              <a:buFont typeface="Arial"/>
              <a:buNone/>
              <a:defRPr/>
            </a:lvl5pPr>
            <a:lvl6pPr indent="0" lvl="5" marL="2286000" rtl="0">
              <a:spcBef>
                <a:spcPts val="0"/>
              </a:spcBef>
              <a:buFont typeface="Arial"/>
              <a:buNone/>
              <a:defRPr/>
            </a:lvl6pPr>
            <a:lvl7pPr indent="0" lvl="6" marL="2743200" rtl="0">
              <a:spcBef>
                <a:spcPts val="0"/>
              </a:spcBef>
              <a:buFont typeface="Arial"/>
              <a:buNone/>
              <a:defRPr/>
            </a:lvl7pPr>
            <a:lvl8pPr indent="0" lvl="7" marL="3200400" rtl="0">
              <a:spcBef>
                <a:spcPts val="0"/>
              </a:spcBef>
              <a:buFont typeface="Arial"/>
              <a:buNone/>
              <a:defRPr/>
            </a:lvl8pPr>
            <a:lvl9pPr indent="0" lvl="8" marL="3657600" rtl="0">
              <a:spcBef>
                <a:spcPts val="0"/>
              </a:spcBef>
              <a:buFont typeface="Arial"/>
              <a:buNone/>
              <a:defRPr/>
            </a:lvl9pPr>
          </a:lstStyle>
          <a:p/>
        </p:txBody>
      </p:sp>
      <p:sp>
        <p:nvSpPr>
          <p:cNvPr id="38" name="Shape 38"/>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39" name="Shape 39"/>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40" name="Shape 40"/>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1" name="Shape 41"/>
        <p:cNvGrpSpPr/>
        <p:nvPr/>
      </p:nvGrpSpPr>
      <p:grpSpPr>
        <a:xfrm>
          <a:off x="0" y="0"/>
          <a:ext cx="0" cy="0"/>
          <a:chOff x="0" y="0"/>
          <a:chExt cx="0" cy="0"/>
        </a:xfrm>
      </p:grpSpPr>
      <p:sp>
        <p:nvSpPr>
          <p:cNvPr id="42" name="Shape 42"/>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43" name="Shape 43"/>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44" name="Shape 44"/>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5" name="Shape 45"/>
        <p:cNvGrpSpPr/>
        <p:nvPr/>
      </p:nvGrpSpPr>
      <p:grpSpPr>
        <a:xfrm>
          <a:off x="0" y="0"/>
          <a:ext cx="0" cy="0"/>
          <a:chOff x="0" y="0"/>
          <a:chExt cx="0" cy="0"/>
        </a:xfrm>
      </p:grpSpPr>
      <p:sp>
        <p:nvSpPr>
          <p:cNvPr id="46" name="Shape 46"/>
          <p:cNvSpPr txBox="1"/>
          <p:nvPr>
            <p:ph type="title"/>
          </p:nvPr>
        </p:nvSpPr>
        <p:spPr>
          <a:xfrm>
            <a:off x="685800" y="609600"/>
            <a:ext cx="7772400" cy="1143000"/>
          </a:xfrm>
          <a:prstGeom prst="rect">
            <a:avLst/>
          </a:prstGeom>
          <a:noFill/>
          <a:ln>
            <a:noFill/>
          </a:ln>
        </p:spPr>
        <p:txBody>
          <a:bodyPr anchorCtr="0" anchor="ctr" bIns="91425" lIns="91425" rIns="91425" wrap="square" tIns="91425"/>
          <a:lstStyle>
            <a:lvl1pPr lvl="0" rtl="0" algn="ctr">
              <a:spcBef>
                <a:spcPts val="0"/>
              </a:spcBef>
              <a:spcAft>
                <a:spcPts val="0"/>
              </a:spcAft>
              <a:defRPr/>
            </a:lvl1pPr>
            <a:lvl2pPr lvl="1" rtl="0" algn="ctr">
              <a:spcBef>
                <a:spcPts val="0"/>
              </a:spcBef>
              <a:spcAft>
                <a:spcPts val="0"/>
              </a:spcAft>
              <a:defRPr/>
            </a:lvl2pPr>
            <a:lvl3pPr lvl="2" rtl="0" algn="ctr">
              <a:spcBef>
                <a:spcPts val="0"/>
              </a:spcBef>
              <a:spcAft>
                <a:spcPts val="0"/>
              </a:spcAft>
              <a:defRPr/>
            </a:lvl3pPr>
            <a:lvl4pPr lvl="3" rtl="0" algn="ctr">
              <a:spcBef>
                <a:spcPts val="0"/>
              </a:spcBef>
              <a:spcAft>
                <a:spcPts val="0"/>
              </a:spcAft>
              <a:defRPr/>
            </a:lvl4pPr>
            <a:lvl5pPr lvl="4" rtl="0" algn="ctr">
              <a:spcBef>
                <a:spcPts val="0"/>
              </a:spcBef>
              <a:spcAft>
                <a:spcPts val="0"/>
              </a:spcAft>
              <a:defRPr/>
            </a:lvl5pPr>
            <a:lvl6pPr lvl="5" marL="457200" rtl="0" algn="ctr">
              <a:spcBef>
                <a:spcPts val="0"/>
              </a:spcBef>
              <a:spcAft>
                <a:spcPts val="0"/>
              </a:spcAft>
              <a:defRPr/>
            </a:lvl6pPr>
            <a:lvl7pPr lvl="6" marL="914400" rtl="0" algn="ctr">
              <a:spcBef>
                <a:spcPts val="0"/>
              </a:spcBef>
              <a:spcAft>
                <a:spcPts val="0"/>
              </a:spcAft>
              <a:defRPr/>
            </a:lvl7pPr>
            <a:lvl8pPr lvl="7" marL="1371600" rtl="0" algn="ctr">
              <a:spcBef>
                <a:spcPts val="0"/>
              </a:spcBef>
              <a:spcAft>
                <a:spcPts val="0"/>
              </a:spcAft>
              <a:defRPr/>
            </a:lvl8pPr>
            <a:lvl9pPr lvl="8" marL="1828800" rtl="0" algn="ctr">
              <a:spcBef>
                <a:spcPts val="0"/>
              </a:spcBef>
              <a:spcAft>
                <a:spcPts val="0"/>
              </a:spcAft>
              <a:defRPr/>
            </a:lvl9pPr>
          </a:lstStyle>
          <a:p/>
        </p:txBody>
      </p:sp>
      <p:sp>
        <p:nvSpPr>
          <p:cNvPr id="47" name="Shape 47"/>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48" name="Shape 48"/>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49" name="Shape 49"/>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50" name="Shape 50"/>
        <p:cNvGrpSpPr/>
        <p:nvPr/>
      </p:nvGrpSpPr>
      <p:grpSpPr>
        <a:xfrm>
          <a:off x="0" y="0"/>
          <a:ext cx="0" cy="0"/>
          <a:chOff x="0" y="0"/>
          <a:chExt cx="0" cy="0"/>
        </a:xfrm>
      </p:grpSpPr>
      <p:sp>
        <p:nvSpPr>
          <p:cNvPr id="51" name="Shape 51"/>
          <p:cNvSpPr txBox="1"/>
          <p:nvPr>
            <p:ph type="title"/>
          </p:nvPr>
        </p:nvSpPr>
        <p:spPr>
          <a:xfrm>
            <a:off x="457200" y="274637"/>
            <a:ext cx="8229600" cy="1143000"/>
          </a:xfrm>
          <a:prstGeom prst="rect">
            <a:avLst/>
          </a:prstGeom>
          <a:noFill/>
          <a:ln>
            <a:noFill/>
          </a:ln>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2" name="Shape 52"/>
          <p:cNvSpPr txBox="1"/>
          <p:nvPr>
            <p:ph idx="1" type="body"/>
          </p:nvPr>
        </p:nvSpPr>
        <p:spPr>
          <a:xfrm>
            <a:off x="457200" y="1535112"/>
            <a:ext cx="4040187" cy="639762"/>
          </a:xfrm>
          <a:prstGeom prst="rect">
            <a:avLst/>
          </a:prstGeom>
          <a:noFill/>
          <a:ln>
            <a:noFill/>
          </a:ln>
        </p:spPr>
        <p:txBody>
          <a:bodyPr anchorCtr="0" anchor="b" bIns="91425" lIns="91425" rIns="91425" wrap="square" tIns="91425"/>
          <a:lstStyle>
            <a:lvl1pPr indent="0" lvl="0" marL="0" rtl="0">
              <a:spcBef>
                <a:spcPts val="0"/>
              </a:spcBef>
              <a:buFont typeface="Arial"/>
              <a:buNone/>
              <a:defRPr/>
            </a:lvl1pPr>
            <a:lvl2pPr indent="0" lvl="1" marL="457200" rtl="0">
              <a:spcBef>
                <a:spcPts val="0"/>
              </a:spcBef>
              <a:buFont typeface="Arial"/>
              <a:buNone/>
              <a:defRPr/>
            </a:lvl2pPr>
            <a:lvl3pPr indent="0" lvl="2" marL="914400" rtl="0">
              <a:spcBef>
                <a:spcPts val="0"/>
              </a:spcBef>
              <a:buFont typeface="Arial"/>
              <a:buNone/>
              <a:defRPr/>
            </a:lvl3pPr>
            <a:lvl4pPr indent="0" lvl="3" marL="1371600" rtl="0">
              <a:spcBef>
                <a:spcPts val="0"/>
              </a:spcBef>
              <a:buFont typeface="Arial"/>
              <a:buNone/>
              <a:defRPr/>
            </a:lvl4pPr>
            <a:lvl5pPr indent="0" lvl="4" marL="1828800" rtl="0">
              <a:spcBef>
                <a:spcPts val="0"/>
              </a:spcBef>
              <a:buFont typeface="Arial"/>
              <a:buNone/>
              <a:defRPr/>
            </a:lvl5pPr>
            <a:lvl6pPr indent="0" lvl="5" marL="2286000" rtl="0">
              <a:spcBef>
                <a:spcPts val="0"/>
              </a:spcBef>
              <a:buFont typeface="Arial"/>
              <a:buNone/>
              <a:defRPr/>
            </a:lvl6pPr>
            <a:lvl7pPr indent="0" lvl="6" marL="2743200" rtl="0">
              <a:spcBef>
                <a:spcPts val="0"/>
              </a:spcBef>
              <a:buFont typeface="Arial"/>
              <a:buNone/>
              <a:defRPr/>
            </a:lvl7pPr>
            <a:lvl8pPr indent="0" lvl="7" marL="3200400" rtl="0">
              <a:spcBef>
                <a:spcPts val="0"/>
              </a:spcBef>
              <a:buFont typeface="Arial"/>
              <a:buNone/>
              <a:defRPr/>
            </a:lvl8pPr>
            <a:lvl9pPr indent="0" lvl="8" marL="3657600" rtl="0">
              <a:spcBef>
                <a:spcPts val="0"/>
              </a:spcBef>
              <a:buFont typeface="Arial"/>
              <a:buNone/>
              <a:defRPr/>
            </a:lvl9pPr>
          </a:lstStyle>
          <a:p/>
        </p:txBody>
      </p:sp>
      <p:sp>
        <p:nvSpPr>
          <p:cNvPr id="53" name="Shape 53"/>
          <p:cNvSpPr txBox="1"/>
          <p:nvPr>
            <p:ph idx="2" type="body"/>
          </p:nvPr>
        </p:nvSpPr>
        <p:spPr>
          <a:xfrm>
            <a:off x="457200" y="2174875"/>
            <a:ext cx="4040187" cy="3951287"/>
          </a:xfrm>
          <a:prstGeom prst="rect">
            <a:avLst/>
          </a:prstGeom>
          <a:noFill/>
          <a:ln>
            <a:noFill/>
          </a:ln>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4" name="Shape 54"/>
          <p:cNvSpPr txBox="1"/>
          <p:nvPr>
            <p:ph idx="3" type="body"/>
          </p:nvPr>
        </p:nvSpPr>
        <p:spPr>
          <a:xfrm>
            <a:off x="4645025" y="1535112"/>
            <a:ext cx="4041774" cy="639762"/>
          </a:xfrm>
          <a:prstGeom prst="rect">
            <a:avLst/>
          </a:prstGeom>
          <a:noFill/>
          <a:ln>
            <a:noFill/>
          </a:ln>
        </p:spPr>
        <p:txBody>
          <a:bodyPr anchorCtr="0" anchor="b" bIns="91425" lIns="91425" rIns="91425" wrap="square" tIns="91425"/>
          <a:lstStyle>
            <a:lvl1pPr indent="0" lvl="0" marL="0" rtl="0">
              <a:spcBef>
                <a:spcPts val="0"/>
              </a:spcBef>
              <a:buFont typeface="Arial"/>
              <a:buNone/>
              <a:defRPr/>
            </a:lvl1pPr>
            <a:lvl2pPr indent="0" lvl="1" marL="457200" rtl="0">
              <a:spcBef>
                <a:spcPts val="0"/>
              </a:spcBef>
              <a:buFont typeface="Arial"/>
              <a:buNone/>
              <a:defRPr/>
            </a:lvl2pPr>
            <a:lvl3pPr indent="0" lvl="2" marL="914400" rtl="0">
              <a:spcBef>
                <a:spcPts val="0"/>
              </a:spcBef>
              <a:buFont typeface="Arial"/>
              <a:buNone/>
              <a:defRPr/>
            </a:lvl3pPr>
            <a:lvl4pPr indent="0" lvl="3" marL="1371600" rtl="0">
              <a:spcBef>
                <a:spcPts val="0"/>
              </a:spcBef>
              <a:buFont typeface="Arial"/>
              <a:buNone/>
              <a:defRPr/>
            </a:lvl4pPr>
            <a:lvl5pPr indent="0" lvl="4" marL="1828800" rtl="0">
              <a:spcBef>
                <a:spcPts val="0"/>
              </a:spcBef>
              <a:buFont typeface="Arial"/>
              <a:buNone/>
              <a:defRPr/>
            </a:lvl5pPr>
            <a:lvl6pPr indent="0" lvl="5" marL="2286000" rtl="0">
              <a:spcBef>
                <a:spcPts val="0"/>
              </a:spcBef>
              <a:buFont typeface="Arial"/>
              <a:buNone/>
              <a:defRPr/>
            </a:lvl6pPr>
            <a:lvl7pPr indent="0" lvl="6" marL="2743200" rtl="0">
              <a:spcBef>
                <a:spcPts val="0"/>
              </a:spcBef>
              <a:buFont typeface="Arial"/>
              <a:buNone/>
              <a:defRPr/>
            </a:lvl7pPr>
            <a:lvl8pPr indent="0" lvl="7" marL="3200400" rtl="0">
              <a:spcBef>
                <a:spcPts val="0"/>
              </a:spcBef>
              <a:buFont typeface="Arial"/>
              <a:buNone/>
              <a:defRPr/>
            </a:lvl8pPr>
            <a:lvl9pPr indent="0" lvl="8" marL="3657600" rtl="0">
              <a:spcBef>
                <a:spcPts val="0"/>
              </a:spcBef>
              <a:buFont typeface="Arial"/>
              <a:buNone/>
              <a:defRPr/>
            </a:lvl9pPr>
          </a:lstStyle>
          <a:p/>
        </p:txBody>
      </p:sp>
      <p:sp>
        <p:nvSpPr>
          <p:cNvPr id="55" name="Shape 55"/>
          <p:cNvSpPr txBox="1"/>
          <p:nvPr>
            <p:ph idx="4" type="body"/>
          </p:nvPr>
        </p:nvSpPr>
        <p:spPr>
          <a:xfrm>
            <a:off x="4645025" y="2174875"/>
            <a:ext cx="4041774" cy="3951287"/>
          </a:xfrm>
          <a:prstGeom prst="rect">
            <a:avLst/>
          </a:prstGeom>
          <a:noFill/>
          <a:ln>
            <a:noFill/>
          </a:ln>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6" name="Shape 56"/>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57" name="Shape 57"/>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58" name="Shape 58"/>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59" name="Shape 59"/>
        <p:cNvGrpSpPr/>
        <p:nvPr/>
      </p:nvGrpSpPr>
      <p:grpSpPr>
        <a:xfrm>
          <a:off x="0" y="0"/>
          <a:ext cx="0" cy="0"/>
          <a:chOff x="0" y="0"/>
          <a:chExt cx="0" cy="0"/>
        </a:xfrm>
      </p:grpSpPr>
      <p:sp>
        <p:nvSpPr>
          <p:cNvPr id="60" name="Shape 60"/>
          <p:cNvSpPr txBox="1"/>
          <p:nvPr>
            <p:ph type="title"/>
          </p:nvPr>
        </p:nvSpPr>
        <p:spPr>
          <a:xfrm>
            <a:off x="685800" y="609600"/>
            <a:ext cx="7772400" cy="1143000"/>
          </a:xfrm>
          <a:prstGeom prst="rect">
            <a:avLst/>
          </a:prstGeom>
          <a:noFill/>
          <a:ln>
            <a:noFill/>
          </a:ln>
        </p:spPr>
        <p:txBody>
          <a:bodyPr anchorCtr="0" anchor="ctr" bIns="91425" lIns="91425" rIns="91425" wrap="square" tIns="91425"/>
          <a:lstStyle>
            <a:lvl1pPr lvl="0" rtl="0" algn="ctr">
              <a:spcBef>
                <a:spcPts val="0"/>
              </a:spcBef>
              <a:spcAft>
                <a:spcPts val="0"/>
              </a:spcAft>
              <a:defRPr/>
            </a:lvl1pPr>
            <a:lvl2pPr lvl="1" rtl="0" algn="ctr">
              <a:spcBef>
                <a:spcPts val="0"/>
              </a:spcBef>
              <a:spcAft>
                <a:spcPts val="0"/>
              </a:spcAft>
              <a:defRPr/>
            </a:lvl2pPr>
            <a:lvl3pPr lvl="2" rtl="0" algn="ctr">
              <a:spcBef>
                <a:spcPts val="0"/>
              </a:spcBef>
              <a:spcAft>
                <a:spcPts val="0"/>
              </a:spcAft>
              <a:defRPr/>
            </a:lvl3pPr>
            <a:lvl4pPr lvl="3" rtl="0" algn="ctr">
              <a:spcBef>
                <a:spcPts val="0"/>
              </a:spcBef>
              <a:spcAft>
                <a:spcPts val="0"/>
              </a:spcAft>
              <a:defRPr/>
            </a:lvl4pPr>
            <a:lvl5pPr lvl="4" rtl="0" algn="ctr">
              <a:spcBef>
                <a:spcPts val="0"/>
              </a:spcBef>
              <a:spcAft>
                <a:spcPts val="0"/>
              </a:spcAft>
              <a:defRPr/>
            </a:lvl5pPr>
            <a:lvl6pPr lvl="5" marL="457200" rtl="0" algn="ctr">
              <a:spcBef>
                <a:spcPts val="0"/>
              </a:spcBef>
              <a:spcAft>
                <a:spcPts val="0"/>
              </a:spcAft>
              <a:defRPr/>
            </a:lvl6pPr>
            <a:lvl7pPr lvl="6" marL="914400" rtl="0" algn="ctr">
              <a:spcBef>
                <a:spcPts val="0"/>
              </a:spcBef>
              <a:spcAft>
                <a:spcPts val="0"/>
              </a:spcAft>
              <a:defRPr/>
            </a:lvl7pPr>
            <a:lvl8pPr lvl="7" marL="1371600" rtl="0" algn="ctr">
              <a:spcBef>
                <a:spcPts val="0"/>
              </a:spcBef>
              <a:spcAft>
                <a:spcPts val="0"/>
              </a:spcAft>
              <a:defRPr/>
            </a:lvl8pPr>
            <a:lvl9pPr lvl="8" marL="1828800" rtl="0" algn="ctr">
              <a:spcBef>
                <a:spcPts val="0"/>
              </a:spcBef>
              <a:spcAft>
                <a:spcPts val="0"/>
              </a:spcAft>
              <a:defRPr/>
            </a:lvl9pPr>
          </a:lstStyle>
          <a:p/>
        </p:txBody>
      </p:sp>
      <p:sp>
        <p:nvSpPr>
          <p:cNvPr id="61" name="Shape 61"/>
          <p:cNvSpPr txBox="1"/>
          <p:nvPr>
            <p:ph idx="1" type="body"/>
          </p:nvPr>
        </p:nvSpPr>
        <p:spPr>
          <a:xfrm>
            <a:off x="685800" y="1981200"/>
            <a:ext cx="3809999" cy="4114800"/>
          </a:xfrm>
          <a:prstGeom prst="rect">
            <a:avLst/>
          </a:prstGeom>
          <a:noFill/>
          <a:ln>
            <a:noFill/>
          </a:ln>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2" name="Shape 62"/>
          <p:cNvSpPr txBox="1"/>
          <p:nvPr>
            <p:ph idx="2" type="body"/>
          </p:nvPr>
        </p:nvSpPr>
        <p:spPr>
          <a:xfrm>
            <a:off x="4648200" y="1981200"/>
            <a:ext cx="3809999" cy="4114800"/>
          </a:xfrm>
          <a:prstGeom prst="rect">
            <a:avLst/>
          </a:prstGeom>
          <a:noFill/>
          <a:ln>
            <a:noFill/>
          </a:ln>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3" name="Shape 63"/>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64" name="Shape 64"/>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65" name="Shape 65"/>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6" name="Shape 66"/>
        <p:cNvGrpSpPr/>
        <p:nvPr/>
      </p:nvGrpSpPr>
      <p:grpSpPr>
        <a:xfrm>
          <a:off x="0" y="0"/>
          <a:ext cx="0" cy="0"/>
          <a:chOff x="0" y="0"/>
          <a:chExt cx="0" cy="0"/>
        </a:xfrm>
      </p:grpSpPr>
      <p:sp>
        <p:nvSpPr>
          <p:cNvPr id="67" name="Shape 67"/>
          <p:cNvSpPr txBox="1"/>
          <p:nvPr>
            <p:ph type="title"/>
          </p:nvPr>
        </p:nvSpPr>
        <p:spPr>
          <a:xfrm>
            <a:off x="722312" y="4406900"/>
            <a:ext cx="7772400" cy="1362075"/>
          </a:xfrm>
          <a:prstGeom prst="rect">
            <a:avLst/>
          </a:prstGeom>
          <a:noFill/>
          <a:ln>
            <a:noFill/>
          </a:ln>
        </p:spPr>
        <p:txBody>
          <a:bodyPr anchorCtr="0" anchor="t" bIns="91425" lIns="91425" rIns="91425" wrap="square" tIns="91425"/>
          <a:lstStyle>
            <a:lvl1pPr lvl="0" rtl="0" algn="l">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8" name="Shape 68"/>
          <p:cNvSpPr txBox="1"/>
          <p:nvPr>
            <p:ph idx="1" type="body"/>
          </p:nvPr>
        </p:nvSpPr>
        <p:spPr>
          <a:xfrm>
            <a:off x="722312" y="2906713"/>
            <a:ext cx="7772400" cy="1500187"/>
          </a:xfrm>
          <a:prstGeom prst="rect">
            <a:avLst/>
          </a:prstGeom>
          <a:noFill/>
          <a:ln>
            <a:noFill/>
          </a:ln>
        </p:spPr>
        <p:txBody>
          <a:bodyPr anchorCtr="0" anchor="b" bIns="91425" lIns="91425" rIns="91425" wrap="square" tIns="91425"/>
          <a:lstStyle>
            <a:lvl1pPr indent="0" lvl="0" marL="0" rtl="0">
              <a:spcBef>
                <a:spcPts val="0"/>
              </a:spcBef>
              <a:buFont typeface="Arial"/>
              <a:buNone/>
              <a:defRPr/>
            </a:lvl1pPr>
            <a:lvl2pPr indent="0" lvl="1" marL="457200" rtl="0">
              <a:spcBef>
                <a:spcPts val="0"/>
              </a:spcBef>
              <a:buFont typeface="Arial"/>
              <a:buNone/>
              <a:defRPr/>
            </a:lvl2pPr>
            <a:lvl3pPr indent="0" lvl="2" marL="914400" rtl="0">
              <a:spcBef>
                <a:spcPts val="0"/>
              </a:spcBef>
              <a:buFont typeface="Arial"/>
              <a:buNone/>
              <a:defRPr/>
            </a:lvl3pPr>
            <a:lvl4pPr indent="0" lvl="3" marL="1371600" rtl="0">
              <a:spcBef>
                <a:spcPts val="0"/>
              </a:spcBef>
              <a:buFont typeface="Arial"/>
              <a:buNone/>
              <a:defRPr/>
            </a:lvl4pPr>
            <a:lvl5pPr indent="0" lvl="4" marL="1828800" rtl="0">
              <a:spcBef>
                <a:spcPts val="0"/>
              </a:spcBef>
              <a:buFont typeface="Arial"/>
              <a:buNone/>
              <a:defRPr/>
            </a:lvl5pPr>
            <a:lvl6pPr indent="0" lvl="5" marL="2286000" rtl="0">
              <a:spcBef>
                <a:spcPts val="0"/>
              </a:spcBef>
              <a:buFont typeface="Arial"/>
              <a:buNone/>
              <a:defRPr/>
            </a:lvl6pPr>
            <a:lvl7pPr indent="0" lvl="6" marL="2743200" rtl="0">
              <a:spcBef>
                <a:spcPts val="0"/>
              </a:spcBef>
              <a:buFont typeface="Arial"/>
              <a:buNone/>
              <a:defRPr/>
            </a:lvl7pPr>
            <a:lvl8pPr indent="0" lvl="7" marL="3200400" rtl="0">
              <a:spcBef>
                <a:spcPts val="0"/>
              </a:spcBef>
              <a:buFont typeface="Arial"/>
              <a:buNone/>
              <a:defRPr/>
            </a:lvl8pPr>
            <a:lvl9pPr indent="0" lvl="8" marL="3657600" rtl="0">
              <a:spcBef>
                <a:spcPts val="0"/>
              </a:spcBef>
              <a:buFont typeface="Arial"/>
              <a:buNone/>
              <a:defRPr/>
            </a:lvl9pPr>
          </a:lstStyle>
          <a:p/>
        </p:txBody>
      </p:sp>
      <p:sp>
        <p:nvSpPr>
          <p:cNvPr id="69" name="Shape 69"/>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70" name="Shape 70"/>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71" name="Shape 71"/>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72" name="Shape 72"/>
        <p:cNvGrpSpPr/>
        <p:nvPr/>
      </p:nvGrpSpPr>
      <p:grpSpPr>
        <a:xfrm>
          <a:off x="0" y="0"/>
          <a:ext cx="0" cy="0"/>
          <a:chOff x="0" y="0"/>
          <a:chExt cx="0" cy="0"/>
        </a:xfrm>
      </p:grpSpPr>
      <p:sp>
        <p:nvSpPr>
          <p:cNvPr id="73" name="Shape 73"/>
          <p:cNvSpPr txBox="1"/>
          <p:nvPr>
            <p:ph type="title"/>
          </p:nvPr>
        </p:nvSpPr>
        <p:spPr>
          <a:xfrm>
            <a:off x="685800" y="609600"/>
            <a:ext cx="7772400" cy="1143000"/>
          </a:xfrm>
          <a:prstGeom prst="rect">
            <a:avLst/>
          </a:prstGeom>
          <a:noFill/>
          <a:ln>
            <a:noFill/>
          </a:ln>
        </p:spPr>
        <p:txBody>
          <a:bodyPr anchorCtr="0" anchor="ctr" bIns="91425" lIns="91425" rIns="91425" wrap="square" tIns="91425"/>
          <a:lstStyle>
            <a:lvl1pPr lvl="0" rtl="0" algn="ctr">
              <a:spcBef>
                <a:spcPts val="0"/>
              </a:spcBef>
              <a:spcAft>
                <a:spcPts val="0"/>
              </a:spcAft>
              <a:defRPr/>
            </a:lvl1pPr>
            <a:lvl2pPr lvl="1" rtl="0" algn="ctr">
              <a:spcBef>
                <a:spcPts val="0"/>
              </a:spcBef>
              <a:spcAft>
                <a:spcPts val="0"/>
              </a:spcAft>
              <a:defRPr/>
            </a:lvl2pPr>
            <a:lvl3pPr lvl="2" rtl="0" algn="ctr">
              <a:spcBef>
                <a:spcPts val="0"/>
              </a:spcBef>
              <a:spcAft>
                <a:spcPts val="0"/>
              </a:spcAft>
              <a:defRPr/>
            </a:lvl3pPr>
            <a:lvl4pPr lvl="3" rtl="0" algn="ctr">
              <a:spcBef>
                <a:spcPts val="0"/>
              </a:spcBef>
              <a:spcAft>
                <a:spcPts val="0"/>
              </a:spcAft>
              <a:defRPr/>
            </a:lvl4pPr>
            <a:lvl5pPr lvl="4" rtl="0" algn="ctr">
              <a:spcBef>
                <a:spcPts val="0"/>
              </a:spcBef>
              <a:spcAft>
                <a:spcPts val="0"/>
              </a:spcAft>
              <a:defRPr/>
            </a:lvl5pPr>
            <a:lvl6pPr lvl="5" marL="457200" rtl="0" algn="ctr">
              <a:spcBef>
                <a:spcPts val="0"/>
              </a:spcBef>
              <a:spcAft>
                <a:spcPts val="0"/>
              </a:spcAft>
              <a:defRPr/>
            </a:lvl6pPr>
            <a:lvl7pPr lvl="6" marL="914400" rtl="0" algn="ctr">
              <a:spcBef>
                <a:spcPts val="0"/>
              </a:spcBef>
              <a:spcAft>
                <a:spcPts val="0"/>
              </a:spcAft>
              <a:defRPr/>
            </a:lvl7pPr>
            <a:lvl8pPr lvl="7" marL="1371600" rtl="0" algn="ctr">
              <a:spcBef>
                <a:spcPts val="0"/>
              </a:spcBef>
              <a:spcAft>
                <a:spcPts val="0"/>
              </a:spcAft>
              <a:defRPr/>
            </a:lvl8pPr>
            <a:lvl9pPr lvl="8" marL="1828800" rtl="0" algn="ctr">
              <a:spcBef>
                <a:spcPts val="0"/>
              </a:spcBef>
              <a:spcAft>
                <a:spcPts val="0"/>
              </a:spcAft>
              <a:defRPr/>
            </a:lvl9pPr>
          </a:lstStyle>
          <a:p/>
        </p:txBody>
      </p:sp>
      <p:sp>
        <p:nvSpPr>
          <p:cNvPr id="74" name="Shape 74"/>
          <p:cNvSpPr txBox="1"/>
          <p:nvPr>
            <p:ph idx="1" type="body"/>
          </p:nvPr>
        </p:nvSpPr>
        <p:spPr>
          <a:xfrm>
            <a:off x="685800" y="1981200"/>
            <a:ext cx="7772400" cy="4114800"/>
          </a:xfrm>
          <a:prstGeom prst="rect">
            <a:avLst/>
          </a:prstGeom>
          <a:noFill/>
          <a:ln>
            <a:noFill/>
          </a:ln>
        </p:spPr>
        <p:txBody>
          <a:bodyPr anchorCtr="0" anchor="t" bIns="91425" lIns="91425" rIns="91425" wrap="square" tIns="91425"/>
          <a:lstStyle>
            <a:lvl1pPr indent="-139700" lvl="0" marL="342900" rtl="0" algn="l">
              <a:spcBef>
                <a:spcPts val="640"/>
              </a:spcBef>
              <a:spcAft>
                <a:spcPts val="0"/>
              </a:spcAft>
              <a:buClr>
                <a:schemeClr val="dk1"/>
              </a:buClr>
              <a:buFont typeface="Arial"/>
              <a:buChar char="•"/>
              <a:defRPr/>
            </a:lvl1pPr>
            <a:lvl2pPr indent="-107950" lvl="1" marL="742950" rtl="0" algn="l">
              <a:spcBef>
                <a:spcPts val="560"/>
              </a:spcBef>
              <a:spcAft>
                <a:spcPts val="0"/>
              </a:spcAft>
              <a:buClr>
                <a:schemeClr val="dk1"/>
              </a:buClr>
              <a:buFont typeface="Arial"/>
              <a:buChar char="–"/>
              <a:defRPr/>
            </a:lvl2pPr>
            <a:lvl3pPr indent="-76200" lvl="2" marL="1143000" rtl="0" algn="l">
              <a:spcBef>
                <a:spcPts val="480"/>
              </a:spcBef>
              <a:spcAft>
                <a:spcPts val="0"/>
              </a:spcAft>
              <a:buClr>
                <a:schemeClr val="dk1"/>
              </a:buClr>
              <a:buFont typeface="Arial"/>
              <a:buChar char="•"/>
              <a:defRPr/>
            </a:lvl3pPr>
            <a:lvl4pPr indent="-101600" lvl="3" marL="1600200" rtl="0" algn="l">
              <a:spcBef>
                <a:spcPts val="400"/>
              </a:spcBef>
              <a:spcAft>
                <a:spcPts val="0"/>
              </a:spcAft>
              <a:buClr>
                <a:schemeClr val="dk1"/>
              </a:buClr>
              <a:buFont typeface="Arial"/>
              <a:buChar char="–"/>
              <a:defRPr/>
            </a:lvl4pPr>
            <a:lvl5pPr indent="-101600" lvl="4" marL="2057400" rtl="0" algn="l">
              <a:spcBef>
                <a:spcPts val="400"/>
              </a:spcBef>
              <a:spcAft>
                <a:spcPts val="0"/>
              </a:spcAft>
              <a:buClr>
                <a:schemeClr val="dk1"/>
              </a:buClr>
              <a:buFont typeface="Arial"/>
              <a:buChar char="»"/>
              <a:defRPr/>
            </a:lvl5pPr>
            <a:lvl6pPr indent="-101600" lvl="5" marL="2514600" rtl="0" algn="l">
              <a:spcBef>
                <a:spcPts val="400"/>
              </a:spcBef>
              <a:spcAft>
                <a:spcPts val="0"/>
              </a:spcAft>
              <a:buClr>
                <a:schemeClr val="dk1"/>
              </a:buClr>
              <a:buFont typeface="Arial"/>
              <a:buChar char="»"/>
              <a:defRPr/>
            </a:lvl6pPr>
            <a:lvl7pPr indent="-101600" lvl="6" marL="2971800" rtl="0" algn="l">
              <a:spcBef>
                <a:spcPts val="400"/>
              </a:spcBef>
              <a:spcAft>
                <a:spcPts val="0"/>
              </a:spcAft>
              <a:buClr>
                <a:schemeClr val="dk1"/>
              </a:buClr>
              <a:buFont typeface="Arial"/>
              <a:buChar char="»"/>
              <a:defRPr/>
            </a:lvl7pPr>
            <a:lvl8pPr indent="-101600" lvl="7" marL="3429000" rtl="0" algn="l">
              <a:spcBef>
                <a:spcPts val="400"/>
              </a:spcBef>
              <a:spcAft>
                <a:spcPts val="0"/>
              </a:spcAft>
              <a:buClr>
                <a:schemeClr val="dk1"/>
              </a:buClr>
              <a:buFont typeface="Arial"/>
              <a:buChar char="»"/>
              <a:defRPr/>
            </a:lvl8pPr>
            <a:lvl9pPr indent="-101600" lvl="8" marL="3886200" rtl="0" algn="l">
              <a:spcBef>
                <a:spcPts val="400"/>
              </a:spcBef>
              <a:spcAft>
                <a:spcPts val="0"/>
              </a:spcAft>
              <a:buClr>
                <a:schemeClr val="dk1"/>
              </a:buClr>
              <a:buFont typeface="Arial"/>
              <a:buChar char="»"/>
              <a:defRPr/>
            </a:lvl9pPr>
          </a:lstStyle>
          <a:p/>
        </p:txBody>
      </p:sp>
      <p:sp>
        <p:nvSpPr>
          <p:cNvPr id="75" name="Shape 75"/>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76" name="Shape 76"/>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77" name="Shape 77"/>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78" name="Shape 78"/>
        <p:cNvGrpSpPr/>
        <p:nvPr/>
      </p:nvGrpSpPr>
      <p:grpSpPr>
        <a:xfrm>
          <a:off x="0" y="0"/>
          <a:ext cx="0" cy="0"/>
          <a:chOff x="0" y="0"/>
          <a:chExt cx="0" cy="0"/>
        </a:xfrm>
      </p:grpSpPr>
      <p:sp>
        <p:nvSpPr>
          <p:cNvPr id="79" name="Shape 79"/>
          <p:cNvSpPr txBox="1"/>
          <p:nvPr>
            <p:ph type="ctrTitle"/>
          </p:nvPr>
        </p:nvSpPr>
        <p:spPr>
          <a:xfrm>
            <a:off x="685800" y="2286000"/>
            <a:ext cx="7772400" cy="1143000"/>
          </a:xfrm>
          <a:prstGeom prst="rect">
            <a:avLst/>
          </a:prstGeom>
          <a:noFill/>
          <a:ln>
            <a:noFill/>
          </a:ln>
        </p:spPr>
        <p:txBody>
          <a:bodyPr anchorCtr="0" anchor="ctr" bIns="91425" lIns="91425" rIns="91425" wrap="square" tIns="91425"/>
          <a:lstStyle>
            <a:lvl1pPr indent="0" lvl="0" marL="0" marR="0" rtl="0" algn="ctr">
              <a:spcBef>
                <a:spcPts val="0"/>
              </a:spcBef>
              <a:spcAft>
                <a:spcPts val="0"/>
              </a:spcAft>
              <a:defRPr/>
            </a:lvl1pPr>
            <a:lvl2pPr indent="0" lvl="1" marL="0" marR="0" rtl="0" algn="ctr">
              <a:spcBef>
                <a:spcPts val="0"/>
              </a:spcBef>
              <a:spcAft>
                <a:spcPts val="0"/>
              </a:spcAft>
              <a:defRPr/>
            </a:lvl2pPr>
            <a:lvl3pPr indent="0" lvl="2" marL="0" marR="0" rtl="0" algn="ctr">
              <a:spcBef>
                <a:spcPts val="0"/>
              </a:spcBef>
              <a:spcAft>
                <a:spcPts val="0"/>
              </a:spcAft>
              <a:defRPr/>
            </a:lvl3pPr>
            <a:lvl4pPr indent="0" lvl="3" marL="0" marR="0" rtl="0" algn="ctr">
              <a:spcBef>
                <a:spcPts val="0"/>
              </a:spcBef>
              <a:spcAft>
                <a:spcPts val="0"/>
              </a:spcAft>
              <a:defRPr/>
            </a:lvl4pPr>
            <a:lvl5pPr indent="0" lvl="4" marL="0" marR="0" rtl="0" algn="ctr">
              <a:spcBef>
                <a:spcPts val="0"/>
              </a:spcBef>
              <a:spcAft>
                <a:spcPts val="0"/>
              </a:spcAft>
              <a:defRPr/>
            </a:lvl5pPr>
            <a:lvl6pPr indent="0" lvl="5" marL="457200" marR="0" rtl="0" algn="ctr">
              <a:spcBef>
                <a:spcPts val="0"/>
              </a:spcBef>
              <a:spcAft>
                <a:spcPts val="0"/>
              </a:spcAft>
              <a:defRPr/>
            </a:lvl6pPr>
            <a:lvl7pPr indent="0" lvl="6" marL="914400" marR="0" rtl="0" algn="ctr">
              <a:spcBef>
                <a:spcPts val="0"/>
              </a:spcBef>
              <a:spcAft>
                <a:spcPts val="0"/>
              </a:spcAft>
              <a:defRPr/>
            </a:lvl7pPr>
            <a:lvl8pPr indent="0" lvl="7" marL="1371600" marR="0" rtl="0" algn="ctr">
              <a:spcBef>
                <a:spcPts val="0"/>
              </a:spcBef>
              <a:spcAft>
                <a:spcPts val="0"/>
              </a:spcAft>
              <a:defRPr/>
            </a:lvl8pPr>
            <a:lvl9pPr indent="0" lvl="8" marL="1828800" marR="0" rtl="0" algn="ctr">
              <a:spcBef>
                <a:spcPts val="0"/>
              </a:spcBef>
              <a:spcAft>
                <a:spcPts val="0"/>
              </a:spcAft>
              <a:defRPr/>
            </a:lvl9pPr>
          </a:lstStyle>
          <a:p/>
        </p:txBody>
      </p:sp>
      <p:sp>
        <p:nvSpPr>
          <p:cNvPr id="80" name="Shape 80"/>
          <p:cNvSpPr txBox="1"/>
          <p:nvPr>
            <p:ph idx="1" type="subTitle"/>
          </p:nvPr>
        </p:nvSpPr>
        <p:spPr>
          <a:xfrm>
            <a:off x="1371600" y="3886200"/>
            <a:ext cx="6400799" cy="1752600"/>
          </a:xfrm>
          <a:prstGeom prst="rect">
            <a:avLst/>
          </a:prstGeom>
          <a:noFill/>
          <a:ln>
            <a:noFill/>
          </a:ln>
        </p:spPr>
        <p:txBody>
          <a:bodyPr anchorCtr="0" anchor="t" bIns="91425" lIns="91425" rIns="91425" wrap="square" tIns="91425"/>
          <a:lstStyle>
            <a:lvl1pPr indent="0" lvl="0" marL="0" marR="0" rtl="0" algn="ctr">
              <a:spcBef>
                <a:spcPts val="640"/>
              </a:spcBef>
              <a:spcAft>
                <a:spcPts val="0"/>
              </a:spcAft>
              <a:buClr>
                <a:schemeClr val="dk1"/>
              </a:buClr>
              <a:buFont typeface="Arial"/>
              <a:buNone/>
              <a:defRPr/>
            </a:lvl1pPr>
            <a:lvl2pPr indent="-107950" lvl="1" marL="742950" marR="0" rtl="0" algn="l">
              <a:spcBef>
                <a:spcPts val="560"/>
              </a:spcBef>
              <a:spcAft>
                <a:spcPts val="0"/>
              </a:spcAft>
              <a:buClr>
                <a:schemeClr val="dk1"/>
              </a:buClr>
              <a:buFont typeface="Arial"/>
              <a:buChar char="–"/>
              <a:defRPr/>
            </a:lvl2pPr>
            <a:lvl3pPr indent="-76200" lvl="2" marL="1143000" marR="0" rtl="0" algn="l">
              <a:spcBef>
                <a:spcPts val="480"/>
              </a:spcBef>
              <a:spcAft>
                <a:spcPts val="0"/>
              </a:spcAft>
              <a:buClr>
                <a:schemeClr val="dk1"/>
              </a:buClr>
              <a:buFont typeface="Arial"/>
              <a:buChar char="•"/>
              <a:defRPr/>
            </a:lvl3pPr>
            <a:lvl4pPr indent="-101600" lvl="3" marL="1600200" marR="0" rtl="0" algn="l">
              <a:spcBef>
                <a:spcPts val="400"/>
              </a:spcBef>
              <a:spcAft>
                <a:spcPts val="0"/>
              </a:spcAft>
              <a:buClr>
                <a:schemeClr val="dk1"/>
              </a:buClr>
              <a:buFont typeface="Arial"/>
              <a:buChar char="–"/>
              <a:defRPr/>
            </a:lvl4pPr>
            <a:lvl5pPr indent="-101600" lvl="4" marL="2057400" marR="0" rtl="0" algn="l">
              <a:spcBef>
                <a:spcPts val="400"/>
              </a:spcBef>
              <a:spcAft>
                <a:spcPts val="0"/>
              </a:spcAft>
              <a:buClr>
                <a:schemeClr val="dk1"/>
              </a:buClr>
              <a:buFont typeface="Arial"/>
              <a:buChar char="»"/>
              <a:defRPr/>
            </a:lvl5pPr>
            <a:lvl6pPr indent="-101600" lvl="5" marL="2514600" marR="0" rtl="0" algn="l">
              <a:spcBef>
                <a:spcPts val="400"/>
              </a:spcBef>
              <a:spcAft>
                <a:spcPts val="0"/>
              </a:spcAft>
              <a:buClr>
                <a:schemeClr val="dk1"/>
              </a:buClr>
              <a:buFont typeface="Arial"/>
              <a:buChar char="»"/>
              <a:defRPr/>
            </a:lvl6pPr>
            <a:lvl7pPr indent="-101600" lvl="6" marL="2971800" marR="0" rtl="0" algn="l">
              <a:spcBef>
                <a:spcPts val="400"/>
              </a:spcBef>
              <a:spcAft>
                <a:spcPts val="0"/>
              </a:spcAft>
              <a:buClr>
                <a:schemeClr val="dk1"/>
              </a:buClr>
              <a:buFont typeface="Arial"/>
              <a:buChar char="»"/>
              <a:defRPr/>
            </a:lvl7pPr>
            <a:lvl8pPr indent="-101600" lvl="7" marL="3429000" marR="0" rtl="0" algn="l">
              <a:spcBef>
                <a:spcPts val="400"/>
              </a:spcBef>
              <a:spcAft>
                <a:spcPts val="0"/>
              </a:spcAft>
              <a:buClr>
                <a:schemeClr val="dk1"/>
              </a:buClr>
              <a:buFont typeface="Arial"/>
              <a:buChar char="»"/>
              <a:defRPr/>
            </a:lvl8pPr>
            <a:lvl9pPr indent="-101600" lvl="8" marL="3886200" marR="0" rtl="0" algn="l">
              <a:spcBef>
                <a:spcPts val="400"/>
              </a:spcBef>
              <a:spcAft>
                <a:spcPts val="0"/>
              </a:spcAft>
              <a:buClr>
                <a:schemeClr val="dk1"/>
              </a:buClr>
              <a:buFont typeface="Arial"/>
              <a:buChar char="»"/>
              <a:defRPr/>
            </a:lvl9pPr>
          </a:lstStyle>
          <a:p/>
        </p:txBody>
      </p:sp>
      <p:sp>
        <p:nvSpPr>
          <p:cNvPr id="81" name="Shape 81"/>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82" name="Shape 82"/>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83" name="Shape 83"/>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685800" y="609600"/>
            <a:ext cx="7772400" cy="1143000"/>
          </a:xfrm>
          <a:prstGeom prst="rect">
            <a:avLst/>
          </a:prstGeom>
          <a:noFill/>
          <a:ln>
            <a:noFill/>
          </a:ln>
        </p:spPr>
        <p:txBody>
          <a:bodyPr anchorCtr="0" anchor="ctr" bIns="91425" lIns="91425" rIns="91425" wrap="square" tIns="91425"/>
          <a:lstStyle>
            <a:lvl1pPr indent="0" lvl="0" marL="0" marR="0" rtl="0" algn="ctr">
              <a:spcBef>
                <a:spcPts val="0"/>
              </a:spcBef>
              <a:spcAft>
                <a:spcPts val="0"/>
              </a:spcAft>
              <a:defRPr/>
            </a:lvl1pPr>
            <a:lvl2pPr indent="0" lvl="1" marL="0" marR="0" rtl="0" algn="ctr">
              <a:spcBef>
                <a:spcPts val="0"/>
              </a:spcBef>
              <a:spcAft>
                <a:spcPts val="0"/>
              </a:spcAft>
              <a:defRPr/>
            </a:lvl2pPr>
            <a:lvl3pPr indent="0" lvl="2" marL="0" marR="0" rtl="0" algn="ctr">
              <a:spcBef>
                <a:spcPts val="0"/>
              </a:spcBef>
              <a:spcAft>
                <a:spcPts val="0"/>
              </a:spcAft>
              <a:defRPr/>
            </a:lvl3pPr>
            <a:lvl4pPr indent="0" lvl="3" marL="0" marR="0" rtl="0" algn="ctr">
              <a:spcBef>
                <a:spcPts val="0"/>
              </a:spcBef>
              <a:spcAft>
                <a:spcPts val="0"/>
              </a:spcAft>
              <a:defRPr/>
            </a:lvl4pPr>
            <a:lvl5pPr indent="0" lvl="4" marL="0" marR="0" rtl="0" algn="ctr">
              <a:spcBef>
                <a:spcPts val="0"/>
              </a:spcBef>
              <a:spcAft>
                <a:spcPts val="0"/>
              </a:spcAft>
              <a:defRPr/>
            </a:lvl5pPr>
            <a:lvl6pPr indent="0" lvl="5" marL="457200" marR="0" rtl="0" algn="ctr">
              <a:spcBef>
                <a:spcPts val="0"/>
              </a:spcBef>
              <a:spcAft>
                <a:spcPts val="0"/>
              </a:spcAft>
              <a:defRPr/>
            </a:lvl6pPr>
            <a:lvl7pPr indent="0" lvl="6" marL="914400" marR="0" rtl="0" algn="ctr">
              <a:spcBef>
                <a:spcPts val="0"/>
              </a:spcBef>
              <a:spcAft>
                <a:spcPts val="0"/>
              </a:spcAft>
              <a:defRPr/>
            </a:lvl7pPr>
            <a:lvl8pPr indent="0" lvl="7" marL="1371600" marR="0" rtl="0" algn="ctr">
              <a:spcBef>
                <a:spcPts val="0"/>
              </a:spcBef>
              <a:spcAft>
                <a:spcPts val="0"/>
              </a:spcAft>
              <a:defRPr/>
            </a:lvl8pPr>
            <a:lvl9pPr indent="0" lvl="8" marL="1828800" marR="0" rtl="0" algn="ctr">
              <a:spcBef>
                <a:spcPts val="0"/>
              </a:spcBef>
              <a:spcAft>
                <a:spcPts val="0"/>
              </a:spcAft>
              <a:defRPr/>
            </a:lvl9pPr>
          </a:lstStyle>
          <a:p/>
        </p:txBody>
      </p:sp>
      <p:sp>
        <p:nvSpPr>
          <p:cNvPr id="11" name="Shape 11"/>
          <p:cNvSpPr txBox="1"/>
          <p:nvPr>
            <p:ph idx="1" type="body"/>
          </p:nvPr>
        </p:nvSpPr>
        <p:spPr>
          <a:xfrm>
            <a:off x="685800" y="1981200"/>
            <a:ext cx="7772400" cy="4114800"/>
          </a:xfrm>
          <a:prstGeom prst="rect">
            <a:avLst/>
          </a:prstGeom>
          <a:noFill/>
          <a:ln>
            <a:noFill/>
          </a:ln>
        </p:spPr>
        <p:txBody>
          <a:bodyPr anchorCtr="0" anchor="t" bIns="91425" lIns="91425" rIns="91425" wrap="square" tIns="91425"/>
          <a:lstStyle>
            <a:lvl1pPr indent="-139700" lvl="0" marL="342900" marR="0" rtl="0" algn="l">
              <a:spcBef>
                <a:spcPts val="640"/>
              </a:spcBef>
              <a:spcAft>
                <a:spcPts val="0"/>
              </a:spcAft>
              <a:buClr>
                <a:schemeClr val="dk1"/>
              </a:buClr>
              <a:buFont typeface="Arial"/>
              <a:buChar char="•"/>
              <a:defRPr/>
            </a:lvl1pPr>
            <a:lvl2pPr indent="-107950" lvl="1" marL="742950" marR="0" rtl="0" algn="l">
              <a:spcBef>
                <a:spcPts val="560"/>
              </a:spcBef>
              <a:spcAft>
                <a:spcPts val="0"/>
              </a:spcAft>
              <a:buClr>
                <a:schemeClr val="dk1"/>
              </a:buClr>
              <a:buFont typeface="Arial"/>
              <a:buChar char="–"/>
              <a:defRPr/>
            </a:lvl2pPr>
            <a:lvl3pPr indent="-76200" lvl="2" marL="1143000" marR="0" rtl="0" algn="l">
              <a:spcBef>
                <a:spcPts val="480"/>
              </a:spcBef>
              <a:spcAft>
                <a:spcPts val="0"/>
              </a:spcAft>
              <a:buClr>
                <a:schemeClr val="dk1"/>
              </a:buClr>
              <a:buFont typeface="Arial"/>
              <a:buChar char="•"/>
              <a:defRPr/>
            </a:lvl3pPr>
            <a:lvl4pPr indent="-101600" lvl="3" marL="1600200" marR="0" rtl="0" algn="l">
              <a:spcBef>
                <a:spcPts val="400"/>
              </a:spcBef>
              <a:spcAft>
                <a:spcPts val="0"/>
              </a:spcAft>
              <a:buClr>
                <a:schemeClr val="dk1"/>
              </a:buClr>
              <a:buFont typeface="Arial"/>
              <a:buChar char="–"/>
              <a:defRPr/>
            </a:lvl4pPr>
            <a:lvl5pPr indent="-101600" lvl="4" marL="2057400" marR="0" rtl="0" algn="l">
              <a:spcBef>
                <a:spcPts val="400"/>
              </a:spcBef>
              <a:spcAft>
                <a:spcPts val="0"/>
              </a:spcAft>
              <a:buClr>
                <a:schemeClr val="dk1"/>
              </a:buClr>
              <a:buFont typeface="Arial"/>
              <a:buChar char="»"/>
              <a:defRPr/>
            </a:lvl5pPr>
            <a:lvl6pPr indent="-101600" lvl="5" marL="2514600" marR="0" rtl="0" algn="l">
              <a:spcBef>
                <a:spcPts val="400"/>
              </a:spcBef>
              <a:spcAft>
                <a:spcPts val="0"/>
              </a:spcAft>
              <a:buClr>
                <a:schemeClr val="dk1"/>
              </a:buClr>
              <a:buFont typeface="Arial"/>
              <a:buChar char="»"/>
              <a:defRPr/>
            </a:lvl6pPr>
            <a:lvl7pPr indent="-101600" lvl="6" marL="2971800" marR="0" rtl="0" algn="l">
              <a:spcBef>
                <a:spcPts val="400"/>
              </a:spcBef>
              <a:spcAft>
                <a:spcPts val="0"/>
              </a:spcAft>
              <a:buClr>
                <a:schemeClr val="dk1"/>
              </a:buClr>
              <a:buFont typeface="Arial"/>
              <a:buChar char="»"/>
              <a:defRPr/>
            </a:lvl7pPr>
            <a:lvl8pPr indent="-101600" lvl="7" marL="3429000" marR="0" rtl="0" algn="l">
              <a:spcBef>
                <a:spcPts val="400"/>
              </a:spcBef>
              <a:spcAft>
                <a:spcPts val="0"/>
              </a:spcAft>
              <a:buClr>
                <a:schemeClr val="dk1"/>
              </a:buClr>
              <a:buFont typeface="Arial"/>
              <a:buChar char="»"/>
              <a:defRPr/>
            </a:lvl8pPr>
            <a:lvl9pPr indent="-101600" lvl="8" marL="3886200" marR="0" rtl="0" algn="l">
              <a:spcBef>
                <a:spcPts val="400"/>
              </a:spcBef>
              <a:spcAft>
                <a:spcPts val="0"/>
              </a:spcAft>
              <a:buClr>
                <a:schemeClr val="dk1"/>
              </a:buClr>
              <a:buFont typeface="Arial"/>
              <a:buChar char="»"/>
              <a:defRPr/>
            </a:lvl9pPr>
          </a:lstStyle>
          <a:p/>
        </p:txBody>
      </p:sp>
      <p:sp>
        <p:nvSpPr>
          <p:cNvPr id="12" name="Shape 12"/>
          <p:cNvSpPr txBox="1"/>
          <p:nvPr>
            <p:ph idx="10" type="dt"/>
          </p:nvPr>
        </p:nvSpPr>
        <p:spPr>
          <a:xfrm>
            <a:off x="685800" y="6248400"/>
            <a:ext cx="1904999"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13" name="Shape 13"/>
          <p:cNvSpPr txBox="1"/>
          <p:nvPr>
            <p:ph idx="11" type="ftr"/>
          </p:nvPr>
        </p:nvSpPr>
        <p:spPr>
          <a:xfrm>
            <a:off x="3124200" y="6248400"/>
            <a:ext cx="2895600" cy="457200"/>
          </a:xfrm>
          <a:prstGeom prst="rect">
            <a:avLst/>
          </a:prstGeom>
          <a:noFill/>
          <a:ln>
            <a:noFill/>
          </a:ln>
        </p:spPr>
        <p:txBody>
          <a:bodyPr anchorCtr="0" anchor="t" bIns="91425" lIns="91425" rIns="91425" wrap="square" tIns="91425"/>
          <a:lstStyle>
            <a:lvl1pPr indent="0" lvl="0" marL="0" marR="0" rtl="0" algn="l">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14" name="Shape 14"/>
          <p:cNvSpPr txBox="1"/>
          <p:nvPr>
            <p:ph idx="12" type="sldNum"/>
          </p:nvPr>
        </p:nvSpPr>
        <p:spPr>
          <a:xfrm>
            <a:off x="6553200" y="6248400"/>
            <a:ext cx="1904999" cy="457200"/>
          </a:xfrm>
          <a:prstGeom prst="rect">
            <a:avLst/>
          </a:prstGeom>
          <a:noFill/>
          <a:ln>
            <a:noFill/>
          </a:ln>
        </p:spPr>
        <p:txBody>
          <a:bodyPr anchorCtr="0" anchor="t" bIns="91425" lIns="91425" rIns="91425" wrap="square"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8.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Shape 89"/>
          <p:cNvSpPr txBox="1"/>
          <p:nvPr>
            <p:ph type="ctrTitle"/>
          </p:nvPr>
        </p:nvSpPr>
        <p:spPr>
          <a:xfrm>
            <a:off x="685800" y="19812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0" i="0" lang="en-US" sz="4400" u="none" cap="none" strike="noStrike">
                <a:solidFill>
                  <a:schemeClr val="dk2"/>
                </a:solidFill>
                <a:latin typeface="Times New Roman"/>
                <a:ea typeface="Times New Roman"/>
                <a:cs typeface="Times New Roman"/>
                <a:sym typeface="Times New Roman"/>
              </a:rPr>
              <a:t>Minnesota Health Care Program (MHCP) Billing</a:t>
            </a:r>
            <a:br>
              <a:rPr b="0" i="0" lang="en-US" sz="4400" u="none" cap="none" strike="noStrike">
                <a:solidFill>
                  <a:schemeClr val="dk2"/>
                </a:solidFill>
                <a:latin typeface="Times New Roman"/>
                <a:ea typeface="Times New Roman"/>
                <a:cs typeface="Times New Roman"/>
                <a:sym typeface="Times New Roman"/>
              </a:rPr>
            </a:br>
            <a:br>
              <a:rPr b="0" i="0" lang="en-US" sz="4400" u="none" cap="none" strike="noStrike">
                <a:solidFill>
                  <a:schemeClr val="dk2"/>
                </a:solidFill>
                <a:latin typeface="Times New Roman"/>
                <a:ea typeface="Times New Roman"/>
                <a:cs typeface="Times New Roman"/>
                <a:sym typeface="Times New Roman"/>
              </a:rPr>
            </a:br>
            <a:br>
              <a:rPr b="0" i="0" lang="en-US" sz="2000" u="none" cap="none" strike="noStrike">
                <a:solidFill>
                  <a:schemeClr val="dk2"/>
                </a:solidFill>
                <a:latin typeface="Times New Roman"/>
                <a:ea typeface="Times New Roman"/>
                <a:cs typeface="Times New Roman"/>
                <a:sym typeface="Times New Roman"/>
              </a:rPr>
            </a:br>
          </a:p>
        </p:txBody>
      </p:sp>
      <p:sp>
        <p:nvSpPr>
          <p:cNvPr id="90" name="Shape 90"/>
          <p:cNvSpPr txBox="1"/>
          <p:nvPr>
            <p:ph idx="1" type="subTitle"/>
          </p:nvPr>
        </p:nvSpPr>
        <p:spPr>
          <a:xfrm>
            <a:off x="457200" y="2590800"/>
            <a:ext cx="8153399" cy="1219199"/>
          </a:xfrm>
          <a:prstGeom prst="rect">
            <a:avLst/>
          </a:prstGeom>
          <a:noFill/>
          <a:ln>
            <a:noFill/>
          </a:ln>
        </p:spPr>
        <p:txBody>
          <a:bodyPr anchorCtr="0" anchor="t" bIns="45700" lIns="91425" rIns="91425" wrap="square"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US" sz="2400" u="none" cap="none" strike="noStrike">
                <a:solidFill>
                  <a:schemeClr val="dk1"/>
                </a:solidFill>
                <a:latin typeface="Arial"/>
                <a:ea typeface="Arial"/>
                <a:cs typeface="Arial"/>
                <a:sym typeface="Arial"/>
              </a:rPr>
              <a:t>“Everything You Need to Know About MHCP Billing</a:t>
            </a:r>
          </a:p>
          <a:p>
            <a:pPr indent="0" lvl="0" marL="0" marR="0" rtl="0" algn="ctr">
              <a:lnSpc>
                <a:spcPct val="100000"/>
              </a:lnSpc>
              <a:spcBef>
                <a:spcPts val="480"/>
              </a:spcBef>
              <a:spcAft>
                <a:spcPts val="0"/>
              </a:spcAft>
              <a:buClr>
                <a:schemeClr val="dk1"/>
              </a:buClr>
              <a:buSzPct val="25000"/>
              <a:buFont typeface="Arial"/>
              <a:buNone/>
            </a:pPr>
            <a:r>
              <a:rPr b="0" i="0" lang="en-US" sz="2400" u="none" cap="none" strike="noStrike">
                <a:solidFill>
                  <a:schemeClr val="dk1"/>
                </a:solidFill>
                <a:latin typeface="Arial"/>
                <a:ea typeface="Arial"/>
                <a:cs typeface="Arial"/>
                <a:sym typeface="Arial"/>
              </a:rPr>
              <a:t>for Covered Special Education Services”</a:t>
            </a:r>
          </a:p>
          <a:p>
            <a:pPr indent="0" lvl="0" marL="0" marR="0" rtl="0" algn="ctr">
              <a:lnSpc>
                <a:spcPct val="100000"/>
              </a:lnSpc>
              <a:spcBef>
                <a:spcPts val="480"/>
              </a:spcBef>
              <a:spcAft>
                <a:spcPts val="0"/>
              </a:spcAft>
              <a:buClr>
                <a:schemeClr val="dk1"/>
              </a:buClr>
              <a:buSzPct val="25000"/>
              <a:buFont typeface="Arial"/>
              <a:buNone/>
            </a:pPr>
            <a:r>
              <a:t/>
            </a:r>
            <a:endParaRPr b="1" i="0" sz="2400" u="none" cap="none" strike="noStrike">
              <a:solidFill>
                <a:schemeClr val="dk1"/>
              </a:solidFill>
              <a:latin typeface="Arial"/>
              <a:ea typeface="Arial"/>
              <a:cs typeface="Arial"/>
              <a:sym typeface="Arial"/>
            </a:endParaRPr>
          </a:p>
          <a:p>
            <a:pPr indent="0" lvl="0" marL="0" marR="0" rtl="0" algn="ctr">
              <a:lnSpc>
                <a:spcPct val="100000"/>
              </a:lnSpc>
              <a:spcBef>
                <a:spcPts val="480"/>
              </a:spcBef>
              <a:spcAft>
                <a:spcPts val="0"/>
              </a:spcAft>
              <a:buClr>
                <a:schemeClr val="dk1"/>
              </a:buClr>
              <a:buSzPct val="25000"/>
              <a:buFont typeface="Arial"/>
              <a:buNone/>
            </a:pPr>
            <a:r>
              <a:rPr b="1" i="0" lang="en-US" sz="2400" u="none" cap="none" strike="noStrike">
                <a:solidFill>
                  <a:schemeClr val="dk1"/>
                </a:solidFill>
                <a:latin typeface="Arial"/>
                <a:ea typeface="Arial"/>
                <a:cs typeface="Arial"/>
                <a:sym typeface="Arial"/>
              </a:rPr>
              <a:t>August 201</a:t>
            </a:r>
            <a:r>
              <a:rPr b="1" lang="en-US" sz="2400">
                <a:solidFill>
                  <a:schemeClr val="dk1"/>
                </a:solidFill>
              </a:rPr>
              <a:t>7</a:t>
            </a:r>
          </a:p>
        </p:txBody>
      </p:sp>
      <p:pic>
        <p:nvPicPr>
          <p:cNvPr descr="MCj04247840000[1]" id="91" name="Shape 91"/>
          <p:cNvPicPr preferRelativeResize="0"/>
          <p:nvPr/>
        </p:nvPicPr>
        <p:blipFill rotWithShape="1">
          <a:blip r:embed="rId3">
            <a:alphaModFix/>
          </a:blip>
          <a:srcRect b="0" l="0" r="0" t="0"/>
          <a:stretch/>
        </p:blipFill>
        <p:spPr>
          <a:xfrm>
            <a:off x="6248400" y="4648200"/>
            <a:ext cx="1774825" cy="1631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Shape 97"/>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Topics</a:t>
            </a:r>
          </a:p>
        </p:txBody>
      </p:sp>
      <p:sp>
        <p:nvSpPr>
          <p:cNvPr id="98" name="Shape 98"/>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100000"/>
              <a:buFont typeface="Times New Roman"/>
              <a:buChar char="•"/>
            </a:pPr>
            <a:r>
              <a:rPr b="0" i="0" lang="en-US" sz="3600" u="none" cap="none" strike="noStrike">
                <a:solidFill>
                  <a:schemeClr val="dk1"/>
                </a:solidFill>
                <a:latin typeface="Times New Roman"/>
                <a:ea typeface="Times New Roman"/>
                <a:cs typeface="Times New Roman"/>
                <a:sym typeface="Times New Roman"/>
              </a:rPr>
              <a:t>Overview</a:t>
            </a:r>
          </a:p>
          <a:p>
            <a:pPr indent="-342900" lvl="0" marL="342900" marR="0" rtl="0" algn="l">
              <a:lnSpc>
                <a:spcPct val="90000"/>
              </a:lnSpc>
              <a:spcBef>
                <a:spcPts val="720"/>
              </a:spcBef>
              <a:spcAft>
                <a:spcPts val="0"/>
              </a:spcAft>
              <a:buClr>
                <a:schemeClr val="dk1"/>
              </a:buClr>
              <a:buSzPct val="100000"/>
              <a:buFont typeface="Times New Roman"/>
              <a:buChar char="•"/>
            </a:pPr>
            <a:r>
              <a:rPr b="0" i="0" lang="en-US" sz="3600" u="none" cap="none" strike="noStrike">
                <a:solidFill>
                  <a:schemeClr val="dk1"/>
                </a:solidFill>
                <a:latin typeface="Times New Roman"/>
                <a:ea typeface="Times New Roman"/>
                <a:cs typeface="Times New Roman"/>
                <a:sym typeface="Times New Roman"/>
              </a:rPr>
              <a:t>MHCP Billing Process and Required Documentation</a:t>
            </a:r>
          </a:p>
          <a:p>
            <a:pPr indent="-342900" lvl="0" marL="342900" marR="0" rtl="0" algn="l">
              <a:lnSpc>
                <a:spcPct val="90000"/>
              </a:lnSpc>
              <a:spcBef>
                <a:spcPts val="720"/>
              </a:spcBef>
              <a:spcAft>
                <a:spcPts val="0"/>
              </a:spcAft>
              <a:buClr>
                <a:schemeClr val="dk1"/>
              </a:buClr>
              <a:buSzPct val="100000"/>
              <a:buFont typeface="Times New Roman"/>
              <a:buChar char="•"/>
            </a:pPr>
            <a:r>
              <a:rPr b="0" i="0" lang="en-US" sz="3600" u="none" cap="none" strike="noStrike">
                <a:solidFill>
                  <a:schemeClr val="dk1"/>
                </a:solidFill>
                <a:latin typeface="Times New Roman"/>
                <a:ea typeface="Times New Roman"/>
                <a:cs typeface="Times New Roman"/>
                <a:sym typeface="Times New Roman"/>
              </a:rPr>
              <a:t>Data Entry into SpEd Forms</a:t>
            </a:r>
          </a:p>
          <a:p>
            <a:pPr indent="-342900" lvl="0" marL="342900" marR="0" rtl="0" algn="l">
              <a:lnSpc>
                <a:spcPct val="90000"/>
              </a:lnSpc>
              <a:spcBef>
                <a:spcPts val="360"/>
              </a:spcBef>
              <a:spcAft>
                <a:spcPts val="0"/>
              </a:spcAft>
              <a:buClr>
                <a:schemeClr val="dk1"/>
              </a:buClr>
              <a:buSzPct val="25000"/>
              <a:buFont typeface="Times New Roman"/>
              <a:buNone/>
            </a:pPr>
            <a:r>
              <a:rPr b="0" i="0" lang="en-US" sz="1800" u="none" cap="none" strike="noStrike">
                <a:solidFill>
                  <a:schemeClr val="dk1"/>
                </a:solidFill>
                <a:latin typeface="Times New Roman"/>
                <a:ea typeface="Times New Roman"/>
                <a:cs typeface="Times New Roman"/>
                <a:sym typeface="Times New Roman"/>
              </a:rPr>
              <a:t>	(to be covered in the afternoon SpEd Forms Training)</a:t>
            </a:r>
          </a:p>
          <a:p>
            <a:pPr indent="-342900" lvl="0" marL="342900" marR="0" rtl="0" algn="l">
              <a:lnSpc>
                <a:spcPct val="90000"/>
              </a:lnSpc>
              <a:spcBef>
                <a:spcPts val="720"/>
              </a:spcBef>
              <a:spcAft>
                <a:spcPts val="0"/>
              </a:spcAft>
              <a:buClr>
                <a:schemeClr val="dk1"/>
              </a:buClr>
              <a:buSzPct val="100000"/>
              <a:buFont typeface="Times New Roman"/>
              <a:buChar char="•"/>
            </a:pPr>
            <a:r>
              <a:rPr b="0" i="0" lang="en-US" sz="3600" u="none" cap="none" strike="noStrike">
                <a:solidFill>
                  <a:schemeClr val="dk1"/>
                </a:solidFill>
                <a:latin typeface="Times New Roman"/>
                <a:ea typeface="Times New Roman"/>
                <a:cs typeface="Times New Roman"/>
                <a:sym typeface="Times New Roman"/>
              </a:rPr>
              <a:t>Questions &amp; Answers </a:t>
            </a:r>
            <a:r>
              <a:rPr b="0" i="0" lang="en-US" sz="2400" u="none" cap="none" strike="noStrike">
                <a:solidFill>
                  <a:schemeClr val="dk1"/>
                </a:solidFill>
                <a:latin typeface="Times New Roman"/>
                <a:ea typeface="Times New Roman"/>
                <a:cs typeface="Times New Roman"/>
                <a:sym typeface="Times New Roman"/>
              </a:rPr>
              <a:t>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Shape 104"/>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0" i="0" lang="en-US" sz="4400" u="none" cap="none" strike="noStrike">
                <a:solidFill>
                  <a:schemeClr val="dk2"/>
                </a:solidFill>
                <a:latin typeface="Times New Roman"/>
                <a:ea typeface="Times New Roman"/>
                <a:cs typeface="Times New Roman"/>
                <a:sym typeface="Times New Roman"/>
              </a:rPr>
              <a:t>It’s the Law!!!</a:t>
            </a:r>
          </a:p>
        </p:txBody>
      </p:sp>
      <p:sp>
        <p:nvSpPr>
          <p:cNvPr id="105" name="Shape 105"/>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rgbClr val="000000"/>
              </a:buClr>
              <a:buSzPct val="25000"/>
              <a:buFont typeface="Times New Roman"/>
              <a:buNone/>
            </a:pPr>
            <a:r>
              <a:rPr b="1" i="0" lang="en-US" sz="3200" u="none" cap="none" strike="noStrike">
                <a:solidFill>
                  <a:srgbClr val="000000"/>
                </a:solidFill>
                <a:latin typeface="Times New Roman"/>
                <a:ea typeface="Times New Roman"/>
                <a:cs typeface="Times New Roman"/>
                <a:sym typeface="Times New Roman"/>
              </a:rPr>
              <a:t>Minnesota Statutes 125A.21,</a:t>
            </a:r>
            <a:r>
              <a:rPr b="0" i="0" lang="en-US" sz="3200" u="none" cap="none" strike="noStrike">
                <a:solidFill>
                  <a:srgbClr val="000000"/>
                </a:solidFill>
                <a:latin typeface="Times New Roman"/>
                <a:ea typeface="Times New Roman"/>
                <a:cs typeface="Times New Roman"/>
                <a:sym typeface="Times New Roman"/>
              </a:rPr>
              <a:t> subd. 2(a) </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Third Party Reimbursement:</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“Beginning July 1, 2000, districts shall seek reimbursement</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from insurers and similar third parties for the cost of services</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provided by the districts whenever the services provided by</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the district are otherwise covered by the child’s health</a:t>
            </a:r>
          </a:p>
          <a:p>
            <a:pPr indent="-342900" lvl="0" marL="342900" marR="0" rtl="0" algn="l">
              <a:lnSpc>
                <a:spcPct val="90000"/>
              </a:lnSpc>
              <a:spcBef>
                <a:spcPts val="480"/>
              </a:spcBef>
              <a:spcAft>
                <a:spcPts val="0"/>
              </a:spcAft>
              <a:buClr>
                <a:srgbClr val="000000"/>
              </a:buClr>
              <a:buSzPct val="25000"/>
              <a:buFont typeface="Times New Roman"/>
              <a:buNone/>
            </a:pPr>
            <a:r>
              <a:rPr b="0" i="0" lang="en-US" sz="2400" u="none" cap="none" strike="noStrike">
                <a:solidFill>
                  <a:srgbClr val="000000"/>
                </a:solidFill>
                <a:latin typeface="Times New Roman"/>
                <a:ea typeface="Times New Roman"/>
                <a:cs typeface="Times New Roman"/>
                <a:sym typeface="Times New Roman"/>
              </a:rPr>
              <a:t>coverage.”</a:t>
            </a:r>
          </a:p>
          <a:p>
            <a:pPr indent="-342900" lvl="0" marL="342900" marR="0" rtl="0" algn="ctr">
              <a:lnSpc>
                <a:spcPct val="90000"/>
              </a:lnSpc>
              <a:spcBef>
                <a:spcPts val="720"/>
              </a:spcBef>
              <a:spcAft>
                <a:spcPts val="0"/>
              </a:spcAft>
              <a:buClr>
                <a:schemeClr val="dk1"/>
              </a:buClr>
              <a:buSzPct val="25000"/>
              <a:buFont typeface="Times New Roman"/>
              <a:buNone/>
            </a:pPr>
            <a:r>
              <a:rPr b="1" i="1" lang="en-US" sz="3600" u="none" cap="none" strike="noStrike">
                <a:solidFill>
                  <a:schemeClr val="dk1"/>
                </a:solidFill>
                <a:latin typeface="Times New Roman"/>
                <a:ea typeface="Times New Roman"/>
                <a:cs typeface="Times New Roman"/>
                <a:sym typeface="Times New Roman"/>
              </a:rPr>
              <a:t>Districts must “</a:t>
            </a:r>
            <a:r>
              <a:rPr b="1" i="1" lang="en-US" sz="3600" u="sng" cap="none" strike="noStrike">
                <a:solidFill>
                  <a:schemeClr val="dk1"/>
                </a:solidFill>
                <a:latin typeface="Times New Roman"/>
                <a:ea typeface="Times New Roman"/>
                <a:cs typeface="Times New Roman"/>
                <a:sym typeface="Times New Roman"/>
              </a:rPr>
              <a:t>maximize”</a:t>
            </a:r>
            <a:r>
              <a:rPr b="1" i="1" lang="en-US" sz="3600" u="none" cap="none" strike="noStrike">
                <a:solidFill>
                  <a:schemeClr val="dk1"/>
                </a:solidFill>
                <a:latin typeface="Times New Roman"/>
                <a:ea typeface="Times New Roman"/>
                <a:cs typeface="Times New Roman"/>
                <a:sym typeface="Times New Roman"/>
              </a:rPr>
              <a:t> their attempts to collect MHCP revenue.</a:t>
            </a:r>
          </a:p>
        </p:txBody>
      </p:sp>
      <p:pic>
        <p:nvPicPr>
          <p:cNvPr descr="3245374" id="106" name="Shape 106"/>
          <p:cNvPicPr preferRelativeResize="0"/>
          <p:nvPr/>
        </p:nvPicPr>
        <p:blipFill rotWithShape="1">
          <a:blip r:embed="rId3">
            <a:alphaModFix/>
          </a:blip>
          <a:srcRect b="0" l="0" r="0" t="0"/>
          <a:stretch/>
        </p:blipFill>
        <p:spPr>
          <a:xfrm>
            <a:off x="1066800" y="381000"/>
            <a:ext cx="1438275" cy="1524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Shape 112"/>
          <p:cNvSpPr txBox="1"/>
          <p:nvPr>
            <p:ph type="title"/>
          </p:nvPr>
        </p:nvSpPr>
        <p:spPr>
          <a:xfrm>
            <a:off x="0" y="609600"/>
            <a:ext cx="7848599"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2800" u="none" cap="none" strike="noStrike">
                <a:solidFill>
                  <a:schemeClr val="dk2"/>
                </a:solidFill>
                <a:latin typeface="Times New Roman"/>
                <a:ea typeface="Times New Roman"/>
                <a:cs typeface="Times New Roman"/>
                <a:sym typeface="Times New Roman"/>
              </a:rPr>
              <a:t>Minnesota Health Care Program</a:t>
            </a:r>
            <a:br>
              <a:rPr b="1" i="0" lang="en-US" sz="2800" u="none" cap="none" strike="noStrike">
                <a:solidFill>
                  <a:schemeClr val="dk2"/>
                </a:solidFill>
                <a:latin typeface="Times New Roman"/>
                <a:ea typeface="Times New Roman"/>
                <a:cs typeface="Times New Roman"/>
                <a:sym typeface="Times New Roman"/>
              </a:rPr>
            </a:br>
            <a:r>
              <a:rPr b="1" i="0" lang="en-US" sz="2800" u="none" cap="none" strike="noStrike">
                <a:solidFill>
                  <a:schemeClr val="dk2"/>
                </a:solidFill>
                <a:latin typeface="Times New Roman"/>
                <a:ea typeface="Times New Roman"/>
                <a:cs typeface="Times New Roman"/>
                <a:sym typeface="Times New Roman"/>
              </a:rPr>
              <a:t> Funds Are Available</a:t>
            </a:r>
          </a:p>
        </p:txBody>
      </p:sp>
      <p:sp>
        <p:nvSpPr>
          <p:cNvPr id="113" name="Shape 113"/>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Schools/districts can get MHCP reimbursement for covered IEP services provided to eligible children.</a:t>
            </a:r>
          </a:p>
          <a:p>
            <a:pPr indent="-342900" lvl="0" marL="342900" marR="0" rtl="0" algn="l">
              <a:lnSpc>
                <a:spcPct val="10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Services must meet all MHCP requirements and be documented in writing.</a:t>
            </a:r>
          </a:p>
          <a:p>
            <a:pPr indent="-342900" lvl="0" marL="342900" marR="0" rtl="0" algn="l">
              <a:lnSpc>
                <a:spcPct val="10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Staff who meet MHCP qualifications to provide services can help their schools/districts get MHCP funding.</a:t>
            </a:r>
          </a:p>
          <a:p>
            <a:pPr indent="-342900" lvl="0" marL="342900" marR="0" rtl="0" algn="l">
              <a:lnSpc>
                <a:spcPct val="10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MHCP revenue is used to offset non-reimbursable special education costs (which frees up general education revenue!).</a:t>
            </a:r>
          </a:p>
        </p:txBody>
      </p:sp>
      <p:pic>
        <p:nvPicPr>
          <p:cNvPr descr="22042441" id="114" name="Shape 114"/>
          <p:cNvPicPr preferRelativeResize="0"/>
          <p:nvPr/>
        </p:nvPicPr>
        <p:blipFill rotWithShape="1">
          <a:blip r:embed="rId3">
            <a:alphaModFix/>
          </a:blip>
          <a:srcRect b="0" l="0" r="0" t="0"/>
          <a:stretch/>
        </p:blipFill>
        <p:spPr>
          <a:xfrm>
            <a:off x="6781800" y="304800"/>
            <a:ext cx="1371599" cy="1295400"/>
          </a:xfrm>
          <a:prstGeom prst="rect">
            <a:avLst/>
          </a:prstGeom>
          <a:noFill/>
          <a:ln>
            <a:noFill/>
          </a:ln>
        </p:spPr>
      </p:pic>
      <p:pic>
        <p:nvPicPr>
          <p:cNvPr id="115" name="Shape 115"/>
          <p:cNvPicPr preferRelativeResize="0"/>
          <p:nvPr/>
        </p:nvPicPr>
        <p:blipFill rotWithShape="1">
          <a:blip r:embed="rId4">
            <a:alphaModFix/>
          </a:blip>
          <a:srcRect b="0" l="0" r="0" t="0"/>
          <a:stretch/>
        </p:blipFill>
        <p:spPr>
          <a:xfrm>
            <a:off x="8458200" y="228600"/>
            <a:ext cx="406399" cy="4063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Shape 121"/>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Eligible Children</a:t>
            </a:r>
          </a:p>
        </p:txBody>
      </p:sp>
      <p:sp>
        <p:nvSpPr>
          <p:cNvPr id="122" name="Shape 122"/>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100000"/>
              <a:buFont typeface="Noto Symbol"/>
              <a:buChar char="✓"/>
            </a:pPr>
            <a:r>
              <a:rPr b="0" i="0" lang="en-US" sz="3200" u="none" cap="none" strike="noStrike">
                <a:solidFill>
                  <a:schemeClr val="dk1"/>
                </a:solidFill>
                <a:latin typeface="Times New Roman"/>
                <a:ea typeface="Times New Roman"/>
                <a:cs typeface="Times New Roman"/>
                <a:sym typeface="Times New Roman"/>
              </a:rPr>
              <a:t>Are under age 21, </a:t>
            </a:r>
          </a:p>
          <a:p>
            <a:pPr indent="-342900" lvl="0" marL="342900" marR="0" rtl="0" algn="l">
              <a:lnSpc>
                <a:spcPct val="90000"/>
              </a:lnSpc>
              <a:spcBef>
                <a:spcPts val="640"/>
              </a:spcBef>
              <a:spcAft>
                <a:spcPts val="0"/>
              </a:spcAft>
              <a:buClr>
                <a:schemeClr val="dk1"/>
              </a:buClr>
              <a:buSzPct val="100000"/>
              <a:buFont typeface="Noto Symbol"/>
              <a:buChar char="✓"/>
            </a:pPr>
            <a:r>
              <a:rPr b="0" i="0" lang="en-US" sz="3200" u="none" cap="none" strike="noStrike">
                <a:solidFill>
                  <a:schemeClr val="dk1"/>
                </a:solidFill>
                <a:latin typeface="Times New Roman"/>
                <a:ea typeface="Times New Roman"/>
                <a:cs typeface="Times New Roman"/>
                <a:sym typeface="Times New Roman"/>
              </a:rPr>
              <a:t>Are enrolled in a MHCP,</a:t>
            </a:r>
          </a:p>
          <a:p>
            <a:pPr indent="-342900" lvl="0" marL="342900" marR="0" rtl="0" algn="l">
              <a:lnSpc>
                <a:spcPct val="90000"/>
              </a:lnSpc>
              <a:spcBef>
                <a:spcPts val="640"/>
              </a:spcBef>
              <a:spcAft>
                <a:spcPts val="0"/>
              </a:spcAft>
              <a:buClr>
                <a:schemeClr val="dk1"/>
              </a:buClr>
              <a:buSzPct val="100000"/>
              <a:buFont typeface="Noto Symbol"/>
              <a:buChar char="✓"/>
            </a:pPr>
            <a:r>
              <a:rPr b="0" i="0" lang="en-US" sz="3200" u="none" cap="none" strike="noStrike">
                <a:solidFill>
                  <a:schemeClr val="dk1"/>
                </a:solidFill>
                <a:latin typeface="Times New Roman"/>
                <a:ea typeface="Times New Roman"/>
                <a:cs typeface="Times New Roman"/>
                <a:sym typeface="Times New Roman"/>
              </a:rPr>
              <a:t>Have covered IEP services included in a current IEP/IFSP, and</a:t>
            </a:r>
          </a:p>
          <a:p>
            <a:pPr indent="-342900" lvl="0" marL="342900" marR="0" rtl="0" algn="l">
              <a:lnSpc>
                <a:spcPct val="90000"/>
              </a:lnSpc>
              <a:spcBef>
                <a:spcPts val="640"/>
              </a:spcBef>
              <a:spcAft>
                <a:spcPts val="0"/>
              </a:spcAft>
              <a:buClr>
                <a:schemeClr val="dk1"/>
              </a:buClr>
              <a:buSzPct val="100000"/>
              <a:buFont typeface="Noto Symbol"/>
              <a:buChar char="✓"/>
            </a:pPr>
            <a:r>
              <a:rPr b="0" i="0" lang="en-US" sz="3200" u="none" cap="none" strike="noStrike">
                <a:solidFill>
                  <a:schemeClr val="dk1"/>
                </a:solidFill>
                <a:latin typeface="Times New Roman"/>
                <a:ea typeface="Times New Roman"/>
                <a:cs typeface="Times New Roman"/>
                <a:sym typeface="Times New Roman"/>
              </a:rPr>
              <a:t>Receive covered services on service dates billed.</a:t>
            </a: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Shape 128"/>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Covered IEP Services</a:t>
            </a:r>
          </a:p>
        </p:txBody>
      </p:sp>
      <p:sp>
        <p:nvSpPr>
          <p:cNvPr id="129" name="Shape 129"/>
          <p:cNvSpPr txBox="1"/>
          <p:nvPr>
            <p:ph idx="1" type="body"/>
          </p:nvPr>
        </p:nvSpPr>
        <p:spPr>
          <a:xfrm>
            <a:off x="381000" y="1600200"/>
            <a:ext cx="7772400" cy="4114800"/>
          </a:xfrm>
          <a:prstGeom prst="rect">
            <a:avLst/>
          </a:prstGeom>
          <a:noFill/>
          <a:ln>
            <a:noFill/>
          </a:ln>
        </p:spPr>
        <p:txBody>
          <a:bodyPr anchorCtr="0" anchor="t" bIns="45700" lIns="91425" rIns="91425" wrap="square" tIns="45700">
            <a:noAutofit/>
          </a:bodyPr>
          <a:lstStyle/>
          <a:p>
            <a:pPr indent="-342900" lvl="0" marL="342900" marR="0" rtl="0" algn="ctr">
              <a:lnSpc>
                <a:spcPct val="90000"/>
              </a:lnSpc>
              <a:spcBef>
                <a:spcPts val="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		Physical Therapy		</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Occupational Therapy</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Speech/Language Pathology and Audiology</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Mental Health Services</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Nursing Services</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Personal Care Assistant (Paraprofessional) Services</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Assistive Technology Devices</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Special Transportation</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Oral Language Interpreter Services</a:t>
            </a:r>
          </a:p>
          <a:p>
            <a:pPr indent="-342900" lvl="0" marL="342900" marR="0" rtl="0" algn="ctr">
              <a:lnSpc>
                <a:spcPct val="90000"/>
              </a:lnSpc>
              <a:spcBef>
                <a:spcPts val="56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Sign Language Interpreter Services</a:t>
            </a:r>
            <a:r>
              <a:rPr b="0" i="0" lang="en-US" sz="2800" u="none" cap="none" strike="noStrike">
                <a:solidFill>
                  <a:schemeClr val="dk1"/>
                </a:solidFill>
                <a:latin typeface="Arial"/>
                <a:ea typeface="Arial"/>
                <a:cs typeface="Arial"/>
                <a:sym typeface="Arial"/>
              </a:rPr>
              <a:t> </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Shape 135"/>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Additional Information Re: Covered IEP Services</a:t>
            </a:r>
          </a:p>
        </p:txBody>
      </p:sp>
      <p:sp>
        <p:nvSpPr>
          <p:cNvPr id="136" name="Shape 136"/>
          <p:cNvSpPr txBox="1"/>
          <p:nvPr>
            <p:ph idx="1" type="body"/>
          </p:nvPr>
        </p:nvSpPr>
        <p:spPr>
          <a:xfrm>
            <a:off x="381000" y="1600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Must be </a:t>
            </a:r>
            <a:r>
              <a:rPr b="0" i="0" lang="en-US" sz="2400" u="sng" cap="none" strike="noStrike">
                <a:solidFill>
                  <a:schemeClr val="dk1"/>
                </a:solidFill>
                <a:latin typeface="Arial"/>
                <a:ea typeface="Arial"/>
                <a:cs typeface="Arial"/>
                <a:sym typeface="Arial"/>
              </a:rPr>
              <a:t>medically necessary</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Are authorized by the IEP/IFSP team</a:t>
            </a:r>
          </a:p>
          <a:p>
            <a:pPr indent="-342900" lvl="0" marL="342900" marR="0" rtl="0" algn="l">
              <a:lnSpc>
                <a:spcPct val="100000"/>
              </a:lnSpc>
              <a:spcBef>
                <a:spcPts val="480"/>
              </a:spcBef>
              <a:spcAft>
                <a:spcPts val="0"/>
              </a:spcAft>
              <a:buClr>
                <a:schemeClr val="dk1"/>
              </a:buClr>
              <a:buSzPct val="100000"/>
              <a:buFont typeface="Arial"/>
              <a:buChar char="•"/>
            </a:pPr>
            <a:r>
              <a:rPr lang="en-US" sz="2400">
                <a:solidFill>
                  <a:schemeClr val="dk1"/>
                </a:solidFill>
              </a:rPr>
              <a:t>Are reflected in the Evaluation Summary Report</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Are included on the IEP/IFSP</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Must meet all MHCP IEP service requirements</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Must be documented in writing</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Must be provided by staff who meet MHCP IEP service qualifications</a:t>
            </a:r>
          </a:p>
          <a:p>
            <a:pPr indent="-342900" lvl="0" marL="342900" marR="0" rtl="0" algn="ctr">
              <a:lnSpc>
                <a:spcPct val="90000"/>
              </a:lnSpc>
              <a:spcBef>
                <a:spcPts val="480"/>
              </a:spcBef>
              <a:spcAft>
                <a:spcPts val="0"/>
              </a:spcAft>
              <a:buClr>
                <a:schemeClr val="dk1"/>
              </a:buClr>
              <a:buSzPct val="25000"/>
              <a:buFont typeface="Times New Roman"/>
              <a:buNone/>
            </a:pPr>
            <a:r>
              <a:rPr b="0" i="0" lang="en-US" sz="2400" u="none" cap="none" strike="noStrike">
                <a:solidFill>
                  <a:schemeClr val="dk1"/>
                </a:solidFill>
                <a:latin typeface="Times New Roman"/>
                <a:ea typeface="Times New Roman"/>
                <a:cs typeface="Times New Roman"/>
                <a:sym typeface="Times New Roman"/>
              </a:rPr>
              <a:t>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Shape 142"/>
          <p:cNvSpPr txBox="1"/>
          <p:nvPr>
            <p:ph type="title"/>
          </p:nvPr>
        </p:nvSpPr>
        <p:spPr>
          <a:xfrm>
            <a:off x="2057400" y="304800"/>
            <a:ext cx="5562600" cy="1295400"/>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Physical Therapy (PT)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Occupational Therapy (OT)</a:t>
            </a:r>
          </a:p>
        </p:txBody>
      </p:sp>
      <p:sp>
        <p:nvSpPr>
          <p:cNvPr id="143" name="Shape 143"/>
          <p:cNvSpPr txBox="1"/>
          <p:nvPr>
            <p:ph idx="1" type="body"/>
          </p:nvPr>
        </p:nvSpPr>
        <p:spPr>
          <a:xfrm>
            <a:off x="1143000" y="1600200"/>
            <a:ext cx="7239000" cy="4495800"/>
          </a:xfrm>
          <a:prstGeom prst="rect">
            <a:avLst/>
          </a:prstGeom>
          <a:noFill/>
          <a:ln>
            <a:noFill/>
          </a:ln>
        </p:spPr>
        <p:txBody>
          <a:bodyPr anchorCtr="0" anchor="t" bIns="45700" lIns="91425" rIns="91425" wrap="square" tIns="45700">
            <a:noAutofit/>
          </a:bodyPr>
          <a:lstStyle/>
          <a:p>
            <a:pPr indent="-342900" lvl="0" marL="342900" marR="0" rtl="0" algn="l">
              <a:lnSpc>
                <a:spcPct val="80000"/>
              </a:lnSpc>
              <a:spcBef>
                <a:spcPts val="0"/>
              </a:spcBef>
              <a:spcAft>
                <a:spcPts val="0"/>
              </a:spcAft>
              <a:buClr>
                <a:schemeClr val="dk1"/>
              </a:buClr>
              <a:buSzPct val="25000"/>
              <a:buFont typeface="Times New Roman"/>
              <a:buNone/>
            </a:pPr>
            <a:r>
              <a:rPr b="0" i="0" lang="en-US" sz="2400" u="sng" cap="none" strike="noStrike">
                <a:solidFill>
                  <a:schemeClr val="dk1"/>
                </a:solidFill>
                <a:latin typeface="Times New Roman"/>
                <a:ea typeface="Times New Roman"/>
                <a:cs typeface="Times New Roman"/>
                <a:sym typeface="Times New Roman"/>
              </a:rPr>
              <a:t>Covered services</a:t>
            </a:r>
            <a:r>
              <a:rPr b="0" i="0" lang="en-US" sz="2400" u="none" cap="none" strike="noStrike">
                <a:solidFill>
                  <a:schemeClr val="dk1"/>
                </a:solidFill>
                <a:latin typeface="Times New Roman"/>
                <a:ea typeface="Times New Roman"/>
                <a:cs typeface="Times New Roman"/>
                <a:sym typeface="Times New Roman"/>
              </a:rPr>
              <a:t>:</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Individual and group therapy</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Specialized maintenance therapy</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IEP evaluations (provided by a physical therapist or occupational therapist)</a:t>
            </a:r>
          </a:p>
          <a:p>
            <a:pPr indent="-342900" lvl="0" marL="342900" marR="0" rtl="0" algn="l">
              <a:lnSpc>
                <a:spcPct val="80000"/>
              </a:lnSpc>
              <a:spcBef>
                <a:spcPts val="480"/>
              </a:spcBef>
              <a:spcAft>
                <a:spcPts val="0"/>
              </a:spcAft>
              <a:buClr>
                <a:schemeClr val="dk1"/>
              </a:buClr>
              <a:buSzPct val="25000"/>
              <a:buFont typeface="Times New Roman"/>
              <a:buNone/>
            </a:pPr>
            <a:r>
              <a:rPr b="0" i="0" lang="en-US" sz="2400" u="sng" cap="none" strike="noStrike">
                <a:solidFill>
                  <a:schemeClr val="dk1"/>
                </a:solidFill>
                <a:latin typeface="Times New Roman"/>
                <a:ea typeface="Times New Roman"/>
                <a:cs typeface="Times New Roman"/>
                <a:sym typeface="Times New Roman"/>
              </a:rPr>
              <a:t>Covered providers</a:t>
            </a:r>
            <a:r>
              <a:rPr b="0" i="0" lang="en-US" sz="2400" u="none" cap="none" strike="noStrike">
                <a:solidFill>
                  <a:schemeClr val="dk1"/>
                </a:solidFill>
                <a:latin typeface="Times New Roman"/>
                <a:ea typeface="Times New Roman"/>
                <a:cs typeface="Times New Roman"/>
                <a:sym typeface="Times New Roman"/>
              </a:rPr>
              <a:t>:</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Physical Therapist</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Occupational Therapist </a:t>
            </a:r>
          </a:p>
          <a:p>
            <a:pPr indent="-285750" lvl="1" marL="742950" marR="0" rtl="0" algn="l">
              <a:lnSpc>
                <a:spcPct val="80000"/>
              </a:lnSpc>
              <a:spcBef>
                <a:spcPts val="480"/>
              </a:spcBef>
              <a:spcAft>
                <a:spcPts val="0"/>
              </a:spcAft>
              <a:buClr>
                <a:schemeClr val="dk1"/>
              </a:buClr>
              <a:buSzPct val="100000"/>
              <a:buFont typeface="Noto Symbol"/>
              <a:buChar char="▪"/>
            </a:pPr>
            <a:r>
              <a:rPr b="0" i="0" lang="en-US" sz="2400" u="none" cap="none" strike="noStrike">
                <a:solidFill>
                  <a:schemeClr val="dk1"/>
                </a:solidFill>
                <a:latin typeface="Times New Roman"/>
                <a:ea typeface="Times New Roman"/>
                <a:cs typeface="Times New Roman"/>
                <a:sym typeface="Times New Roman"/>
              </a:rPr>
              <a:t>Physical Therapy Assistant or Certified Occupational Therapy Assistant (CODA) working under the direction of a PT or OT at least every sixth treatment session</a:t>
            </a:r>
          </a:p>
          <a:p>
            <a:pPr indent="-342900" lvl="0" marL="342900" marR="0" rtl="0" algn="l">
              <a:spcBef>
                <a:spcPts val="480"/>
              </a:spcBef>
              <a:spcAft>
                <a:spcPts val="0"/>
              </a:spcAft>
              <a:buClr>
                <a:schemeClr val="dk1"/>
              </a:buClr>
              <a:buSzPct val="100000"/>
              <a:buFont typeface="Arial"/>
              <a:buNone/>
            </a:pPr>
            <a:r>
              <a:t/>
            </a:r>
            <a:endParaRPr b="1"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Shape 149"/>
          <p:cNvSpPr txBox="1"/>
          <p:nvPr>
            <p:ph type="title"/>
          </p:nvPr>
        </p:nvSpPr>
        <p:spPr>
          <a:xfrm>
            <a:off x="457200" y="609600"/>
            <a:ext cx="8001000" cy="874711"/>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Speech-Language-Hearing Therapy</a:t>
            </a:r>
          </a:p>
        </p:txBody>
      </p:sp>
      <p:sp>
        <p:nvSpPr>
          <p:cNvPr id="150" name="Shape 150"/>
          <p:cNvSpPr txBox="1"/>
          <p:nvPr>
            <p:ph idx="1" type="body"/>
          </p:nvPr>
        </p:nvSpPr>
        <p:spPr>
          <a:xfrm>
            <a:off x="685800" y="1600200"/>
            <a:ext cx="7772400" cy="4267199"/>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25000"/>
              <a:buFont typeface="Times New Roman"/>
              <a:buNone/>
            </a:pPr>
            <a:r>
              <a:rPr b="0" i="0" lang="en-US" sz="2200" u="sng" cap="none" strike="noStrike">
                <a:solidFill>
                  <a:schemeClr val="dk1"/>
                </a:solidFill>
                <a:latin typeface="Times New Roman"/>
                <a:ea typeface="Times New Roman"/>
                <a:cs typeface="Times New Roman"/>
                <a:sym typeface="Times New Roman"/>
              </a:rPr>
              <a:t>Covered services</a:t>
            </a:r>
            <a:r>
              <a:rPr b="0" i="0" lang="en-US" sz="2200" u="none" cap="none" strike="noStrike">
                <a:solidFill>
                  <a:schemeClr val="dk1"/>
                </a:solidFill>
                <a:latin typeface="Times New Roman"/>
                <a:ea typeface="Times New Roman"/>
                <a:cs typeface="Times New Roman"/>
                <a:sym typeface="Times New Roman"/>
              </a:rPr>
              <a:t>:</a:t>
            </a:r>
          </a:p>
          <a:p>
            <a:pPr indent="-342900" lvl="0" marL="3429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chemeClr val="dk1"/>
                </a:solidFill>
                <a:latin typeface="Times New Roman"/>
                <a:ea typeface="Times New Roman"/>
                <a:cs typeface="Times New Roman"/>
                <a:sym typeface="Times New Roman"/>
              </a:rPr>
              <a:t>Individual and group therapy </a:t>
            </a:r>
          </a:p>
          <a:p>
            <a:pPr indent="-342900" lvl="0" marL="3429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chemeClr val="dk1"/>
                </a:solidFill>
                <a:latin typeface="Times New Roman"/>
                <a:ea typeface="Times New Roman"/>
                <a:cs typeface="Times New Roman"/>
                <a:sym typeface="Times New Roman"/>
              </a:rPr>
              <a:t>Specialized maintenance therapy as provided by a speech and language pathologist</a:t>
            </a:r>
          </a:p>
          <a:p>
            <a:pPr indent="-342900" lvl="0" marL="3429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chemeClr val="dk1"/>
                </a:solidFill>
                <a:latin typeface="Times New Roman"/>
                <a:ea typeface="Times New Roman"/>
                <a:cs typeface="Times New Roman"/>
                <a:sym typeface="Times New Roman"/>
              </a:rPr>
              <a:t>Telemedicine</a:t>
            </a:r>
          </a:p>
          <a:p>
            <a:pPr indent="-342900" lvl="0" marL="3429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chemeClr val="dk1"/>
                </a:solidFill>
                <a:latin typeface="Times New Roman"/>
                <a:ea typeface="Times New Roman"/>
                <a:cs typeface="Times New Roman"/>
                <a:sym typeface="Times New Roman"/>
              </a:rPr>
              <a:t>IEP evaluations</a:t>
            </a:r>
          </a:p>
          <a:p>
            <a:pPr indent="-342900" lvl="0" marL="342900" marR="0" rtl="0" algn="l">
              <a:lnSpc>
                <a:spcPct val="90000"/>
              </a:lnSpc>
              <a:spcBef>
                <a:spcPts val="440"/>
              </a:spcBef>
              <a:spcAft>
                <a:spcPts val="0"/>
              </a:spcAft>
              <a:buClr>
                <a:schemeClr val="dk1"/>
              </a:buClr>
              <a:buSzPct val="25000"/>
              <a:buFont typeface="Times New Roman"/>
              <a:buNone/>
            </a:pPr>
            <a:r>
              <a:rPr b="0" i="0" lang="en-US" sz="2200" u="sng" cap="none" strike="noStrike">
                <a:solidFill>
                  <a:schemeClr val="dk1"/>
                </a:solidFill>
                <a:latin typeface="Times New Roman"/>
                <a:ea typeface="Times New Roman"/>
                <a:cs typeface="Times New Roman"/>
                <a:sym typeface="Times New Roman"/>
              </a:rPr>
              <a:t>Covered Providers</a:t>
            </a:r>
            <a:r>
              <a:rPr b="0" i="0" lang="en-US" sz="2200" u="none" cap="none" strike="noStrike">
                <a:solidFill>
                  <a:schemeClr val="dk1"/>
                </a:solidFill>
                <a:latin typeface="Times New Roman"/>
                <a:ea typeface="Times New Roman"/>
                <a:cs typeface="Times New Roman"/>
                <a:sym typeface="Times New Roman"/>
              </a:rPr>
              <a:t>:</a:t>
            </a:r>
          </a:p>
          <a:p>
            <a:pPr indent="-342900" lvl="0" marL="34290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Educational speech &amp; language pathologist</a:t>
            </a:r>
          </a:p>
          <a:p>
            <a:pPr indent="-285750" lvl="1" marL="74295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Masters in speech/language pathology, licensed by MN Board of Teaching, and, </a:t>
            </a:r>
            <a:r>
              <a:rPr b="0" i="0" lang="en-US" sz="1400" u="sng" cap="none" strike="noStrike">
                <a:solidFill>
                  <a:schemeClr val="dk1"/>
                </a:solidFill>
                <a:latin typeface="Arial"/>
                <a:ea typeface="Arial"/>
                <a:cs typeface="Arial"/>
                <a:sym typeface="Arial"/>
              </a:rPr>
              <a:t>either</a:t>
            </a:r>
            <a:r>
              <a:rPr b="0" i="0" lang="en-US" sz="1400" u="none" cap="none" strike="noStrike">
                <a:solidFill>
                  <a:schemeClr val="dk1"/>
                </a:solidFill>
                <a:latin typeface="Arial"/>
                <a:ea typeface="Arial"/>
                <a:cs typeface="Arial"/>
                <a:sym typeface="Arial"/>
              </a:rPr>
              <a:t> a Certificate of Clinical Competence (CCC) </a:t>
            </a:r>
            <a:r>
              <a:rPr b="0" i="0" lang="en-US" sz="1400" u="sng" cap="none" strike="noStrike">
                <a:solidFill>
                  <a:schemeClr val="dk1"/>
                </a:solidFill>
                <a:latin typeface="Arial"/>
                <a:ea typeface="Arial"/>
                <a:cs typeface="Arial"/>
                <a:sym typeface="Arial"/>
              </a:rPr>
              <a:t>or</a:t>
            </a:r>
            <a:r>
              <a:rPr b="0" i="0" lang="en-US" sz="1400" u="none" cap="none" strike="noStrike">
                <a:solidFill>
                  <a:schemeClr val="dk1"/>
                </a:solidFill>
                <a:latin typeface="Arial"/>
                <a:ea typeface="Arial"/>
                <a:cs typeface="Arial"/>
                <a:sym typeface="Arial"/>
              </a:rPr>
              <a:t> has completed the required education and work experience to obtain the CCC</a:t>
            </a:r>
          </a:p>
          <a:p>
            <a:pPr indent="-342900" lvl="0" marL="34290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Speech &amp; language pathologist</a:t>
            </a:r>
          </a:p>
          <a:p>
            <a:pPr indent="-285750" lvl="1" marL="74295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Master’s and CCC </a:t>
            </a:r>
          </a:p>
          <a:p>
            <a:pPr indent="-342900" lvl="0" marL="34290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Audiologist</a:t>
            </a:r>
          </a:p>
          <a:p>
            <a:pPr indent="-342900" lvl="0" marL="34290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Clinical fellowship licensee</a:t>
            </a:r>
          </a:p>
          <a:p>
            <a:pPr indent="-285750" lvl="1" marL="742950" marR="0" rtl="0" algn="l">
              <a:lnSpc>
                <a:spcPct val="100000"/>
              </a:lnSpc>
              <a:spcBef>
                <a:spcPts val="280"/>
              </a:spcBef>
              <a:spcAft>
                <a:spcPts val="0"/>
              </a:spcAft>
              <a:buClr>
                <a:schemeClr val="dk1"/>
              </a:buClr>
              <a:buSzPct val="100000"/>
              <a:buFont typeface="Arial"/>
              <a:buChar char="–"/>
            </a:pPr>
            <a:r>
              <a:rPr b="0" i="0" lang="en-US" sz="1400" u="none" cap="none" strike="noStrike">
                <a:solidFill>
                  <a:schemeClr val="dk1"/>
                </a:solidFill>
                <a:latin typeface="Arial"/>
                <a:ea typeface="Arial"/>
                <a:cs typeface="Arial"/>
                <a:sym typeface="Arial"/>
              </a:rPr>
              <a:t>Master’s degree and completing the supervised clinical fellowship under MN Statutes 148.511-148-5196</a:t>
            </a:r>
          </a:p>
          <a:p>
            <a:pPr indent="-285750" lvl="1" marL="742950" marR="0" rtl="0" algn="l">
              <a:lnSpc>
                <a:spcPct val="90000"/>
              </a:lnSpc>
              <a:spcBef>
                <a:spcPts val="720"/>
              </a:spcBef>
              <a:spcAft>
                <a:spcPts val="0"/>
              </a:spcAft>
              <a:buClr>
                <a:schemeClr val="dk1"/>
              </a:buClr>
              <a:buSzPct val="25000"/>
              <a:buFont typeface="Arial"/>
              <a:buNone/>
            </a:pPr>
            <a:r>
              <a:t/>
            </a:r>
            <a:endParaRPr b="0" i="0" sz="3600" u="sng" cap="none" strike="noStrike">
              <a:solidFill>
                <a:schemeClr val="dk1"/>
              </a:solidFill>
              <a:latin typeface="Times New Roman"/>
              <a:ea typeface="Times New Roman"/>
              <a:cs typeface="Times New Roman"/>
              <a:sym typeface="Times New Roman"/>
            </a:endParaRPr>
          </a:p>
          <a:p>
            <a:pPr indent="-342900" lvl="0" marL="342900" marR="0" rtl="0" algn="l">
              <a:spcBef>
                <a:spcPts val="720"/>
              </a:spcBef>
              <a:spcAft>
                <a:spcPts val="0"/>
              </a:spcAft>
              <a:buClr>
                <a:schemeClr val="dk1"/>
              </a:buClr>
              <a:buSzPct val="100000"/>
              <a:buFont typeface="Arial"/>
              <a:buNone/>
            </a:pPr>
            <a:r>
              <a:t/>
            </a:r>
            <a:endParaRPr b="0" i="0" sz="3600" u="sng" cap="none" strike="noStrike">
              <a:solidFill>
                <a:schemeClr val="dk1"/>
              </a:solidFill>
              <a:latin typeface="Times New Roman"/>
              <a:ea typeface="Times New Roman"/>
              <a:cs typeface="Times New Roman"/>
              <a:sym typeface="Times New Roman"/>
            </a:endParaRPr>
          </a:p>
        </p:txBody>
      </p:sp>
      <p:pic>
        <p:nvPicPr>
          <p:cNvPr descr="2366991" id="151" name="Shape 151"/>
          <p:cNvPicPr preferRelativeResize="0"/>
          <p:nvPr/>
        </p:nvPicPr>
        <p:blipFill rotWithShape="1">
          <a:blip r:embed="rId3">
            <a:alphaModFix/>
          </a:blip>
          <a:srcRect b="0" l="0" r="0" t="0"/>
          <a:stretch/>
        </p:blipFill>
        <p:spPr>
          <a:xfrm>
            <a:off x="7162800" y="533400"/>
            <a:ext cx="1397000" cy="16763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sp>
        <p:nvSpPr>
          <p:cNvPr id="157" name="Shape 157"/>
          <p:cNvSpPr txBox="1"/>
          <p:nvPr>
            <p:ph type="title"/>
          </p:nvPr>
        </p:nvSpPr>
        <p:spPr>
          <a:xfrm>
            <a:off x="685800" y="609600"/>
            <a:ext cx="7772400" cy="941386"/>
          </a:xfrm>
          <a:prstGeom prst="rect">
            <a:avLst/>
          </a:prstGeom>
          <a:noFill/>
          <a:ln>
            <a:noFill/>
          </a:ln>
        </p:spPr>
        <p:txBody>
          <a:bodyPr anchorCtr="0" anchor="ctr" bIns="45700" lIns="91425" rIns="91425" wrap="square" tIns="45700">
            <a:noAutofit/>
          </a:bodyPr>
          <a:lstStyle/>
          <a:p>
            <a:pPr indent="0" lvl="0" marL="0" marR="0" rtl="0" algn="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Mental Health Services</a:t>
            </a:r>
          </a:p>
        </p:txBody>
      </p:sp>
      <p:sp>
        <p:nvSpPr>
          <p:cNvPr id="158" name="Shape 158"/>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1" i="0" lang="en-US" sz="3200" u="none" cap="none" strike="noStrike">
                <a:solidFill>
                  <a:schemeClr val="dk1"/>
                </a:solidFill>
                <a:latin typeface="Times New Roman"/>
                <a:ea typeface="Times New Roman"/>
                <a:cs typeface="Times New Roman"/>
                <a:sym typeface="Times New Roman"/>
              </a:rPr>
              <a:t>Covered services in SCRED schools:</a:t>
            </a:r>
          </a:p>
          <a:p>
            <a:pPr indent="-342900" lvl="0" marL="342900" marR="0" rtl="0" algn="l">
              <a:lnSpc>
                <a:spcPct val="100000"/>
              </a:lnSpc>
              <a:spcBef>
                <a:spcPts val="640"/>
              </a:spcBef>
              <a:spcAft>
                <a:spcPts val="0"/>
              </a:spcAft>
              <a:buClr>
                <a:schemeClr val="dk1"/>
              </a:buClr>
              <a:buSzPct val="100000"/>
              <a:buFont typeface="Times New Roman"/>
              <a:buChar char="•"/>
            </a:pPr>
            <a:r>
              <a:rPr b="1" i="0" lang="en-US" sz="3200" u="none" cap="none" strike="noStrike">
                <a:solidFill>
                  <a:schemeClr val="dk1"/>
                </a:solidFill>
                <a:latin typeface="Times New Roman"/>
                <a:ea typeface="Times New Roman"/>
                <a:cs typeface="Times New Roman"/>
                <a:sym typeface="Times New Roman"/>
              </a:rPr>
              <a:t>IEP evaluations</a:t>
            </a:r>
            <a:r>
              <a:rPr b="0" i="0" lang="en-US" sz="3200" u="none" cap="none" strike="noStrike">
                <a:solidFill>
                  <a:schemeClr val="dk1"/>
                </a:solidFill>
                <a:latin typeface="Times New Roman"/>
                <a:ea typeface="Times New Roman"/>
                <a:cs typeface="Times New Roman"/>
                <a:sym typeface="Times New Roman"/>
              </a:rPr>
              <a:t> as provided by a School Psychologist</a:t>
            </a:r>
          </a:p>
          <a:p>
            <a:pPr indent="-342900" lvl="0" marL="342900" marR="0" rtl="0" algn="l">
              <a:lnSpc>
                <a:spcPct val="100000"/>
              </a:lnSpc>
              <a:spcBef>
                <a:spcPts val="640"/>
              </a:spcBef>
              <a:spcAft>
                <a:spcPts val="0"/>
              </a:spcAft>
              <a:buClr>
                <a:srgbClr val="980000"/>
              </a:buClr>
              <a:buSzPct val="100000"/>
              <a:buFont typeface="Times New Roman"/>
              <a:buChar char="•"/>
            </a:pPr>
            <a:r>
              <a:rPr b="0" i="0" lang="en-US" sz="3200" u="none" cap="none" strike="noStrike">
                <a:solidFill>
                  <a:srgbClr val="980000"/>
                </a:solidFill>
                <a:latin typeface="Times New Roman"/>
                <a:ea typeface="Times New Roman"/>
                <a:cs typeface="Times New Roman"/>
                <a:sym typeface="Times New Roman"/>
              </a:rPr>
              <a:t>Must result in an IEP</a:t>
            </a:r>
          </a:p>
          <a:p>
            <a:pPr indent="-342900" lvl="0" marL="342900" marR="0" rtl="0" algn="l">
              <a:lnSpc>
                <a:spcPct val="10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Assessments must be included in the Buros’ Mental Health Yearbook</a:t>
            </a: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descr="21799790" id="159" name="Shape 159"/>
          <p:cNvPicPr preferRelativeResize="0"/>
          <p:nvPr/>
        </p:nvPicPr>
        <p:blipFill rotWithShape="1">
          <a:blip r:embed="rId3">
            <a:alphaModFix/>
          </a:blip>
          <a:srcRect b="0" l="0" r="0" t="0"/>
          <a:stretch/>
        </p:blipFill>
        <p:spPr>
          <a:xfrm>
            <a:off x="609600" y="457200"/>
            <a:ext cx="1752600" cy="1143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Shape 165"/>
          <p:cNvSpPr txBox="1"/>
          <p:nvPr>
            <p:ph type="title"/>
          </p:nvPr>
        </p:nvSpPr>
        <p:spPr>
          <a:xfrm>
            <a:off x="685800" y="304800"/>
            <a:ext cx="7772400" cy="1295400"/>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Nursing Services</a:t>
            </a:r>
          </a:p>
        </p:txBody>
      </p:sp>
      <p:sp>
        <p:nvSpPr>
          <p:cNvPr id="166" name="Shape 166"/>
          <p:cNvSpPr txBox="1"/>
          <p:nvPr>
            <p:ph idx="1" type="body"/>
          </p:nvPr>
        </p:nvSpPr>
        <p:spPr>
          <a:xfrm>
            <a:off x="685800" y="1676400"/>
            <a:ext cx="7772400" cy="5181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Face-to-face nursing care and simple medication administration</a:t>
            </a:r>
          </a:p>
          <a:p>
            <a:pPr indent="-285750" lvl="1" marL="74295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Provided by</a:t>
            </a:r>
          </a:p>
          <a:p>
            <a:pPr indent="-228600" lvl="2" marL="11430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Licensed Practical Nurse (LPN)</a:t>
            </a:r>
          </a:p>
          <a:p>
            <a:pPr indent="-228600" lvl="2" marL="11430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Registered Nurse (RN)</a:t>
            </a:r>
          </a:p>
          <a:p>
            <a:pPr indent="-228600" lvl="2" marL="11430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Public Health Nurse (PHN)</a:t>
            </a:r>
          </a:p>
          <a:p>
            <a:pPr indent="-228600" lvl="2" marL="11430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Licensed School Nurse (LSN)</a:t>
            </a:r>
          </a:p>
          <a:p>
            <a:pPr indent="-342900" lvl="0" marL="34290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Medication management and IEP evaluations</a:t>
            </a:r>
          </a:p>
          <a:p>
            <a:pPr indent="-285750" lvl="1" marL="74295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Provided by a RN, PHN, or LSN</a:t>
            </a:r>
          </a:p>
          <a:p>
            <a:pPr indent="-285750" lvl="1" marL="742950" marR="0" rtl="0" algn="l">
              <a:lnSpc>
                <a:spcPct val="100000"/>
              </a:lnSpc>
              <a:spcBef>
                <a:spcPts val="480"/>
              </a:spcBef>
              <a:spcAft>
                <a:spcPts val="0"/>
              </a:spcAft>
              <a:buClr>
                <a:schemeClr val="dk1"/>
              </a:buClr>
              <a:buSzPct val="1000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100000"/>
              </a:lnSpc>
              <a:spcBef>
                <a:spcPts val="280"/>
              </a:spcBef>
              <a:spcAft>
                <a:spcPts val="0"/>
              </a:spcAft>
              <a:buClr>
                <a:schemeClr val="dk1"/>
              </a:buClr>
              <a:buSzPct val="25000"/>
              <a:buFont typeface="Arial"/>
              <a:buNone/>
            </a:pPr>
            <a:r>
              <a:rPr b="0" i="1" lang="en-US" sz="1400" u="none" cap="none" strike="noStrike">
                <a:solidFill>
                  <a:schemeClr val="dk1"/>
                </a:solidFill>
                <a:latin typeface="Arial"/>
                <a:ea typeface="Arial"/>
                <a:cs typeface="Arial"/>
                <a:sym typeface="Arial"/>
              </a:rPr>
              <a:t>Note: Per MDE, RN’s do not meet criteria to complete evaluations to determine special education eligibility</a:t>
            </a:r>
          </a:p>
          <a:p>
            <a:pPr indent="-342900" lvl="0" marL="342900" marR="0" rtl="0" algn="l">
              <a:spcBef>
                <a:spcPts val="280"/>
              </a:spcBef>
              <a:spcAft>
                <a:spcPts val="0"/>
              </a:spcAft>
              <a:buClr>
                <a:schemeClr val="dk1"/>
              </a:buClr>
              <a:buSzPct val="100000"/>
              <a:buFont typeface="Arial"/>
              <a:buNone/>
            </a:pPr>
            <a:r>
              <a:t/>
            </a:r>
            <a:endParaRPr b="0" i="1" sz="1400" u="none" cap="none" strike="noStrike">
              <a:solidFill>
                <a:schemeClr val="dk1"/>
              </a:solidFill>
              <a:latin typeface="Arial"/>
              <a:ea typeface="Arial"/>
              <a:cs typeface="Arial"/>
              <a:sym typeface="Arial"/>
            </a:endParaRPr>
          </a:p>
        </p:txBody>
      </p:sp>
      <p:pic>
        <p:nvPicPr>
          <p:cNvPr descr="MCj03980550000[1]" id="167" name="Shape 167"/>
          <p:cNvPicPr preferRelativeResize="0"/>
          <p:nvPr/>
        </p:nvPicPr>
        <p:blipFill rotWithShape="1">
          <a:blip r:embed="rId3">
            <a:alphaModFix/>
          </a:blip>
          <a:srcRect b="0" l="0" r="0" t="0"/>
          <a:stretch/>
        </p:blipFill>
        <p:spPr>
          <a:xfrm>
            <a:off x="5867400" y="228600"/>
            <a:ext cx="1285874" cy="1295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Shape 173"/>
          <p:cNvSpPr txBox="1"/>
          <p:nvPr>
            <p:ph type="title"/>
          </p:nvPr>
        </p:nvSpPr>
        <p:spPr>
          <a:xfrm>
            <a:off x="762000" y="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Physician’s Orders</a:t>
            </a:r>
          </a:p>
        </p:txBody>
      </p:sp>
      <p:sp>
        <p:nvSpPr>
          <p:cNvPr id="174" name="Shape 174"/>
          <p:cNvSpPr txBox="1"/>
          <p:nvPr>
            <p:ph idx="1" type="body"/>
          </p:nvPr>
        </p:nvSpPr>
        <p:spPr>
          <a:xfrm>
            <a:off x="381000" y="1524000"/>
            <a:ext cx="8381999" cy="49530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Orders or prescriptions </a:t>
            </a:r>
            <a:r>
              <a:rPr b="1" i="0" lang="en-US" sz="1600" u="none" cap="none" strike="noStrike">
                <a:solidFill>
                  <a:schemeClr val="dk1"/>
                </a:solidFill>
                <a:latin typeface="Times New Roman"/>
                <a:ea typeface="Times New Roman"/>
                <a:cs typeface="Times New Roman"/>
                <a:sym typeface="Times New Roman"/>
              </a:rPr>
              <a:t>are required</a:t>
            </a:r>
            <a:r>
              <a:rPr b="0" i="0" lang="en-US" sz="1600" u="none" cap="none" strike="noStrike">
                <a:solidFill>
                  <a:schemeClr val="dk1"/>
                </a:solidFill>
                <a:latin typeface="Times New Roman"/>
                <a:ea typeface="Times New Roman"/>
                <a:cs typeface="Times New Roman"/>
                <a:sym typeface="Times New Roman"/>
              </a:rPr>
              <a:t> at least annually or upon modifications to the IEP for all nursing services that require a physician’s order/prescription under the nurse’s license (scope of practice).</a:t>
            </a:r>
          </a:p>
          <a:p>
            <a:pPr indent="-342900" lvl="0" marL="342900" marR="0" rtl="0" algn="l">
              <a:lnSpc>
                <a:spcPct val="90000"/>
              </a:lnSpc>
              <a:spcBef>
                <a:spcPts val="32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Orders/prescriptions that are required for IEP services:</a:t>
            </a:r>
          </a:p>
          <a:p>
            <a:pPr indent="-285750" lvl="1" marL="742950" marR="0" rtl="0" algn="l">
              <a:lnSpc>
                <a:spcPct val="90000"/>
              </a:lnSpc>
              <a:spcBef>
                <a:spcPts val="320"/>
              </a:spcBef>
              <a:spcAft>
                <a:spcPts val="0"/>
              </a:spcAft>
              <a:buClr>
                <a:schemeClr val="dk1"/>
              </a:buClr>
              <a:buSzPct val="100000"/>
              <a:buFont typeface="Noto Symbol"/>
              <a:buChar char="→"/>
            </a:pPr>
            <a:r>
              <a:rPr b="0" i="0" lang="en-US" sz="1600" u="none" cap="none" strike="noStrike">
                <a:solidFill>
                  <a:schemeClr val="dk1"/>
                </a:solidFill>
                <a:latin typeface="Times New Roman"/>
                <a:ea typeface="Times New Roman"/>
                <a:cs typeface="Times New Roman"/>
                <a:sym typeface="Times New Roman"/>
              </a:rPr>
              <a:t>must be obtained by the school district from a physician, nurse practitioner or physician assistant,</a:t>
            </a:r>
          </a:p>
          <a:p>
            <a:pPr indent="-285750" lvl="1" marL="742950" marR="0" rtl="0" algn="l">
              <a:lnSpc>
                <a:spcPct val="90000"/>
              </a:lnSpc>
              <a:spcBef>
                <a:spcPts val="320"/>
              </a:spcBef>
              <a:spcAft>
                <a:spcPts val="0"/>
              </a:spcAft>
              <a:buClr>
                <a:schemeClr val="dk1"/>
              </a:buClr>
              <a:buSzPct val="100000"/>
              <a:buFont typeface="Noto Symbol"/>
              <a:buChar char="→"/>
            </a:pPr>
            <a:r>
              <a:rPr b="0" i="0" lang="en-US" sz="1600" u="none" cap="none" strike="noStrike">
                <a:solidFill>
                  <a:schemeClr val="dk1"/>
                </a:solidFill>
                <a:latin typeface="Times New Roman"/>
                <a:ea typeface="Times New Roman"/>
                <a:cs typeface="Times New Roman"/>
                <a:sym typeface="Times New Roman"/>
              </a:rPr>
              <a:t>must include dated signatures,</a:t>
            </a:r>
          </a:p>
          <a:p>
            <a:pPr indent="-285750" lvl="1" marL="742950" marR="0" rtl="0" algn="l">
              <a:lnSpc>
                <a:spcPct val="90000"/>
              </a:lnSpc>
              <a:spcBef>
                <a:spcPts val="320"/>
              </a:spcBef>
              <a:spcAft>
                <a:spcPts val="0"/>
              </a:spcAft>
              <a:buClr>
                <a:schemeClr val="dk1"/>
              </a:buClr>
              <a:buSzPct val="100000"/>
              <a:buFont typeface="Noto Symbol"/>
              <a:buChar char="→"/>
            </a:pPr>
            <a:r>
              <a:rPr b="0" i="0" lang="en-US" sz="1600" u="none" cap="none" strike="noStrike">
                <a:solidFill>
                  <a:schemeClr val="dk1"/>
                </a:solidFill>
                <a:latin typeface="Times New Roman"/>
                <a:ea typeface="Times New Roman"/>
                <a:cs typeface="Times New Roman"/>
                <a:sym typeface="Times New Roman"/>
              </a:rPr>
              <a:t>must be obtained each school year can cover a period of time of up to one year if the time period is stated on the order; otherwise the date of the signature must be used as the begin date for billing,</a:t>
            </a:r>
          </a:p>
          <a:p>
            <a:pPr indent="-285750" lvl="1" marL="742950" marR="0" rtl="0" algn="l">
              <a:lnSpc>
                <a:spcPct val="90000"/>
              </a:lnSpc>
              <a:spcBef>
                <a:spcPts val="320"/>
              </a:spcBef>
              <a:spcAft>
                <a:spcPts val="0"/>
              </a:spcAft>
              <a:buClr>
                <a:schemeClr val="dk1"/>
              </a:buClr>
              <a:buSzPct val="100000"/>
              <a:buFont typeface="Noto Symbol"/>
              <a:buChar char="→"/>
            </a:pPr>
            <a:r>
              <a:rPr b="0" i="0" lang="en-US" sz="1600" u="none" cap="none" strike="noStrike">
                <a:solidFill>
                  <a:schemeClr val="dk1"/>
                </a:solidFill>
                <a:latin typeface="Times New Roman"/>
                <a:ea typeface="Times New Roman"/>
                <a:cs typeface="Times New Roman"/>
                <a:sym typeface="Times New Roman"/>
              </a:rPr>
              <a:t>must be in place at the time service is billed.</a:t>
            </a:r>
          </a:p>
          <a:p>
            <a:pPr indent="-285750" lvl="1" marL="742950" marR="0" rtl="0" algn="l">
              <a:lnSpc>
                <a:spcPct val="90000"/>
              </a:lnSpc>
              <a:spcBef>
                <a:spcPts val="32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   </a:t>
            </a:r>
          </a:p>
          <a:p>
            <a:pPr indent="-285750" lvl="1" marL="742950" marR="0" rtl="0" algn="l">
              <a:lnSpc>
                <a:spcPct val="90000"/>
              </a:lnSpc>
              <a:spcBef>
                <a:spcPts val="32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Physician’s orders, referrals, or prescriptions </a:t>
            </a:r>
            <a:r>
              <a:rPr b="1" i="0" lang="en-US" sz="1600" u="none" cap="none" strike="noStrike">
                <a:solidFill>
                  <a:schemeClr val="dk1"/>
                </a:solidFill>
                <a:latin typeface="Times New Roman"/>
                <a:ea typeface="Times New Roman"/>
                <a:cs typeface="Times New Roman"/>
                <a:sym typeface="Times New Roman"/>
              </a:rPr>
              <a:t>are </a:t>
            </a:r>
            <a:r>
              <a:rPr b="1" i="0" lang="en-US" sz="1600" u="sng" cap="none" strike="noStrike">
                <a:solidFill>
                  <a:schemeClr val="dk1"/>
                </a:solidFill>
                <a:latin typeface="Times New Roman"/>
                <a:ea typeface="Times New Roman"/>
                <a:cs typeface="Times New Roman"/>
                <a:sym typeface="Times New Roman"/>
              </a:rPr>
              <a:t>not</a:t>
            </a:r>
            <a:r>
              <a:rPr b="1" i="0" lang="en-US" sz="1600" u="none" cap="none" strike="noStrike">
                <a:solidFill>
                  <a:schemeClr val="dk1"/>
                </a:solidFill>
                <a:latin typeface="Times New Roman"/>
                <a:ea typeface="Times New Roman"/>
                <a:cs typeface="Times New Roman"/>
                <a:sym typeface="Times New Roman"/>
              </a:rPr>
              <a:t> required</a:t>
            </a:r>
            <a:r>
              <a:rPr b="0" i="0" lang="en-US" sz="1600" u="none" cap="none" strike="noStrike">
                <a:solidFill>
                  <a:schemeClr val="dk1"/>
                </a:solidFill>
                <a:latin typeface="Times New Roman"/>
                <a:ea typeface="Times New Roman"/>
                <a:cs typeface="Times New Roman"/>
                <a:sym typeface="Times New Roman"/>
              </a:rPr>
              <a:t> for the following services:</a:t>
            </a:r>
          </a:p>
          <a:p>
            <a:pPr indent="-285750" lvl="1" marL="742950" marR="0" rtl="0" algn="ctr">
              <a:lnSpc>
                <a:spcPct val="90000"/>
              </a:lnSpc>
              <a:spcBef>
                <a:spcPts val="32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•physical therapy  •occupational therapy  •speech, language and hearing therapy</a:t>
            </a:r>
          </a:p>
          <a:p>
            <a:pPr indent="-285750" lvl="1" marL="742950" marR="0" rtl="0" algn="ctr">
              <a:lnSpc>
                <a:spcPct val="90000"/>
              </a:lnSpc>
              <a:spcBef>
                <a:spcPts val="32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•mental health services   • nursing services that do not otherwise require orders or prescriptions	•assistive technology devices  •special transportation  •oral language interpreter services</a:t>
            </a:r>
          </a:p>
          <a:p>
            <a:pPr indent="-285750" lvl="1" marL="742950" marR="0" rtl="0" algn="ctr">
              <a:lnSpc>
                <a:spcPct val="90000"/>
              </a:lnSpc>
              <a:spcBef>
                <a:spcPts val="320"/>
              </a:spcBef>
              <a:spcAft>
                <a:spcPts val="0"/>
              </a:spcAft>
              <a:buClr>
                <a:schemeClr val="dk1"/>
              </a:buClr>
              <a:buSzPct val="25000"/>
              <a:buFont typeface="Arial"/>
              <a:buNone/>
            </a:pPr>
            <a:r>
              <a:t/>
            </a:r>
            <a:endParaRPr b="0" i="1" sz="1600" u="none" cap="none" strike="noStrike">
              <a:solidFill>
                <a:schemeClr val="dk1"/>
              </a:solidFill>
              <a:latin typeface="Times New Roman"/>
              <a:ea typeface="Times New Roman"/>
              <a:cs typeface="Times New Roman"/>
              <a:sym typeface="Times New Roman"/>
            </a:endParaRPr>
          </a:p>
          <a:p>
            <a:pPr indent="-285750" lvl="1" marL="742950" marR="0" rtl="0" algn="ctr">
              <a:lnSpc>
                <a:spcPct val="75000"/>
              </a:lnSpc>
              <a:spcBef>
                <a:spcPts val="320"/>
              </a:spcBef>
              <a:spcAft>
                <a:spcPts val="0"/>
              </a:spcAft>
              <a:buClr>
                <a:schemeClr val="dk1"/>
              </a:buClr>
              <a:buSzPct val="25000"/>
              <a:buFont typeface="Times New Roman"/>
              <a:buNone/>
            </a:pPr>
            <a:r>
              <a:rPr b="0" i="1" lang="en-US" sz="1600" u="none" cap="none" strike="noStrike">
                <a:solidFill>
                  <a:schemeClr val="dk1"/>
                </a:solidFill>
                <a:latin typeface="Times New Roman"/>
                <a:ea typeface="Times New Roman"/>
                <a:cs typeface="Times New Roman"/>
                <a:sym typeface="Times New Roman"/>
              </a:rPr>
              <a:t>The school nurse will facilitate this process after being notified</a:t>
            </a:r>
          </a:p>
          <a:p>
            <a:pPr indent="-285750" lvl="1" marL="742950" marR="0" rtl="0" algn="ctr">
              <a:lnSpc>
                <a:spcPct val="75000"/>
              </a:lnSpc>
              <a:spcBef>
                <a:spcPts val="480"/>
              </a:spcBef>
              <a:spcAft>
                <a:spcPts val="0"/>
              </a:spcAft>
              <a:buClr>
                <a:schemeClr val="dk1"/>
              </a:buClr>
              <a:buSzPct val="25000"/>
              <a:buFont typeface="Times New Roman"/>
              <a:buNone/>
            </a:pPr>
            <a:r>
              <a:rPr b="0" i="1" lang="en-US" sz="1600" u="none" cap="none" strike="noStrike">
                <a:solidFill>
                  <a:schemeClr val="dk1"/>
                </a:solidFill>
                <a:latin typeface="Times New Roman"/>
                <a:ea typeface="Times New Roman"/>
                <a:cs typeface="Times New Roman"/>
                <a:sym typeface="Times New Roman"/>
              </a:rPr>
              <a:t>by the case manager that the student is MCHP eligible</a:t>
            </a:r>
            <a:r>
              <a:rPr b="0" i="1" lang="en-US" sz="2400" u="none" cap="none" strike="noStrike">
                <a:solidFill>
                  <a:schemeClr val="dk1"/>
                </a:solidFill>
                <a:latin typeface="Times New Roman"/>
                <a:ea typeface="Times New Roman"/>
                <a:cs typeface="Times New Roman"/>
                <a:sym typeface="Times New Roman"/>
              </a:rPr>
              <a:t>.</a:t>
            </a:r>
            <a:r>
              <a:rPr b="0" i="0" lang="en-US" sz="1400" u="none" cap="none" strike="noStrike">
                <a:solidFill>
                  <a:schemeClr val="dk1"/>
                </a:solidFill>
                <a:latin typeface="Times New Roman"/>
                <a:ea typeface="Times New Roman"/>
                <a:cs typeface="Times New Roman"/>
                <a:sym typeface="Times New Roman"/>
              </a:rPr>
              <a:t> </a:t>
            </a:r>
          </a:p>
        </p:txBody>
      </p:sp>
      <p:pic>
        <p:nvPicPr>
          <p:cNvPr descr="1850600" id="175" name="Shape 175"/>
          <p:cNvPicPr preferRelativeResize="0"/>
          <p:nvPr/>
        </p:nvPicPr>
        <p:blipFill rotWithShape="1">
          <a:blip r:embed="rId3">
            <a:alphaModFix/>
          </a:blip>
          <a:srcRect b="0" l="0" r="0" t="0"/>
          <a:stretch/>
        </p:blipFill>
        <p:spPr>
          <a:xfrm>
            <a:off x="7467600" y="152400"/>
            <a:ext cx="846136" cy="13715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Shape 181"/>
          <p:cNvSpPr txBox="1"/>
          <p:nvPr>
            <p:ph type="title"/>
          </p:nvPr>
        </p:nvSpPr>
        <p:spPr>
          <a:xfrm>
            <a:off x="685800" y="609600"/>
            <a:ext cx="7772400" cy="941386"/>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IEP Evaluations</a:t>
            </a:r>
          </a:p>
        </p:txBody>
      </p:sp>
      <p:sp>
        <p:nvSpPr>
          <p:cNvPr id="182" name="Shape 182"/>
          <p:cNvSpPr txBox="1"/>
          <p:nvPr>
            <p:ph idx="1" type="body"/>
          </p:nvPr>
        </p:nvSpPr>
        <p:spPr>
          <a:xfrm>
            <a:off x="685800" y="1981200"/>
            <a:ext cx="8001000" cy="4343400"/>
          </a:xfrm>
          <a:prstGeom prst="rect">
            <a:avLst/>
          </a:prstGeom>
          <a:noFill/>
          <a:ln>
            <a:noFill/>
          </a:ln>
        </p:spPr>
        <p:txBody>
          <a:bodyPr anchorCtr="0" anchor="t" bIns="45700" lIns="91425" rIns="91425" wrap="square" tIns="45700">
            <a:noAutofit/>
          </a:bodyPr>
          <a:lstStyle/>
          <a:p>
            <a:pPr indent="-342900" lvl="0" marL="342900" marR="0" rtl="0" algn="l">
              <a:lnSpc>
                <a:spcPct val="80000"/>
              </a:lnSpc>
              <a:spcBef>
                <a:spcPts val="0"/>
              </a:spcBef>
              <a:spcAft>
                <a:spcPts val="0"/>
              </a:spcAft>
              <a:buClr>
                <a:schemeClr val="dk1"/>
              </a:buClr>
              <a:buSzPct val="25000"/>
              <a:buFont typeface="Times New Roman"/>
              <a:buNone/>
            </a:pPr>
            <a:r>
              <a:rPr b="0" i="0" lang="en-US" sz="2400" u="sng" cap="none" strike="noStrike">
                <a:solidFill>
                  <a:schemeClr val="dk1"/>
                </a:solidFill>
                <a:latin typeface="Times New Roman"/>
                <a:ea typeface="Times New Roman"/>
                <a:cs typeface="Times New Roman"/>
                <a:sym typeface="Times New Roman"/>
              </a:rPr>
              <a:t>Covered Evaluations</a:t>
            </a:r>
          </a:p>
          <a:p>
            <a:pPr indent="-342900" lvl="0" marL="342900" marR="0" rtl="0" algn="l">
              <a:lnSpc>
                <a:spcPct val="80000"/>
              </a:lnSpc>
              <a:spcBef>
                <a:spcPts val="480"/>
              </a:spcBef>
              <a:spcAft>
                <a:spcPts val="0"/>
              </a:spcAft>
              <a:buClr>
                <a:schemeClr val="dk1"/>
              </a:buClr>
              <a:buSzPct val="100000"/>
              <a:buFont typeface="Times New Roman"/>
              <a:buChar char="•"/>
            </a:pPr>
            <a:r>
              <a:rPr b="0" i="0" lang="en-US" sz="2400" u="none" cap="none" strike="noStrike">
                <a:solidFill>
                  <a:schemeClr val="dk1"/>
                </a:solidFill>
                <a:latin typeface="Times New Roman"/>
                <a:ea typeface="Times New Roman"/>
                <a:cs typeface="Times New Roman"/>
                <a:sym typeface="Times New Roman"/>
              </a:rPr>
              <a:t>Health-related initial evaluations, ongoing assessments to determine progress, re-evaluations</a:t>
            </a:r>
          </a:p>
          <a:p>
            <a:pPr indent="-285750" lvl="1" marL="742950" marR="0" rtl="0" algn="l">
              <a:lnSpc>
                <a:spcPct val="80000"/>
              </a:lnSpc>
              <a:spcBef>
                <a:spcPts val="400"/>
              </a:spcBef>
              <a:spcAft>
                <a:spcPts val="0"/>
              </a:spcAft>
              <a:buClr>
                <a:schemeClr val="dk1"/>
              </a:buClr>
              <a:buSzPct val="100000"/>
              <a:buFont typeface="Times New Roman"/>
              <a:buChar char="–"/>
            </a:pPr>
            <a:r>
              <a:rPr b="0" i="0" lang="en-US" sz="2000" u="none" cap="none" strike="noStrike">
                <a:solidFill>
                  <a:schemeClr val="dk1"/>
                </a:solidFill>
                <a:latin typeface="Times New Roman"/>
                <a:ea typeface="Times New Roman"/>
                <a:cs typeface="Times New Roman"/>
                <a:sym typeface="Times New Roman"/>
              </a:rPr>
              <a:t>Provided by a PT, OT, Speech/Language Pathologist, Nurse, Audiologist, School Psychologist, Mental Health Professional</a:t>
            </a:r>
          </a:p>
          <a:p>
            <a:pPr indent="-285750" lvl="1" marL="742950" marR="0" rtl="0" algn="l">
              <a:lnSpc>
                <a:spcPct val="80000"/>
              </a:lnSpc>
              <a:spcBef>
                <a:spcPts val="400"/>
              </a:spcBef>
              <a:spcAft>
                <a:spcPts val="0"/>
              </a:spcAft>
              <a:buClr>
                <a:schemeClr val="dk1"/>
              </a:buClr>
              <a:buSzPct val="100000"/>
              <a:buFont typeface="Times New Roman"/>
              <a:buChar char="–"/>
            </a:pPr>
            <a:r>
              <a:rPr b="0" i="0" lang="en-US" sz="2000" u="none" cap="none" strike="noStrike">
                <a:solidFill>
                  <a:schemeClr val="dk1"/>
                </a:solidFill>
                <a:latin typeface="Times New Roman"/>
                <a:ea typeface="Times New Roman"/>
                <a:cs typeface="Times New Roman"/>
                <a:sym typeface="Times New Roman"/>
              </a:rPr>
              <a:t>Includes administering tests face-to-face; interpreting test results and writing reports</a:t>
            </a:r>
          </a:p>
          <a:p>
            <a:pPr indent="-342900" lvl="0" marL="342900" marR="0" rtl="0" algn="l">
              <a:lnSpc>
                <a:spcPct val="80000"/>
              </a:lnSpc>
              <a:spcBef>
                <a:spcPts val="480"/>
              </a:spcBef>
              <a:spcAft>
                <a:spcPts val="0"/>
              </a:spcAft>
              <a:buClr>
                <a:schemeClr val="dk1"/>
              </a:buClr>
              <a:buSzPct val="100000"/>
              <a:buFont typeface="Times New Roman"/>
              <a:buChar char="•"/>
            </a:pPr>
            <a:r>
              <a:rPr b="0" i="0" lang="en-US" sz="2400" u="sng" cap="none" strike="noStrike">
                <a:solidFill>
                  <a:schemeClr val="dk1"/>
                </a:solidFill>
                <a:latin typeface="Times New Roman"/>
                <a:ea typeface="Times New Roman"/>
                <a:cs typeface="Times New Roman"/>
                <a:sym typeface="Times New Roman"/>
              </a:rPr>
              <a:t>Must result in an IEP/IFSP with covered services and/or determine need for continued IEP services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Shape 188"/>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IEP Evaluations</a:t>
            </a:r>
          </a:p>
        </p:txBody>
      </p:sp>
      <p:sp>
        <p:nvSpPr>
          <p:cNvPr id="189" name="Shape 189"/>
          <p:cNvSpPr txBox="1"/>
          <p:nvPr>
            <p:ph idx="1" type="body"/>
          </p:nvPr>
        </p:nvSpPr>
        <p:spPr>
          <a:xfrm>
            <a:off x="381000" y="1981200"/>
            <a:ext cx="8458200" cy="4114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25000"/>
              <a:buFont typeface="Arial"/>
              <a:buNone/>
            </a:pPr>
            <a:r>
              <a:t/>
            </a:r>
            <a:endParaRPr b="0" i="0" sz="3200" u="sng"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640"/>
              </a:spcBef>
              <a:spcAft>
                <a:spcPts val="0"/>
              </a:spcAft>
              <a:buClr>
                <a:schemeClr val="dk1"/>
              </a:buClr>
              <a:buSzPct val="25000"/>
              <a:buFont typeface="Times New Roman"/>
              <a:buNone/>
            </a:pPr>
            <a:r>
              <a:rPr b="0" i="0" lang="en-US" sz="3200" u="sng" cap="none" strike="noStrike">
                <a:solidFill>
                  <a:schemeClr val="dk1"/>
                </a:solidFill>
                <a:latin typeface="Times New Roman"/>
                <a:ea typeface="Times New Roman"/>
                <a:cs typeface="Times New Roman"/>
                <a:sym typeface="Times New Roman"/>
              </a:rPr>
              <a:t>Evaluations Not covered</a:t>
            </a:r>
            <a:r>
              <a:rPr b="0" i="0" lang="en-US" sz="3200" u="none" cap="none" strike="noStrike">
                <a:solidFill>
                  <a:schemeClr val="dk1"/>
                </a:solidFill>
                <a:latin typeface="Times New Roman"/>
                <a:ea typeface="Times New Roman"/>
                <a:cs typeface="Times New Roman"/>
                <a:sym typeface="Times New Roman"/>
              </a:rPr>
              <a:t>: Meetings with families and staff to discuss results and make recommendations.</a:t>
            </a:r>
          </a:p>
          <a:p>
            <a:pPr indent="-342900" lvl="0" marL="342900" marR="0" rtl="0" algn="l">
              <a:lnSpc>
                <a:spcPct val="100000"/>
              </a:lnSpc>
              <a:spcBef>
                <a:spcPts val="640"/>
              </a:spcBef>
              <a:spcAft>
                <a:spcPts val="0"/>
              </a:spcAft>
              <a:buClr>
                <a:schemeClr val="dk1"/>
              </a:buClr>
              <a:buSzPct val="25000"/>
              <a:buFont typeface="Arial"/>
              <a:buNone/>
            </a:pPr>
            <a:r>
              <a:t/>
            </a:r>
            <a:endParaRPr b="0" i="0" sz="3200" u="none" cap="none" strike="noStrike">
              <a:solidFill>
                <a:schemeClr val="dk1"/>
              </a:solidFill>
              <a:latin typeface="Times New Roman"/>
              <a:ea typeface="Times New Roman"/>
              <a:cs typeface="Times New Roman"/>
              <a:sym typeface="Times New Roman"/>
            </a:endParaRP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Shape 195"/>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196" name="Shape 196"/>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 child who </a:t>
            </a:r>
            <a:r>
              <a:rPr b="0" i="0" lang="en-US" sz="2200" u="sng" cap="none" strike="noStrike">
                <a:solidFill>
                  <a:schemeClr val="dk1"/>
                </a:solidFill>
                <a:latin typeface="Arial"/>
                <a:ea typeface="Arial"/>
                <a:cs typeface="Arial"/>
                <a:sym typeface="Arial"/>
              </a:rPr>
              <a:t>qualifies for PCA services</a:t>
            </a:r>
            <a:r>
              <a:rPr b="0" i="0" lang="en-US" sz="2200" u="none" cap="none" strike="noStrike">
                <a:solidFill>
                  <a:schemeClr val="dk1"/>
                </a:solidFill>
                <a:latin typeface="Arial"/>
                <a:ea typeface="Arial"/>
                <a:cs typeface="Arial"/>
                <a:sym typeface="Arial"/>
              </a:rPr>
              <a:t> must</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Be dependent in </a:t>
            </a:r>
            <a:r>
              <a:rPr b="0" i="0" lang="en-US" sz="2200" u="sng" cap="none" strike="noStrike">
                <a:solidFill>
                  <a:schemeClr val="dk1"/>
                </a:solidFill>
                <a:latin typeface="Arial"/>
                <a:ea typeface="Arial"/>
                <a:cs typeface="Arial"/>
                <a:sym typeface="Arial"/>
              </a:rPr>
              <a:t>at least </a:t>
            </a:r>
            <a:r>
              <a:rPr b="0" i="0" lang="en-US" sz="2200" u="none" cap="none" strike="noStrike">
                <a:solidFill>
                  <a:schemeClr val="dk1"/>
                </a:solidFill>
                <a:latin typeface="Arial"/>
                <a:ea typeface="Arial"/>
                <a:cs typeface="Arial"/>
                <a:sym typeface="Arial"/>
              </a:rPr>
              <a:t>one activity of daily living, </a:t>
            </a:r>
            <a:r>
              <a:rPr b="1" i="0" lang="en-US" sz="2200" u="sng" cap="none" strike="noStrike">
                <a:solidFill>
                  <a:schemeClr val="dk1"/>
                </a:solidFill>
                <a:latin typeface="Arial"/>
                <a:ea typeface="Arial"/>
                <a:cs typeface="Arial"/>
                <a:sym typeface="Arial"/>
              </a:rPr>
              <a:t>OR</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Have a level one behavior</a:t>
            </a:r>
          </a:p>
          <a:p>
            <a:pPr indent="-228600" lvl="2" marL="11430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Level one behavior - self injurious, causes physical injury to others, destroys property</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In addition they must receive a covered service:</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Activities of daily living</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Health-related functions through hands-on assistance</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Redirection and intervention for behavior </a:t>
            </a:r>
          </a:p>
          <a:p>
            <a:pPr indent="-342900" lvl="3"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Supervised by a qualified professional (QP): </a:t>
            </a:r>
            <a:r>
              <a:rPr b="0" i="0" lang="en-US" sz="1600" u="none" cap="none" strike="noStrike">
                <a:solidFill>
                  <a:schemeClr val="dk1"/>
                </a:solidFill>
                <a:latin typeface="Arial"/>
                <a:ea typeface="Arial"/>
                <a:cs typeface="Arial"/>
                <a:sym typeface="Arial"/>
              </a:rPr>
              <a:t>PT, OT, speech language pathologist, mental health professional,RN, PHN, LSN, physician, developmental disabilities specialist (DCD teacher) or social worker</a:t>
            </a:r>
          </a:p>
          <a:p>
            <a:pPr indent="-342900" lvl="0" marL="342900" marR="0" rtl="0" algn="l">
              <a:lnSpc>
                <a:spcPct val="100000"/>
              </a:lnSpc>
              <a:spcBef>
                <a:spcPts val="440"/>
              </a:spcBef>
              <a:spcAft>
                <a:spcPts val="0"/>
              </a:spcAft>
              <a:buClr>
                <a:schemeClr val="dk1"/>
              </a:buClr>
              <a:buSzPct val="25000"/>
              <a:buFont typeface="Arial"/>
              <a:buNone/>
            </a:pPr>
            <a:r>
              <a:t/>
            </a:r>
            <a:endParaRPr b="0" i="0" sz="2200" u="none" cap="none" strike="noStrik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Arial"/>
              <a:ea typeface="Arial"/>
              <a:cs typeface="Arial"/>
              <a:sym typeface="Arial"/>
            </a:endParaRPr>
          </a:p>
        </p:txBody>
      </p:sp>
      <p:pic>
        <p:nvPicPr>
          <p:cNvPr descr="MPj04373740000[1]" id="197" name="Shape 197"/>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Shape 203"/>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04" name="Shape 204"/>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600" u="sng" cap="none" strike="noStrike">
                <a:solidFill>
                  <a:schemeClr val="dk1"/>
                </a:solidFill>
                <a:latin typeface="Arial"/>
                <a:ea typeface="Arial"/>
                <a:cs typeface="Arial"/>
                <a:sym typeface="Arial"/>
              </a:rPr>
              <a:t>Activities of Daily Living</a:t>
            </a:r>
          </a:p>
          <a:p>
            <a:pPr indent="0" lvl="0" marL="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Eating - assisting with hand washing, applying orthotics, transfers, food preparation, and feeding</a:t>
            </a:r>
          </a:p>
          <a:p>
            <a:pPr indent="0" lvl="0" marL="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Toileting - assisting with elimination and diapering, transfers, mobility, positioning, feminine hygiene, use of toileting equipment and supplies, cleansing, skin inspection, adjust clothing assist with re-dressing</a:t>
            </a:r>
          </a:p>
          <a:p>
            <a:pPr indent="0" lvl="0" marL="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Grooming - assisting with personal hygiene, basic hair care, oral care, shaving, applying cosmetics and deodorant, eyeglass and hearing aid care</a:t>
            </a: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Arial"/>
              <a:ea typeface="Arial"/>
              <a:cs typeface="Arial"/>
              <a:sym typeface="Arial"/>
            </a:endParaRPr>
          </a:p>
        </p:txBody>
      </p:sp>
      <p:pic>
        <p:nvPicPr>
          <p:cNvPr descr="MPj04373740000[1]" id="205" name="Shape 205"/>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Shape 211"/>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12" name="Shape 212"/>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600" u="sng" cap="none" strike="noStrike">
                <a:solidFill>
                  <a:schemeClr val="dk1"/>
                </a:solidFill>
                <a:latin typeface="Arial"/>
                <a:ea typeface="Arial"/>
                <a:cs typeface="Arial"/>
                <a:sym typeface="Arial"/>
              </a:rPr>
              <a:t>Activities of Daily Living</a:t>
            </a:r>
          </a:p>
          <a:p>
            <a:pPr indent="0" lvl="0" marL="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Dressing - assisting with choosing, applying or changing clothes, applying orthotics and prosthetics or special clothing (TED hose)</a:t>
            </a:r>
          </a:p>
          <a:p>
            <a:pPr indent="0" lvl="0" marL="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Bathing - assist with basic personal hygiene and skin care for bathing or showering; includes transfers, positioning, assist with soap, rinsing, drying, skin inspection, applying lotion or other products</a:t>
            </a:r>
          </a:p>
          <a:p>
            <a:pPr indent="0" lvl="0" marL="0" marR="0" rtl="0" algn="l">
              <a:lnSpc>
                <a:spcPct val="100000"/>
              </a:lnSpc>
              <a:spcBef>
                <a:spcPts val="480"/>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Transferring - assisting with moving from one seat/bed to another; using a lift, pivoting, standing by to assist and two person lifts</a:t>
            </a:r>
          </a:p>
          <a:p>
            <a:pPr indent="-342900" lvl="0" marL="342900" marR="0" rtl="0" algn="l">
              <a:spcBef>
                <a:spcPts val="480"/>
              </a:spcBef>
              <a:spcAft>
                <a:spcPts val="0"/>
              </a:spcAft>
              <a:buClr>
                <a:schemeClr val="dk1"/>
              </a:buClr>
              <a:buSzPct val="100000"/>
              <a:buFont typeface="Arial"/>
              <a:buNone/>
            </a:pPr>
            <a:r>
              <a:t/>
            </a:r>
            <a:endParaRPr b="0" i="0" sz="2400" u="none" cap="none" strike="noStrike">
              <a:solidFill>
                <a:schemeClr val="dk1"/>
              </a:solidFill>
              <a:latin typeface="Arial"/>
              <a:ea typeface="Arial"/>
              <a:cs typeface="Arial"/>
              <a:sym typeface="Arial"/>
            </a:endParaRPr>
          </a:p>
        </p:txBody>
      </p:sp>
      <p:pic>
        <p:nvPicPr>
          <p:cNvPr descr="MPj04373740000[1]" id="213" name="Shape 213"/>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Shape 219"/>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20" name="Shape 220"/>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600" u="sng" cap="none" strike="noStrike">
                <a:solidFill>
                  <a:schemeClr val="dk1"/>
                </a:solidFill>
                <a:latin typeface="Arial"/>
                <a:ea typeface="Arial"/>
                <a:cs typeface="Arial"/>
                <a:sym typeface="Arial"/>
              </a:rPr>
              <a:t>Activities of Daily Living</a:t>
            </a:r>
          </a:p>
          <a:p>
            <a:pPr indent="0" lvl="0" marL="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Mobility: assisting with ambulation; includes assisting with using a wheelchair, walker, cane</a:t>
            </a:r>
          </a:p>
          <a:p>
            <a:pPr indent="0" lvl="0" marL="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Positioning: assisting with positioning, repositioning or turning for necessary care and comfort; includes relieving pressure areas, positioning with pillows, wedges, or bolsters whether in a chair, bed, sofa or wheelchair</a:t>
            </a:r>
          </a:p>
          <a:p>
            <a:pPr indent="0" lvl="0" marL="0" marR="0" rtl="0" algn="l">
              <a:lnSpc>
                <a:spcPct val="100000"/>
              </a:lnSpc>
              <a:spcBef>
                <a:spcPts val="560"/>
              </a:spcBef>
              <a:spcAft>
                <a:spcPts val="0"/>
              </a:spcAft>
              <a:buClr>
                <a:schemeClr val="dk1"/>
              </a:buClr>
              <a:buSzPct val="250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ct val="100000"/>
              <a:buFont typeface="Arial"/>
              <a:buNone/>
            </a:pPr>
            <a:r>
              <a:t/>
            </a:r>
            <a:endParaRPr b="0" i="0" sz="2800" u="none" cap="none" strike="noStrike">
              <a:solidFill>
                <a:schemeClr val="dk1"/>
              </a:solidFill>
              <a:latin typeface="Arial"/>
              <a:ea typeface="Arial"/>
              <a:cs typeface="Arial"/>
              <a:sym typeface="Arial"/>
            </a:endParaRPr>
          </a:p>
        </p:txBody>
      </p:sp>
      <p:pic>
        <p:nvPicPr>
          <p:cNvPr descr="MPj04373740000[1]" id="221" name="Shape 221"/>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Shape 227"/>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28" name="Shape 228"/>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600" u="sng" cap="none" strike="noStrike">
                <a:solidFill>
                  <a:schemeClr val="dk1"/>
                </a:solidFill>
                <a:latin typeface="Arial"/>
                <a:ea typeface="Arial"/>
                <a:cs typeface="Arial"/>
                <a:sym typeface="Arial"/>
              </a:rPr>
              <a:t>Health-Related Tasks</a:t>
            </a:r>
          </a:p>
          <a:p>
            <a:pPr indent="0" lvl="0" marL="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Tasks that </a:t>
            </a:r>
            <a:r>
              <a:rPr b="0" i="0" lang="en-US" sz="2200" u="sng" cap="none" strike="noStrike">
                <a:solidFill>
                  <a:schemeClr val="dk1"/>
                </a:solidFill>
                <a:latin typeface="Arial"/>
                <a:ea typeface="Arial"/>
                <a:cs typeface="Arial"/>
                <a:sym typeface="Arial"/>
              </a:rPr>
              <a:t>do not</a:t>
            </a:r>
            <a:r>
              <a:rPr b="0" i="0" lang="en-US" sz="2200" u="none" cap="none" strike="noStrike">
                <a:solidFill>
                  <a:schemeClr val="dk1"/>
                </a:solidFill>
                <a:latin typeface="Arial"/>
                <a:ea typeface="Arial"/>
                <a:cs typeface="Arial"/>
                <a:sym typeface="Arial"/>
              </a:rPr>
              <a:t> require the skill of a nurse</a:t>
            </a:r>
          </a:p>
          <a:p>
            <a:pPr indent="0" lvl="0" marL="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Range of motion and passive exercise to maintain muscle function and strength</a:t>
            </a:r>
          </a:p>
          <a:p>
            <a:pPr indent="0" lvl="0" marL="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Assist with </a:t>
            </a:r>
            <a:r>
              <a:rPr b="0" i="0" lang="en-US" sz="2200" u="sng" cap="none" strike="noStrike">
                <a:solidFill>
                  <a:schemeClr val="dk1"/>
                </a:solidFill>
                <a:latin typeface="Arial"/>
                <a:ea typeface="Arial"/>
                <a:cs typeface="Arial"/>
                <a:sym typeface="Arial"/>
              </a:rPr>
              <a:t>self-administered</a:t>
            </a:r>
            <a:r>
              <a:rPr b="0" i="0" lang="en-US" sz="2200" u="none" cap="none" strike="noStrike">
                <a:solidFill>
                  <a:srgbClr val="92D050"/>
                </a:solidFill>
                <a:latin typeface="Arial"/>
                <a:ea typeface="Arial"/>
                <a:cs typeface="Arial"/>
                <a:sym typeface="Arial"/>
              </a:rPr>
              <a:t> </a:t>
            </a:r>
            <a:r>
              <a:rPr b="0" i="0" lang="en-US" sz="2200" u="none" cap="none" strike="noStrike">
                <a:solidFill>
                  <a:schemeClr val="dk1"/>
                </a:solidFill>
                <a:latin typeface="Arial"/>
                <a:ea typeface="Arial"/>
                <a:cs typeface="Arial"/>
                <a:sym typeface="Arial"/>
              </a:rPr>
              <a:t>medication (cueing child to take medication; handing child  medication that has been set-up; opening medication; assuring child takes medication)</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Must be trained by a nurse </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Must demonstrate competency to safely assist with self-administered medication</a:t>
            </a:r>
          </a:p>
          <a:p>
            <a:pPr indent="0" lvl="0" marL="0" marR="0" rtl="0" algn="l">
              <a:lnSpc>
                <a:spcPct val="100000"/>
              </a:lnSpc>
              <a:spcBef>
                <a:spcPts val="440"/>
              </a:spcBef>
              <a:spcAft>
                <a:spcPts val="0"/>
              </a:spcAft>
              <a:buClr>
                <a:schemeClr val="dk1"/>
              </a:buClr>
              <a:buSzPct val="100000"/>
              <a:buFont typeface="Arial"/>
              <a:buChar char="•"/>
            </a:pPr>
            <a:r>
              <a:rPr b="0" i="0" lang="en-US" sz="2200" u="sng" cap="none" strike="noStrike">
                <a:solidFill>
                  <a:schemeClr val="dk1"/>
                </a:solidFill>
                <a:latin typeface="Arial"/>
                <a:ea typeface="Arial"/>
                <a:cs typeface="Arial"/>
                <a:sym typeface="Arial"/>
              </a:rPr>
              <a:t>PCAs do not dispense or administer medication</a:t>
            </a:r>
          </a:p>
          <a:p>
            <a:pPr indent="0" lvl="0" marL="0" marR="0" rtl="0" algn="l">
              <a:lnSpc>
                <a:spcPct val="100000"/>
              </a:lnSpc>
              <a:spcBef>
                <a:spcPts val="560"/>
              </a:spcBef>
              <a:spcAft>
                <a:spcPts val="0"/>
              </a:spcAft>
              <a:buClr>
                <a:schemeClr val="dk1"/>
              </a:buClr>
              <a:buSzPct val="250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ct val="100000"/>
              <a:buFont typeface="Arial"/>
              <a:buNone/>
            </a:pPr>
            <a:r>
              <a:t/>
            </a:r>
            <a:endParaRPr b="0" i="0" sz="2800" u="none" cap="none" strike="noStrike">
              <a:solidFill>
                <a:schemeClr val="dk1"/>
              </a:solidFill>
              <a:latin typeface="Arial"/>
              <a:ea typeface="Arial"/>
              <a:cs typeface="Arial"/>
              <a:sym typeface="Arial"/>
            </a:endParaRPr>
          </a:p>
        </p:txBody>
      </p:sp>
      <p:pic>
        <p:nvPicPr>
          <p:cNvPr descr="MPj04373740000[1]" id="229" name="Shape 229"/>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Shape 235"/>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36" name="Shape 236"/>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600" u="sng" cap="none" strike="noStrike">
                <a:solidFill>
                  <a:schemeClr val="dk1"/>
                </a:solidFill>
                <a:latin typeface="Arial"/>
                <a:ea typeface="Arial"/>
                <a:cs typeface="Arial"/>
                <a:sym typeface="Arial"/>
              </a:rPr>
              <a:t>Health-Related Tasks</a:t>
            </a:r>
          </a:p>
          <a:p>
            <a:pPr indent="0" lvl="0" marL="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Intervene for seizures including monitoring and observing </a:t>
            </a:r>
            <a:r>
              <a:rPr b="0" i="0" lang="en-US" sz="2000" u="sng" cap="none" strike="noStrike">
                <a:solidFill>
                  <a:schemeClr val="dk1"/>
                </a:solidFill>
                <a:latin typeface="Arial"/>
                <a:ea typeface="Arial"/>
                <a:cs typeface="Arial"/>
                <a:sym typeface="Arial"/>
              </a:rPr>
              <a:t>while the child is having a seizure</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Continuous monitoring for seizures is not covered</a:t>
            </a:r>
          </a:p>
          <a:p>
            <a:pPr indent="0" lvl="0" marL="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Tracheostomy suctioning and ventilator care</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CLEAN procedures only (PCAs do not provide sterile procedures)</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Supervised by a nurse</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Delegated and trained by a nurse, respiratory therapist or physician</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Specialized training for procedures, tasks and equipment and ventilator care</a:t>
            </a:r>
          </a:p>
          <a:p>
            <a:pPr indent="-285750" lvl="1" marL="742950" marR="0" rtl="0" algn="l">
              <a:lnSpc>
                <a:spcPct val="100000"/>
              </a:lnSpc>
              <a:spcBef>
                <a:spcPts val="400"/>
              </a:spcBef>
              <a:spcAft>
                <a:spcPts val="0"/>
              </a:spcAft>
              <a:buClr>
                <a:schemeClr val="dk1"/>
              </a:buClr>
              <a:buSzPct val="100000"/>
              <a:buFont typeface="Arial"/>
              <a:buChar char="–"/>
            </a:pPr>
            <a:r>
              <a:rPr b="0" i="0" lang="en-US" sz="2000" u="none" cap="none" strike="noStrike">
                <a:solidFill>
                  <a:schemeClr val="dk1"/>
                </a:solidFill>
                <a:latin typeface="Arial"/>
                <a:ea typeface="Arial"/>
                <a:cs typeface="Arial"/>
                <a:sym typeface="Arial"/>
              </a:rPr>
              <a:t>Individual training on specific needs of child</a:t>
            </a:r>
          </a:p>
          <a:p>
            <a:pPr indent="0" lvl="0" marL="0" marR="0" rtl="0" algn="l">
              <a:lnSpc>
                <a:spcPct val="100000"/>
              </a:lnSpc>
              <a:spcBef>
                <a:spcPts val="560"/>
              </a:spcBef>
              <a:spcAft>
                <a:spcPts val="0"/>
              </a:spcAft>
              <a:buClr>
                <a:schemeClr val="dk1"/>
              </a:buClr>
              <a:buSzPct val="250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ct val="100000"/>
              <a:buFont typeface="Arial"/>
              <a:buNone/>
            </a:pPr>
            <a:r>
              <a:t/>
            </a:r>
            <a:endParaRPr b="0" i="0" sz="2800" u="none" cap="none" strike="noStrike">
              <a:solidFill>
                <a:schemeClr val="dk1"/>
              </a:solidFill>
              <a:latin typeface="Arial"/>
              <a:ea typeface="Arial"/>
              <a:cs typeface="Arial"/>
              <a:sym typeface="Arial"/>
            </a:endParaRPr>
          </a:p>
        </p:txBody>
      </p:sp>
      <p:pic>
        <p:nvPicPr>
          <p:cNvPr descr="MPj04373740000[1]" id="237" name="Shape 237"/>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Shape 243"/>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(Paraprofessional) Services</a:t>
            </a:r>
          </a:p>
        </p:txBody>
      </p:sp>
      <p:sp>
        <p:nvSpPr>
          <p:cNvPr id="244" name="Shape 244"/>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chemeClr val="dk1"/>
              </a:buClr>
              <a:buSzPct val="25000"/>
              <a:buFont typeface="Arial"/>
              <a:buNone/>
            </a:pPr>
            <a:r>
              <a:rPr b="0" i="0" lang="en-US" sz="2200" u="sng" cap="none" strike="noStrike">
                <a:solidFill>
                  <a:schemeClr val="dk1"/>
                </a:solidFill>
                <a:latin typeface="Arial"/>
                <a:ea typeface="Arial"/>
                <a:cs typeface="Arial"/>
                <a:sym typeface="Arial"/>
              </a:rPr>
              <a:t>Intervene and Redirect Behavior</a:t>
            </a:r>
          </a:p>
          <a:p>
            <a:pPr indent="0" lvl="0" marL="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Intervention and redirection for behavior that is medically necessary, related to the child’s disability and fits into one of these categories</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Increased vulnerability due to cognitive deficits or socially inappropriate behavior</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Resisting care and verbal aggression that cause care to take longer than normally expected</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Physical aggression towards self or others or destruction of property</a:t>
            </a:r>
          </a:p>
          <a:p>
            <a:pPr indent="-228600" lvl="2" marL="11430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Self-injurious behavior; physical injury to others; destruction of property</a:t>
            </a:r>
          </a:p>
          <a:p>
            <a:pPr indent="0" lvl="0" marL="0" marR="0" rtl="0" algn="l">
              <a:lnSpc>
                <a:spcPct val="100000"/>
              </a:lnSpc>
              <a:spcBef>
                <a:spcPts val="560"/>
              </a:spcBef>
              <a:spcAft>
                <a:spcPts val="0"/>
              </a:spcAft>
              <a:buClr>
                <a:schemeClr val="dk1"/>
              </a:buClr>
              <a:buSzPct val="25000"/>
              <a:buFont typeface="Arial"/>
              <a:buNone/>
            </a:pPr>
            <a:r>
              <a:t/>
            </a:r>
            <a:endParaRPr b="0" i="0" sz="2800" u="sng" cap="none" strike="noStrike">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ct val="100000"/>
              <a:buFont typeface="Arial"/>
              <a:buNone/>
            </a:pPr>
            <a:r>
              <a:t/>
            </a:r>
            <a:endParaRPr b="0" i="0" sz="2800" u="sng" cap="none" strike="noStrike">
              <a:solidFill>
                <a:schemeClr val="dk1"/>
              </a:solidFill>
              <a:latin typeface="Arial"/>
              <a:ea typeface="Arial"/>
              <a:cs typeface="Arial"/>
              <a:sym typeface="Arial"/>
            </a:endParaRPr>
          </a:p>
        </p:txBody>
      </p:sp>
      <p:pic>
        <p:nvPicPr>
          <p:cNvPr descr="MPj04373740000[1]" id="245" name="Shape 245"/>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Shape 251"/>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Supervision</a:t>
            </a:r>
          </a:p>
        </p:txBody>
      </p:sp>
      <p:sp>
        <p:nvSpPr>
          <p:cNvPr id="252" name="Shape 252"/>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Within 14 days or sooner as determined by the QP through direct observation of the PCA’s work</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Every 90 days in 1st year; every 120 days after 1</a:t>
            </a:r>
            <a:r>
              <a:rPr b="0" baseline="30000" i="0" lang="en-US" sz="2200" u="none" cap="none" strike="noStrike">
                <a:solidFill>
                  <a:schemeClr val="dk1"/>
                </a:solidFill>
                <a:latin typeface="Arial"/>
                <a:ea typeface="Arial"/>
                <a:cs typeface="Arial"/>
                <a:sym typeface="Arial"/>
              </a:rPr>
              <a:t>st</a:t>
            </a:r>
            <a:r>
              <a:rPr b="0" i="0" lang="en-US" sz="2200" u="none" cap="none" strike="noStrike">
                <a:solidFill>
                  <a:schemeClr val="dk1"/>
                </a:solidFill>
                <a:latin typeface="Arial"/>
                <a:ea typeface="Arial"/>
                <a:cs typeface="Arial"/>
                <a:sym typeface="Arial"/>
              </a:rPr>
              <a:t> year</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Provided by a qualified professional (QP) within the scope of practice</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Licensed registered nurse, public health nurse, licensed school nurse; physician</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Mental health professional; social worker</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Physical therapist; Occupational therapist</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Speech-language therapist; Audiologist</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Qualified developmental disabilities specialist</a:t>
            </a:r>
          </a:p>
          <a:p>
            <a:pPr indent="-342900" lvl="0" marL="342900" marR="0" rtl="0" algn="l">
              <a:lnSpc>
                <a:spcPct val="100000"/>
              </a:lnSpc>
              <a:spcBef>
                <a:spcPts val="440"/>
              </a:spcBef>
              <a:spcAft>
                <a:spcPts val="0"/>
              </a:spcAft>
              <a:buClr>
                <a:schemeClr val="dk1"/>
              </a:buClr>
              <a:buSzPct val="25000"/>
              <a:buFont typeface="Arial"/>
              <a:buNone/>
            </a:pPr>
            <a:r>
              <a:t/>
            </a:r>
            <a:endParaRPr b="0" i="0" sz="2200" u="sng" cap="none" strike="noStrike">
              <a:solidFill>
                <a:schemeClr val="dk1"/>
              </a:solidFill>
              <a:latin typeface="Arial"/>
              <a:ea typeface="Arial"/>
              <a:cs typeface="Arial"/>
              <a:sym typeface="Arial"/>
            </a:endParaRPr>
          </a:p>
          <a:p>
            <a:pPr indent="-342900" lvl="0" marL="342900" marR="0" rtl="0" algn="l">
              <a:spcBef>
                <a:spcPts val="440"/>
              </a:spcBef>
              <a:spcAft>
                <a:spcPts val="0"/>
              </a:spcAft>
              <a:buClr>
                <a:schemeClr val="dk1"/>
              </a:buClr>
              <a:buSzPct val="100000"/>
              <a:buFont typeface="Arial"/>
              <a:buNone/>
            </a:pPr>
            <a:r>
              <a:t/>
            </a:r>
            <a:endParaRPr b="0" i="0" sz="2200" u="sng" cap="none" strike="noStrike">
              <a:solidFill>
                <a:schemeClr val="dk1"/>
              </a:solidFill>
              <a:latin typeface="Arial"/>
              <a:ea typeface="Arial"/>
              <a:cs typeface="Arial"/>
              <a:sym typeface="Arial"/>
            </a:endParaRPr>
          </a:p>
        </p:txBody>
      </p:sp>
      <p:pic>
        <p:nvPicPr>
          <p:cNvPr descr="MPj04373740000[1]" id="253" name="Shape 253"/>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Shape 259"/>
          <p:cNvSpPr txBox="1"/>
          <p:nvPr>
            <p:ph type="title"/>
          </p:nvPr>
        </p:nvSpPr>
        <p:spPr>
          <a:xfrm>
            <a:off x="457200" y="533400"/>
            <a:ext cx="7772400" cy="1008062"/>
          </a:xfrm>
          <a:prstGeom prst="rect">
            <a:avLst/>
          </a:prstGeom>
          <a:noFill/>
          <a:ln>
            <a:noFill/>
          </a:ln>
        </p:spPr>
        <p:txBody>
          <a:bodyPr anchorCtr="0" anchor="ctr" bIns="45700" lIns="91425" rIns="91425" wrap="square" tIns="45700">
            <a:noAutofit/>
          </a:bodyPr>
          <a:lstStyle/>
          <a:p>
            <a:pPr indent="0" lvl="0" marL="0" marR="0" rtl="0" algn="l">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Personal Care Assistant</a:t>
            </a:r>
            <a:br>
              <a:rPr b="1" i="0" lang="en-US" sz="3200" u="none" cap="none" strike="noStrike">
                <a:solidFill>
                  <a:schemeClr val="dk2"/>
                </a:solidFill>
                <a:latin typeface="Times New Roman"/>
                <a:ea typeface="Times New Roman"/>
                <a:cs typeface="Times New Roman"/>
                <a:sym typeface="Times New Roman"/>
              </a:rPr>
            </a:br>
            <a:r>
              <a:rPr b="1" i="0" lang="en-US" sz="3200" u="none" cap="none" strike="noStrike">
                <a:solidFill>
                  <a:schemeClr val="dk2"/>
                </a:solidFill>
                <a:latin typeface="Times New Roman"/>
                <a:ea typeface="Times New Roman"/>
                <a:cs typeface="Times New Roman"/>
                <a:sym typeface="Times New Roman"/>
              </a:rPr>
              <a:t>Training</a:t>
            </a:r>
          </a:p>
        </p:txBody>
      </p:sp>
      <p:sp>
        <p:nvSpPr>
          <p:cNvPr id="260" name="Shape 260"/>
          <p:cNvSpPr txBox="1"/>
          <p:nvPr>
            <p:ph idx="1" type="body"/>
          </p:nvPr>
        </p:nvSpPr>
        <p:spPr>
          <a:xfrm>
            <a:off x="381000" y="1981200"/>
            <a:ext cx="8077199" cy="4876799"/>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Persons who provide PCA services  </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Take the DHS Individual PCA Training before providing PCA services</a:t>
            </a:r>
          </a:p>
          <a:p>
            <a:pPr indent="-228600" lvl="2" marL="11430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Take and pass the test</a:t>
            </a:r>
          </a:p>
          <a:p>
            <a:pPr indent="-228600" lvl="2" marL="11430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Print the certificate of completion and give a copy to the district</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Are trained on the specific needs of each child for whom the PCA provides services</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Are trained on tracheostomy suctioning and ventilator care as appropriate</a:t>
            </a:r>
          </a:p>
          <a:p>
            <a:pPr indent="-342900" lvl="0" marL="342900" marR="0" rtl="0" algn="l">
              <a:lnSpc>
                <a:spcPct val="100000"/>
              </a:lnSpc>
              <a:spcBef>
                <a:spcPts val="440"/>
              </a:spcBef>
              <a:spcAft>
                <a:spcPts val="0"/>
              </a:spcAft>
              <a:buClr>
                <a:schemeClr val="dk1"/>
              </a:buClr>
              <a:buSzPct val="25000"/>
              <a:buFont typeface="Arial"/>
              <a:buNone/>
            </a:pPr>
            <a:r>
              <a:t/>
            </a:r>
            <a:endParaRPr b="0" i="0" sz="2200" u="sng" cap="none" strike="noStrike">
              <a:solidFill>
                <a:schemeClr val="dk1"/>
              </a:solidFill>
              <a:latin typeface="Arial"/>
              <a:ea typeface="Arial"/>
              <a:cs typeface="Arial"/>
              <a:sym typeface="Arial"/>
            </a:endParaRPr>
          </a:p>
          <a:p>
            <a:pPr indent="-342900" lvl="0" marL="342900" marR="0" rtl="0" algn="l">
              <a:spcBef>
                <a:spcPts val="440"/>
              </a:spcBef>
              <a:spcAft>
                <a:spcPts val="0"/>
              </a:spcAft>
              <a:buClr>
                <a:schemeClr val="dk1"/>
              </a:buClr>
              <a:buSzPct val="100000"/>
              <a:buFont typeface="Arial"/>
              <a:buNone/>
            </a:pPr>
            <a:r>
              <a:t/>
            </a:r>
            <a:endParaRPr b="0" i="0" sz="2200" u="sng" cap="none" strike="noStrike">
              <a:solidFill>
                <a:schemeClr val="dk1"/>
              </a:solidFill>
              <a:latin typeface="Arial"/>
              <a:ea typeface="Arial"/>
              <a:cs typeface="Arial"/>
              <a:sym typeface="Arial"/>
            </a:endParaRPr>
          </a:p>
        </p:txBody>
      </p:sp>
      <p:pic>
        <p:nvPicPr>
          <p:cNvPr descr="MPj04373740000[1]" id="261" name="Shape 261"/>
          <p:cNvPicPr preferRelativeResize="0"/>
          <p:nvPr/>
        </p:nvPicPr>
        <p:blipFill rotWithShape="1">
          <a:blip r:embed="rId3">
            <a:alphaModFix/>
          </a:blip>
          <a:srcRect b="0" l="0" r="0" t="0"/>
          <a:stretch/>
        </p:blipFill>
        <p:spPr>
          <a:xfrm>
            <a:off x="5791200" y="457200"/>
            <a:ext cx="1676399" cy="16763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Shape 267"/>
          <p:cNvSpPr txBox="1"/>
          <p:nvPr>
            <p:ph type="title"/>
          </p:nvPr>
        </p:nvSpPr>
        <p:spPr>
          <a:xfrm>
            <a:off x="685800" y="609600"/>
            <a:ext cx="7772400" cy="874711"/>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Assistive Technology (AT) Devices</a:t>
            </a:r>
          </a:p>
        </p:txBody>
      </p:sp>
      <p:sp>
        <p:nvSpPr>
          <p:cNvPr id="268" name="Shape 268"/>
          <p:cNvSpPr txBox="1"/>
          <p:nvPr>
            <p:ph idx="1" type="body"/>
          </p:nvPr>
        </p:nvSpPr>
        <p:spPr>
          <a:xfrm>
            <a:off x="533400" y="1706325"/>
            <a:ext cx="8077199" cy="4648199"/>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25000"/>
              <a:buFont typeface="Times New Roman"/>
              <a:buNone/>
            </a:pPr>
            <a:r>
              <a:rPr b="0" i="0" lang="en-US" sz="1800" u="sng" cap="none" strike="noStrike">
                <a:solidFill>
                  <a:schemeClr val="dk1"/>
                </a:solidFill>
                <a:latin typeface="Times New Roman"/>
                <a:ea typeface="Times New Roman"/>
                <a:cs typeface="Times New Roman"/>
                <a:sym typeface="Times New Roman"/>
              </a:rPr>
              <a:t>Covered Devices</a:t>
            </a:r>
            <a:r>
              <a:rPr b="0" i="0" lang="en-US" sz="1800" u="none" cap="none" strike="noStrike">
                <a:solidFill>
                  <a:schemeClr val="dk1"/>
                </a:solidFill>
                <a:latin typeface="Times New Roman"/>
                <a:ea typeface="Times New Roman"/>
                <a:cs typeface="Times New Roman"/>
                <a:sym typeface="Times New Roman"/>
              </a:rPr>
              <a:t>:	</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Purchased or rented; repairs covered</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Augmentative communication devices</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Hearing amplification devices</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Mobility devices</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Positioning devices</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Hardware/software essential to a covered device</a:t>
            </a:r>
          </a:p>
          <a:p>
            <a:pPr indent="-342900" lvl="0" marL="342900" marR="0" rtl="0" algn="l">
              <a:lnSpc>
                <a:spcPct val="90000"/>
              </a:lnSpc>
              <a:spcBef>
                <a:spcPts val="360"/>
              </a:spcBef>
              <a:spcAft>
                <a:spcPts val="0"/>
              </a:spcAft>
              <a:buClr>
                <a:schemeClr val="dk1"/>
              </a:buClr>
              <a:buSzPct val="25000"/>
              <a:buFont typeface="Times New Roman"/>
              <a:buNone/>
            </a:pPr>
            <a:r>
              <a:rPr b="0" i="0" lang="en-US" sz="1800" u="sng" cap="none" strike="noStrike">
                <a:solidFill>
                  <a:schemeClr val="dk1"/>
                </a:solidFill>
                <a:latin typeface="Times New Roman"/>
                <a:ea typeface="Times New Roman"/>
                <a:cs typeface="Times New Roman"/>
                <a:sym typeface="Times New Roman"/>
              </a:rPr>
              <a:t>Additional Requirements</a:t>
            </a:r>
            <a:r>
              <a:rPr b="0" i="0" lang="en-US" sz="1800" u="none" cap="none" strike="noStrike">
                <a:solidFill>
                  <a:schemeClr val="dk1"/>
                </a:solidFill>
                <a:latin typeface="Times New Roman"/>
                <a:ea typeface="Times New Roman"/>
                <a:cs typeface="Times New Roman"/>
                <a:sym typeface="Times New Roman"/>
              </a:rPr>
              <a:t>:</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Medically necessary</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Cannot be purchased or used by a school or program - device belongs to the child</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Need for the device must be in the IEP/IFSP/IIIP </a:t>
            </a:r>
          </a:p>
          <a:p>
            <a:pPr indent="-285750" lvl="1" marL="742950" marR="0" rtl="0" algn="l">
              <a:lnSpc>
                <a:spcPct val="90000"/>
              </a:lnSpc>
              <a:spcBef>
                <a:spcPts val="360"/>
              </a:spcBef>
              <a:spcAft>
                <a:spcPts val="0"/>
              </a:spcAft>
              <a:buClr>
                <a:schemeClr val="dk1"/>
              </a:buClr>
              <a:buSzPct val="100000"/>
              <a:buFont typeface="Noto Symbol"/>
              <a:buChar char="▪"/>
            </a:pPr>
            <a:r>
              <a:rPr b="0" i="0" lang="en-US" sz="1800" u="none" cap="none" strike="noStrike">
                <a:solidFill>
                  <a:schemeClr val="dk1"/>
                </a:solidFill>
                <a:latin typeface="Times New Roman"/>
                <a:ea typeface="Times New Roman"/>
                <a:cs typeface="Times New Roman"/>
                <a:sym typeface="Times New Roman"/>
              </a:rPr>
              <a:t>Must be purchased or rented and delivered to the child </a:t>
            </a:r>
            <a:r>
              <a:rPr b="0" i="1" lang="en-US" sz="1800" u="none" cap="none" strike="noStrike">
                <a:solidFill>
                  <a:schemeClr val="dk1"/>
                </a:solidFill>
                <a:latin typeface="Times New Roman"/>
                <a:ea typeface="Times New Roman"/>
                <a:cs typeface="Times New Roman"/>
                <a:sym typeface="Times New Roman"/>
              </a:rPr>
              <a:t>before </a:t>
            </a:r>
            <a:r>
              <a:rPr b="0" i="0" lang="en-US" sz="1800" u="none" cap="none" strike="noStrike">
                <a:solidFill>
                  <a:schemeClr val="dk1"/>
                </a:solidFill>
                <a:latin typeface="Times New Roman"/>
                <a:ea typeface="Times New Roman"/>
                <a:cs typeface="Times New Roman"/>
                <a:sym typeface="Times New Roman"/>
              </a:rPr>
              <a:t>billed</a:t>
            </a:r>
          </a:p>
          <a:p>
            <a:pPr indent="-285750" lvl="1" marL="742950" marR="0" rtl="0" algn="l">
              <a:lnSpc>
                <a:spcPct val="90000"/>
              </a:lnSpc>
              <a:spcBef>
                <a:spcPts val="360"/>
              </a:spcBef>
              <a:spcAft>
                <a:spcPts val="0"/>
              </a:spcAft>
              <a:buClr>
                <a:schemeClr val="dk1"/>
              </a:buClr>
              <a:buSzPct val="250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360"/>
              </a:spcBef>
              <a:spcAft>
                <a:spcPts val="0"/>
              </a:spcAft>
              <a:buClr>
                <a:schemeClr val="dk1"/>
              </a:buClr>
              <a:buSzPct val="25000"/>
              <a:buFont typeface="Times New Roman"/>
              <a:buNone/>
            </a:pPr>
            <a:r>
              <a:rPr b="0" i="0" lang="en-US" sz="1800" u="none" cap="none" strike="noStrike">
                <a:solidFill>
                  <a:schemeClr val="dk1"/>
                </a:solidFill>
                <a:latin typeface="Times New Roman"/>
                <a:ea typeface="Times New Roman"/>
                <a:cs typeface="Times New Roman"/>
                <a:sym typeface="Times New Roman"/>
              </a:rPr>
              <a:t>* As of 7/1/2013, electronic tablets are covered; before billing check to be sure coverage policy development is complete.</a:t>
            </a:r>
          </a:p>
        </p:txBody>
      </p:sp>
      <p:pic>
        <p:nvPicPr>
          <p:cNvPr descr="2344834" id="269" name="Shape 269"/>
          <p:cNvPicPr preferRelativeResize="0"/>
          <p:nvPr/>
        </p:nvPicPr>
        <p:blipFill rotWithShape="1">
          <a:blip r:embed="rId3">
            <a:alphaModFix/>
          </a:blip>
          <a:srcRect b="0" l="0" r="0" t="0"/>
          <a:stretch/>
        </p:blipFill>
        <p:spPr>
          <a:xfrm>
            <a:off x="6096000" y="1905000"/>
            <a:ext cx="1792286" cy="19049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Shape 275"/>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Assistive Technology</a:t>
            </a:r>
          </a:p>
        </p:txBody>
      </p:sp>
      <p:sp>
        <p:nvSpPr>
          <p:cNvPr id="276" name="Shape 276"/>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SCRED provides assistance to make AT decisions</a:t>
            </a:r>
          </a:p>
          <a:p>
            <a:pPr indent="-285750" lvl="1" marL="742950" marR="0" rtl="0" algn="l">
              <a:lnSpc>
                <a:spcPct val="100000"/>
              </a:lnSpc>
              <a:spcBef>
                <a:spcPts val="560"/>
              </a:spcBef>
              <a:spcAft>
                <a:spcPts val="0"/>
              </a:spcAft>
              <a:buClr>
                <a:schemeClr val="dk1"/>
              </a:buClr>
              <a:buSzPct val="100000"/>
              <a:buFont typeface="Times New Roman"/>
              <a:buChar char="–"/>
            </a:pPr>
            <a:r>
              <a:rPr b="0" i="0" lang="en-US" sz="2800" u="none" cap="none" strike="noStrike">
                <a:solidFill>
                  <a:schemeClr val="dk1"/>
                </a:solidFill>
                <a:latin typeface="Times New Roman"/>
                <a:ea typeface="Times New Roman"/>
                <a:cs typeface="Times New Roman"/>
                <a:sym typeface="Times New Roman"/>
              </a:rPr>
              <a:t>Contact the SCRED </a:t>
            </a:r>
            <a:r>
              <a:rPr lang="en-US" sz="2800">
                <a:solidFill>
                  <a:schemeClr val="dk1"/>
                </a:solidFill>
                <a:latin typeface="Times New Roman"/>
                <a:ea typeface="Times New Roman"/>
                <a:cs typeface="Times New Roman"/>
                <a:sym typeface="Times New Roman"/>
              </a:rPr>
              <a:t>Services Coordinator</a:t>
            </a:r>
            <a:r>
              <a:rPr b="0" i="0" lang="en-US" sz="2800" u="none" cap="none" strike="noStrike">
                <a:solidFill>
                  <a:schemeClr val="dk1"/>
                </a:solidFill>
                <a:latin typeface="Times New Roman"/>
                <a:ea typeface="Times New Roman"/>
                <a:cs typeface="Times New Roman"/>
                <a:sym typeface="Times New Roman"/>
              </a:rPr>
              <a:t> that provides support to your service area </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Shape 282"/>
          <p:cNvSpPr txBox="1"/>
          <p:nvPr>
            <p:ph type="title"/>
          </p:nvPr>
        </p:nvSpPr>
        <p:spPr>
          <a:xfrm>
            <a:off x="304800" y="4572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Special Transportation</a:t>
            </a:r>
          </a:p>
        </p:txBody>
      </p:sp>
      <p:sp>
        <p:nvSpPr>
          <p:cNvPr id="283" name="Shape 283"/>
          <p:cNvSpPr txBox="1"/>
          <p:nvPr>
            <p:ph idx="1" type="body"/>
          </p:nvPr>
        </p:nvSpPr>
        <p:spPr>
          <a:xfrm>
            <a:off x="381000" y="1600200"/>
            <a:ext cx="8077199" cy="44958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25000"/>
              <a:buFont typeface="Times New Roman"/>
              <a:buNone/>
            </a:pPr>
            <a:r>
              <a:rPr b="0" i="0" lang="en-US" sz="2800" u="sng" cap="none" strike="noStrike">
                <a:solidFill>
                  <a:schemeClr val="dk1"/>
                </a:solidFill>
                <a:latin typeface="Times New Roman"/>
                <a:ea typeface="Times New Roman"/>
                <a:cs typeface="Times New Roman"/>
                <a:sym typeface="Times New Roman"/>
              </a:rPr>
              <a:t>Covered Only if </a:t>
            </a:r>
            <a:r>
              <a:rPr b="0" i="0" lang="en-US" sz="2800" u="sng" cap="none" strike="noStrike">
                <a:solidFill>
                  <a:srgbClr val="FF0000"/>
                </a:solidFill>
                <a:latin typeface="Times New Roman"/>
                <a:ea typeface="Times New Roman"/>
                <a:cs typeface="Times New Roman"/>
                <a:sym typeface="Times New Roman"/>
              </a:rPr>
              <a:t>All</a:t>
            </a:r>
            <a:r>
              <a:rPr b="0" i="0" lang="en-US" sz="2800" u="sng" cap="none" strike="noStrike">
                <a:solidFill>
                  <a:schemeClr val="dk1"/>
                </a:solidFill>
                <a:latin typeface="Times New Roman"/>
                <a:ea typeface="Times New Roman"/>
                <a:cs typeface="Times New Roman"/>
                <a:sym typeface="Times New Roman"/>
              </a:rPr>
              <a:t> Requirements are Met</a:t>
            </a:r>
            <a:r>
              <a:rPr b="0" i="0" lang="en-US" sz="2800" u="none" cap="none" strike="noStrike">
                <a:solidFill>
                  <a:schemeClr val="dk1"/>
                </a:solidFill>
                <a:latin typeface="Times New Roman"/>
                <a:ea typeface="Times New Roman"/>
                <a:cs typeface="Times New Roman"/>
                <a:sym typeface="Times New Roman"/>
              </a:rPr>
              <a:t>:</a:t>
            </a:r>
          </a:p>
          <a:p>
            <a:pPr indent="-285750" lvl="1" marL="742950" marR="0" rtl="0" algn="l">
              <a:lnSpc>
                <a:spcPct val="90000"/>
              </a:lnSpc>
              <a:spcBef>
                <a:spcPts val="560"/>
              </a:spcBef>
              <a:spcAft>
                <a:spcPts val="0"/>
              </a:spcAft>
              <a:buClr>
                <a:schemeClr val="dk1"/>
              </a:buClr>
              <a:buSzPct val="100000"/>
              <a:buFont typeface="Noto Symbol"/>
              <a:buChar char="▪"/>
            </a:pPr>
            <a:r>
              <a:rPr b="0" i="0" lang="en-US" sz="2800" u="none" cap="none" strike="noStrike">
                <a:solidFill>
                  <a:schemeClr val="dk1"/>
                </a:solidFill>
                <a:latin typeface="Times New Roman"/>
                <a:ea typeface="Times New Roman"/>
                <a:cs typeface="Times New Roman"/>
                <a:sym typeface="Times New Roman"/>
              </a:rPr>
              <a:t>Child has a physical or mental impairment that prevents him/her from safely accessing and using a common carrier (taxi, bus, car, van).</a:t>
            </a:r>
          </a:p>
          <a:p>
            <a:pPr indent="-285750" lvl="1" marL="742950" marR="0" rtl="0" algn="l">
              <a:lnSpc>
                <a:spcPct val="90000"/>
              </a:lnSpc>
              <a:spcBef>
                <a:spcPts val="560"/>
              </a:spcBef>
              <a:spcAft>
                <a:spcPts val="0"/>
              </a:spcAft>
              <a:buClr>
                <a:schemeClr val="dk1"/>
              </a:buClr>
              <a:buSzPct val="100000"/>
              <a:buFont typeface="Noto Symbol"/>
              <a:buChar char="▪"/>
            </a:pPr>
            <a:r>
              <a:rPr b="0" i="0" lang="en-US" sz="2800" u="none" cap="none" strike="noStrike">
                <a:solidFill>
                  <a:schemeClr val="dk1"/>
                </a:solidFill>
                <a:latin typeface="Times New Roman"/>
                <a:ea typeface="Times New Roman"/>
                <a:cs typeface="Times New Roman"/>
                <a:sym typeface="Times New Roman"/>
              </a:rPr>
              <a:t>Child requires a special adaptation or a one-on-one aide, nurse, or PCA while being transported (aide </a:t>
            </a:r>
            <a:r>
              <a:rPr b="0" i="1" lang="en-US" sz="2800" u="none" cap="none" strike="noStrike">
                <a:solidFill>
                  <a:schemeClr val="dk1"/>
                </a:solidFill>
                <a:latin typeface="Times New Roman"/>
                <a:ea typeface="Times New Roman"/>
                <a:cs typeface="Times New Roman"/>
                <a:sym typeface="Times New Roman"/>
              </a:rPr>
              <a:t>cannot </a:t>
            </a:r>
            <a:r>
              <a:rPr b="0" i="0" lang="en-US" sz="2800" u="none" cap="none" strike="noStrike">
                <a:solidFill>
                  <a:schemeClr val="dk1"/>
                </a:solidFill>
                <a:latin typeface="Times New Roman"/>
                <a:ea typeface="Times New Roman"/>
                <a:cs typeface="Times New Roman"/>
                <a:sym typeface="Times New Roman"/>
              </a:rPr>
              <a:t>also be the driver).</a:t>
            </a:r>
          </a:p>
          <a:p>
            <a:pPr indent="-285750" lvl="1" marL="742950" marR="0" rtl="0" algn="l">
              <a:lnSpc>
                <a:spcPct val="90000"/>
              </a:lnSpc>
              <a:spcBef>
                <a:spcPts val="560"/>
              </a:spcBef>
              <a:spcAft>
                <a:spcPts val="0"/>
              </a:spcAft>
              <a:buClr>
                <a:schemeClr val="dk1"/>
              </a:buClr>
              <a:buSzPct val="100000"/>
              <a:buFont typeface="Noto Symbol"/>
              <a:buChar char="▪"/>
            </a:pPr>
            <a:r>
              <a:rPr b="0" i="0" lang="en-US" sz="2800" u="none" cap="none" strike="noStrike">
                <a:solidFill>
                  <a:schemeClr val="dk1"/>
                </a:solidFill>
                <a:latin typeface="Times New Roman"/>
                <a:ea typeface="Times New Roman"/>
                <a:cs typeface="Times New Roman"/>
                <a:sym typeface="Times New Roman"/>
              </a:rPr>
              <a:t>Need for covered IEP special transportation is identified in the IEP/IFSP/IIIP </a:t>
            </a:r>
          </a:p>
          <a:p>
            <a:pPr indent="-285750" lvl="1" marL="742950" marR="0" rtl="0" algn="l">
              <a:lnSpc>
                <a:spcPct val="90000"/>
              </a:lnSpc>
              <a:spcBef>
                <a:spcPts val="560"/>
              </a:spcBef>
              <a:spcAft>
                <a:spcPts val="0"/>
              </a:spcAft>
              <a:buClr>
                <a:schemeClr val="dk1"/>
              </a:buClr>
              <a:buSzPct val="100000"/>
              <a:buFont typeface="Noto Symbol"/>
              <a:buChar char="▪"/>
            </a:pPr>
            <a:r>
              <a:rPr b="0" i="0" lang="en-US" sz="2800" u="none" cap="none" strike="noStrike">
                <a:solidFill>
                  <a:schemeClr val="dk1"/>
                </a:solidFill>
                <a:latin typeface="Times New Roman"/>
                <a:ea typeface="Times New Roman"/>
                <a:cs typeface="Times New Roman"/>
                <a:sym typeface="Times New Roman"/>
              </a:rPr>
              <a:t>Child is transported to </a:t>
            </a:r>
            <a:r>
              <a:rPr b="0" i="0" lang="en-US" sz="2800" u="sng" cap="none" strike="noStrike">
                <a:solidFill>
                  <a:schemeClr val="dk1"/>
                </a:solidFill>
                <a:latin typeface="Times New Roman"/>
                <a:ea typeface="Times New Roman"/>
                <a:cs typeface="Times New Roman"/>
                <a:sym typeface="Times New Roman"/>
              </a:rPr>
              <a:t>another MHCP covered IEP service</a:t>
            </a:r>
            <a:r>
              <a:rPr b="0" i="0" lang="en-US" sz="2800" u="none" cap="none" strike="noStrike">
                <a:solidFill>
                  <a:schemeClr val="dk1"/>
                </a:solidFill>
                <a:latin typeface="Times New Roman"/>
                <a:ea typeface="Times New Roman"/>
                <a:cs typeface="Times New Roman"/>
                <a:sym typeface="Times New Roman"/>
              </a:rPr>
              <a:t> on the same day.</a:t>
            </a:r>
          </a:p>
          <a:p>
            <a:pPr indent="-342900" lvl="0" marL="342900" marR="0" rtl="0" algn="l">
              <a:spcBef>
                <a:spcPts val="560"/>
              </a:spcBef>
              <a:spcAft>
                <a:spcPts val="0"/>
              </a:spcAft>
              <a:buClr>
                <a:schemeClr val="dk1"/>
              </a:buClr>
              <a:buSzPct val="1000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pic>
        <p:nvPicPr>
          <p:cNvPr descr="21072192" id="284" name="Shape 284"/>
          <p:cNvPicPr preferRelativeResize="0"/>
          <p:nvPr/>
        </p:nvPicPr>
        <p:blipFill rotWithShape="1">
          <a:blip r:embed="rId3">
            <a:alphaModFix/>
          </a:blip>
          <a:srcRect b="0" l="0" r="0" t="0"/>
          <a:stretch/>
        </p:blipFill>
        <p:spPr>
          <a:xfrm>
            <a:off x="7543800" y="533400"/>
            <a:ext cx="1128711" cy="1147762"/>
          </a:xfrm>
          <a:prstGeom prst="rect">
            <a:avLst/>
          </a:prstGeom>
          <a:noFill/>
          <a:ln>
            <a:noFill/>
          </a:ln>
        </p:spPr>
      </p:pic>
      <p:pic>
        <p:nvPicPr>
          <p:cNvPr id="285" name="Shape 285"/>
          <p:cNvPicPr preferRelativeResize="0"/>
          <p:nvPr/>
        </p:nvPicPr>
        <p:blipFill rotWithShape="1">
          <a:blip r:embed="rId4">
            <a:alphaModFix/>
          </a:blip>
          <a:srcRect b="0" l="0" r="0" t="0"/>
          <a:stretch/>
        </p:blipFill>
        <p:spPr>
          <a:xfrm>
            <a:off x="6858000" y="381000"/>
            <a:ext cx="406399" cy="4063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Shape 291"/>
          <p:cNvSpPr txBox="1"/>
          <p:nvPr>
            <p:ph type="title"/>
          </p:nvPr>
        </p:nvSpPr>
        <p:spPr>
          <a:xfrm>
            <a:off x="304800" y="4572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Special Transportation</a:t>
            </a:r>
          </a:p>
        </p:txBody>
      </p:sp>
      <p:sp>
        <p:nvSpPr>
          <p:cNvPr id="292" name="Shape 292"/>
          <p:cNvSpPr txBox="1"/>
          <p:nvPr>
            <p:ph idx="1" type="body"/>
          </p:nvPr>
        </p:nvSpPr>
        <p:spPr>
          <a:xfrm>
            <a:off x="381000" y="1600200"/>
            <a:ext cx="8077199" cy="4495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Provided by a district in a district owned vehicle or a contracted school transportation agency vehicle</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Includes getting a child to and from the vehicle, waiting for the vehicle with the child and transporting the child</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Not covered:</a:t>
            </a:r>
          </a:p>
          <a:p>
            <a:pPr indent="-285750" lvl="1" marL="74295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Services of bus supervisors and monitors </a:t>
            </a:r>
          </a:p>
          <a:p>
            <a:pPr indent="-285750" lvl="1" marL="74295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Services provided in taxis, cars and non-school owned buses and vans</a:t>
            </a:r>
          </a:p>
          <a:p>
            <a:pPr indent="-342900" lvl="0" marL="342900" marR="0" rtl="0" algn="l">
              <a:spcBef>
                <a:spcPts val="520"/>
              </a:spcBef>
              <a:spcAft>
                <a:spcPts val="0"/>
              </a:spcAft>
              <a:buClr>
                <a:schemeClr val="dk1"/>
              </a:buClr>
              <a:buSzPct val="100000"/>
              <a:buFont typeface="Arial"/>
              <a:buNone/>
            </a:pPr>
            <a:r>
              <a:t/>
            </a:r>
            <a:endParaRPr b="0" i="0" sz="26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Shape 298"/>
          <p:cNvSpPr txBox="1"/>
          <p:nvPr>
            <p:ph type="title"/>
          </p:nvPr>
        </p:nvSpPr>
        <p:spPr>
          <a:xfrm>
            <a:off x="685800" y="609600"/>
            <a:ext cx="7772400" cy="874711"/>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000" u="none" cap="none" strike="noStrike">
                <a:solidFill>
                  <a:schemeClr val="dk2"/>
                </a:solidFill>
                <a:latin typeface="Times New Roman"/>
                <a:ea typeface="Times New Roman"/>
                <a:cs typeface="Times New Roman"/>
                <a:sym typeface="Times New Roman"/>
              </a:rPr>
              <a:t>Oral Language &amp; Sign Language Interpreter Services</a:t>
            </a:r>
          </a:p>
        </p:txBody>
      </p:sp>
      <p:sp>
        <p:nvSpPr>
          <p:cNvPr id="299" name="Shape 299"/>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l">
              <a:lnSpc>
                <a:spcPct val="90000"/>
              </a:lnSpc>
              <a:spcBef>
                <a:spcPts val="0"/>
              </a:spcBef>
              <a:spcAft>
                <a:spcPts val="0"/>
              </a:spcAft>
              <a:buClr>
                <a:schemeClr val="dk1"/>
              </a:buClr>
              <a:buSzPct val="25000"/>
              <a:buFont typeface="Times New Roman"/>
              <a:buNone/>
            </a:pPr>
            <a:r>
              <a:rPr b="0" i="0" lang="en-US" sz="2000" u="sng" cap="none" strike="noStrike">
                <a:solidFill>
                  <a:schemeClr val="dk1"/>
                </a:solidFill>
                <a:latin typeface="Times New Roman"/>
                <a:ea typeface="Times New Roman"/>
                <a:cs typeface="Times New Roman"/>
                <a:sym typeface="Times New Roman"/>
              </a:rPr>
              <a:t>Covered When</a:t>
            </a:r>
            <a:r>
              <a:rPr b="0" i="0" lang="en-US" sz="2000" u="none" cap="none" strike="noStrike">
                <a:solidFill>
                  <a:schemeClr val="dk1"/>
                </a:solidFill>
                <a:latin typeface="Times New Roman"/>
                <a:ea typeface="Times New Roman"/>
                <a:cs typeface="Times New Roman"/>
                <a:sym typeface="Times New Roman"/>
              </a:rPr>
              <a:t>:</a:t>
            </a:r>
          </a:p>
          <a:p>
            <a:pPr indent="-285750" lvl="1" marL="742950" marR="0" rtl="0" algn="l">
              <a:lnSpc>
                <a:spcPct val="90000"/>
              </a:lnSpc>
              <a:spcBef>
                <a:spcPts val="400"/>
              </a:spcBef>
              <a:spcAft>
                <a:spcPts val="0"/>
              </a:spcAft>
              <a:buClr>
                <a:schemeClr val="dk1"/>
              </a:buClr>
              <a:buSzPct val="100000"/>
              <a:buFont typeface="Noto Symbol"/>
              <a:buChar char="▪"/>
            </a:pPr>
            <a:r>
              <a:rPr b="0" i="0" lang="en-US" sz="2000" u="none" cap="none" strike="noStrike">
                <a:solidFill>
                  <a:schemeClr val="dk1"/>
                </a:solidFill>
                <a:latin typeface="Times New Roman"/>
                <a:ea typeface="Times New Roman"/>
                <a:cs typeface="Times New Roman"/>
                <a:sym typeface="Times New Roman"/>
              </a:rPr>
              <a:t>Provided to a child with limited English proficiency in conjunction with another covered IEP service.</a:t>
            </a:r>
          </a:p>
          <a:p>
            <a:pPr indent="-285750" lvl="1" marL="742950" marR="0" rtl="0" algn="l">
              <a:lnSpc>
                <a:spcPct val="90000"/>
              </a:lnSpc>
              <a:spcBef>
                <a:spcPts val="400"/>
              </a:spcBef>
              <a:spcAft>
                <a:spcPts val="0"/>
              </a:spcAft>
              <a:buClr>
                <a:schemeClr val="dk1"/>
              </a:buClr>
              <a:buSzPct val="100000"/>
              <a:buFont typeface="Noto Symbol"/>
              <a:buChar char="▪"/>
            </a:pPr>
            <a:r>
              <a:rPr b="0" i="0" lang="en-US" sz="2000" u="none" cap="none" strike="noStrike">
                <a:solidFill>
                  <a:schemeClr val="dk1"/>
                </a:solidFill>
                <a:latin typeface="Times New Roman"/>
                <a:ea typeface="Times New Roman"/>
                <a:cs typeface="Times New Roman"/>
                <a:sym typeface="Times New Roman"/>
              </a:rPr>
              <a:t>Provided to a parent in order to obtain and relay information regarding the child during a covered IEP service or evaluation</a:t>
            </a:r>
          </a:p>
          <a:p>
            <a:pPr indent="-342900" lvl="0" marL="342900" marR="0" rtl="0" algn="l">
              <a:lnSpc>
                <a:spcPct val="90000"/>
              </a:lnSpc>
              <a:spcBef>
                <a:spcPts val="400"/>
              </a:spcBef>
              <a:spcAft>
                <a:spcPts val="0"/>
              </a:spcAft>
              <a:buClr>
                <a:schemeClr val="dk1"/>
              </a:buClr>
              <a:buSzPct val="25000"/>
              <a:buFont typeface="Times New Roman"/>
              <a:buNone/>
            </a:pPr>
            <a:r>
              <a:rPr b="0" i="0" lang="en-US" sz="2000" u="sng" cap="none" strike="noStrike">
                <a:solidFill>
                  <a:schemeClr val="dk1"/>
                </a:solidFill>
                <a:latin typeface="Times New Roman"/>
                <a:ea typeface="Times New Roman"/>
                <a:cs typeface="Times New Roman"/>
                <a:sym typeface="Times New Roman"/>
              </a:rPr>
              <a:t>Provided by</a:t>
            </a:r>
            <a:r>
              <a:rPr b="0" i="0" lang="en-US" sz="2000" u="none" cap="none" strike="noStrike">
                <a:solidFill>
                  <a:schemeClr val="dk1"/>
                </a:solidFill>
                <a:latin typeface="Times New Roman"/>
                <a:ea typeface="Times New Roman"/>
                <a:cs typeface="Times New Roman"/>
                <a:sym typeface="Times New Roman"/>
              </a:rPr>
              <a:t>:</a:t>
            </a:r>
          </a:p>
          <a:p>
            <a:pPr indent="-285750" lvl="1" marL="742950" marR="0" rtl="0" algn="l">
              <a:lnSpc>
                <a:spcPct val="90000"/>
              </a:lnSpc>
              <a:spcBef>
                <a:spcPts val="400"/>
              </a:spcBef>
              <a:spcAft>
                <a:spcPts val="0"/>
              </a:spcAft>
              <a:buClr>
                <a:schemeClr val="dk1"/>
              </a:buClr>
              <a:buSzPct val="100000"/>
              <a:buFont typeface="Noto Symbol"/>
              <a:buChar char="▪"/>
            </a:pPr>
            <a:r>
              <a:rPr b="0" i="0" lang="en-US" sz="2000" u="none" cap="none" strike="noStrike">
                <a:solidFill>
                  <a:schemeClr val="dk1"/>
                </a:solidFill>
                <a:latin typeface="Times New Roman"/>
                <a:ea typeface="Times New Roman"/>
                <a:cs typeface="Times New Roman"/>
                <a:sym typeface="Times New Roman"/>
              </a:rPr>
              <a:t>A person who speaks the language (or signs) and is employed by or has a contract with the school/district to provide language interpreter services.</a:t>
            </a:r>
          </a:p>
          <a:p>
            <a:pPr indent="-285750" lvl="1" marL="742950" marR="0" rtl="0" algn="l">
              <a:lnSpc>
                <a:spcPct val="90000"/>
              </a:lnSpc>
              <a:spcBef>
                <a:spcPts val="400"/>
              </a:spcBef>
              <a:spcAft>
                <a:spcPts val="0"/>
              </a:spcAft>
              <a:buClr>
                <a:schemeClr val="dk1"/>
              </a:buClr>
              <a:buSzPct val="100000"/>
              <a:buFont typeface="Noto Symbol"/>
              <a:buChar char="▪"/>
            </a:pPr>
            <a:r>
              <a:rPr b="0" i="0" lang="en-US" sz="2000" u="none" cap="none" strike="noStrike">
                <a:solidFill>
                  <a:schemeClr val="dk1"/>
                </a:solidFill>
                <a:latin typeface="Times New Roman"/>
                <a:ea typeface="Times New Roman"/>
                <a:cs typeface="Times New Roman"/>
                <a:sym typeface="Times New Roman"/>
              </a:rPr>
              <a:t>See requirements for “competent interpreters” in Technical Assistance Guide.</a:t>
            </a:r>
          </a:p>
          <a:p>
            <a:pPr indent="-342900" lvl="0" marL="342900" marR="0" rtl="0" algn="ctr">
              <a:lnSpc>
                <a:spcPct val="90000"/>
              </a:lnSpc>
              <a:spcBef>
                <a:spcPts val="400"/>
              </a:spcBef>
              <a:spcAft>
                <a:spcPts val="0"/>
              </a:spcAft>
              <a:buClr>
                <a:schemeClr val="dk1"/>
              </a:buClr>
              <a:buSzPct val="250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400"/>
              </a:spcBef>
              <a:spcAft>
                <a:spcPts val="0"/>
              </a:spcAft>
              <a:buClr>
                <a:schemeClr val="dk1"/>
              </a:buClr>
              <a:buSzPct val="100000"/>
              <a:buFont typeface="Arial"/>
              <a:buNone/>
            </a:pPr>
            <a:r>
              <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Shape 305"/>
          <p:cNvSpPr txBox="1"/>
          <p:nvPr>
            <p:ph type="title"/>
          </p:nvPr>
        </p:nvSpPr>
        <p:spPr>
          <a:xfrm>
            <a:off x="685800" y="609600"/>
            <a:ext cx="7772400" cy="874711"/>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Arial"/>
              <a:buNone/>
            </a:pPr>
            <a:r>
              <a:rPr b="1" i="0" lang="en-US" sz="4000" u="none" cap="none" strike="noStrike">
                <a:solidFill>
                  <a:schemeClr val="dk2"/>
                </a:solidFill>
                <a:latin typeface="Arial"/>
                <a:ea typeface="Arial"/>
                <a:cs typeface="Arial"/>
                <a:sym typeface="Arial"/>
              </a:rPr>
              <a:t>Service Not Covered</a:t>
            </a:r>
          </a:p>
        </p:txBody>
      </p:sp>
      <p:sp>
        <p:nvSpPr>
          <p:cNvPr id="306" name="Shape 306"/>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ctr">
              <a:lnSpc>
                <a:spcPct val="90000"/>
              </a:lnSpc>
              <a:spcBef>
                <a:spcPts val="0"/>
              </a:spcBef>
              <a:spcAft>
                <a:spcPts val="0"/>
              </a:spcAft>
              <a:buClr>
                <a:schemeClr val="dk1"/>
              </a:buClr>
              <a:buSzPct val="250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List in the IEP Services Technical Assistance Guide services section (E)</a:t>
            </a:r>
          </a:p>
          <a:p>
            <a:pPr indent="-342900" lvl="0" marL="34290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Not a complete list</a:t>
            </a:r>
          </a:p>
          <a:p>
            <a:pPr indent="-342900" lvl="0" marL="34290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Review list carefully </a:t>
            </a:r>
          </a:p>
          <a:p>
            <a:pPr indent="-342900" lvl="0" marL="342900" marR="0" rtl="0" algn="l">
              <a:lnSpc>
                <a:spcPct val="100000"/>
              </a:lnSpc>
              <a:spcBef>
                <a:spcPts val="560"/>
              </a:spcBef>
              <a:spcAft>
                <a:spcPts val="0"/>
              </a:spcAft>
              <a:buClr>
                <a:schemeClr val="dk1"/>
              </a:buClr>
              <a:buSzPct val="100000"/>
              <a:buFont typeface="Arial"/>
              <a:buChar char="•"/>
            </a:pPr>
            <a:r>
              <a:rPr b="0" i="0" lang="en-US" sz="2800" u="none" cap="none" strike="noStrike">
                <a:solidFill>
                  <a:schemeClr val="dk1"/>
                </a:solidFill>
                <a:latin typeface="Arial"/>
                <a:ea typeface="Arial"/>
                <a:cs typeface="Arial"/>
                <a:sym typeface="Arial"/>
              </a:rPr>
              <a:t>Never </a:t>
            </a:r>
            <a:r>
              <a:rPr b="0" i="0" lang="en-US" sz="2800" u="sng" cap="none" strike="noStrike">
                <a:solidFill>
                  <a:schemeClr val="dk1"/>
                </a:solidFill>
                <a:latin typeface="Arial"/>
                <a:ea typeface="Arial"/>
                <a:cs typeface="Arial"/>
                <a:sym typeface="Arial"/>
              </a:rPr>
              <a:t>assume</a:t>
            </a:r>
            <a:r>
              <a:rPr b="0" i="0" lang="en-US" sz="2800" u="none" cap="none" strike="noStrike">
                <a:solidFill>
                  <a:schemeClr val="dk1"/>
                </a:solidFill>
                <a:latin typeface="Arial"/>
                <a:ea typeface="Arial"/>
                <a:cs typeface="Arial"/>
                <a:sym typeface="Arial"/>
              </a:rPr>
              <a:t> that a service is covered if not listed as not covered; when in doubt ask DHS</a:t>
            </a:r>
          </a:p>
          <a:p>
            <a:pPr indent="-342900" lvl="0" marL="342900" marR="0" rtl="0" algn="l">
              <a:spcBef>
                <a:spcPts val="560"/>
              </a:spcBef>
              <a:spcAft>
                <a:spcPts val="0"/>
              </a:spcAft>
              <a:buClr>
                <a:schemeClr val="dk1"/>
              </a:buClr>
              <a:buSzPct val="1000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Shape 312"/>
          <p:cNvSpPr txBox="1"/>
          <p:nvPr>
            <p:ph type="title"/>
          </p:nvPr>
        </p:nvSpPr>
        <p:spPr>
          <a:xfrm>
            <a:off x="685800" y="304800"/>
            <a:ext cx="7772400" cy="1541461"/>
          </a:xfrm>
          <a:prstGeom prst="rect">
            <a:avLst/>
          </a:prstGeom>
          <a:noFill/>
          <a:ln>
            <a:noFill/>
          </a:ln>
        </p:spPr>
        <p:txBody>
          <a:bodyPr anchorCtr="0" anchor="ctr" bIns="45700" lIns="91425" rIns="91425" wrap="square" tIns="45700">
            <a:noAutofit/>
          </a:bodyPr>
          <a:lstStyle/>
          <a:p>
            <a:pPr indent="0" lvl="0" marL="0" marR="0" rtl="0" algn="ctr">
              <a:lnSpc>
                <a:spcPct val="75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The MA Billing Process</a:t>
            </a:r>
          </a:p>
        </p:txBody>
      </p:sp>
      <p:sp>
        <p:nvSpPr>
          <p:cNvPr id="313" name="Shape 313"/>
          <p:cNvSpPr txBox="1"/>
          <p:nvPr>
            <p:ph idx="1" type="body"/>
          </p:nvPr>
        </p:nvSpPr>
        <p:spPr>
          <a:xfrm>
            <a:off x="381000" y="1524000"/>
            <a:ext cx="8153399" cy="4648199"/>
          </a:xfrm>
          <a:prstGeom prst="rect">
            <a:avLst/>
          </a:prstGeom>
          <a:noFill/>
          <a:ln>
            <a:noFill/>
          </a:ln>
        </p:spPr>
        <p:txBody>
          <a:bodyPr anchorCtr="0" anchor="t" bIns="45700" lIns="91425" rIns="91425" wrap="square" tIns="45700">
            <a:noAutofit/>
          </a:bodyPr>
          <a:lstStyle/>
          <a:p>
            <a:pPr indent="-457200" lvl="1" marL="914400" marR="0" rtl="0" algn="l">
              <a:lnSpc>
                <a:spcPct val="90000"/>
              </a:lnSpc>
              <a:spcBef>
                <a:spcPts val="0"/>
              </a:spcBef>
              <a:spcAft>
                <a:spcPts val="0"/>
              </a:spcAft>
              <a:buClr>
                <a:schemeClr val="dk1"/>
              </a:buClr>
              <a:buSzPct val="100000"/>
              <a:buFont typeface="Times New Roman"/>
              <a:buAutoNum type="arabicPeriod"/>
            </a:pPr>
            <a:r>
              <a:rPr b="0" i="0" lang="en-US" sz="2200" u="none" cap="none" strike="noStrike">
                <a:solidFill>
                  <a:schemeClr val="dk1"/>
                </a:solidFill>
                <a:latin typeface="Times New Roman"/>
                <a:ea typeface="Times New Roman"/>
                <a:cs typeface="Times New Roman"/>
                <a:sym typeface="Times New Roman"/>
              </a:rPr>
              <a:t>It is the responsibility of the </a:t>
            </a:r>
            <a:r>
              <a:rPr b="0" i="0" lang="en-US" sz="2200" u="sng" cap="none" strike="noStrike">
                <a:solidFill>
                  <a:schemeClr val="dk1"/>
                </a:solidFill>
                <a:latin typeface="Times New Roman"/>
                <a:ea typeface="Times New Roman"/>
                <a:cs typeface="Times New Roman"/>
                <a:sym typeface="Times New Roman"/>
              </a:rPr>
              <a:t>special education case manager</a:t>
            </a:r>
            <a:r>
              <a:rPr b="0" i="0" lang="en-US" sz="2200" u="none" cap="none" strike="noStrike">
                <a:solidFill>
                  <a:schemeClr val="dk1"/>
                </a:solidFill>
                <a:latin typeface="Times New Roman"/>
                <a:ea typeface="Times New Roman"/>
                <a:cs typeface="Times New Roman"/>
                <a:sym typeface="Times New Roman"/>
              </a:rPr>
              <a:t> to determine if the special education student is eligible for MHCP.  There is an assigned person in </a:t>
            </a:r>
            <a:r>
              <a:rPr lang="en-US" sz="2200">
                <a:solidFill>
                  <a:schemeClr val="dk1"/>
                </a:solidFill>
                <a:latin typeface="Times New Roman"/>
                <a:ea typeface="Times New Roman"/>
                <a:cs typeface="Times New Roman"/>
                <a:sym typeface="Times New Roman"/>
              </a:rPr>
              <a:t>each</a:t>
            </a:r>
            <a:r>
              <a:rPr b="0" i="0" lang="en-US" sz="2200" u="none" cap="none" strike="noStrike">
                <a:solidFill>
                  <a:schemeClr val="dk1"/>
                </a:solidFill>
                <a:latin typeface="Times New Roman"/>
                <a:ea typeface="Times New Roman"/>
                <a:cs typeface="Times New Roman"/>
                <a:sym typeface="Times New Roman"/>
              </a:rPr>
              <a:t> district to check the MHCP Eligibility website.  This is the due process secretary in most districts.</a:t>
            </a:r>
          </a:p>
          <a:p>
            <a:pPr indent="-457200" lvl="1" marL="914400" marR="0" rtl="0" algn="l">
              <a:lnSpc>
                <a:spcPct val="90000"/>
              </a:lnSpc>
              <a:spcBef>
                <a:spcPts val="1040"/>
              </a:spcBef>
              <a:spcAft>
                <a:spcPts val="0"/>
              </a:spcAft>
              <a:buClr>
                <a:schemeClr val="dk1"/>
              </a:buClr>
              <a:buSzPct val="100000"/>
              <a:buFont typeface="Times New Roman"/>
              <a:buAutoNum type="arabicPeriod"/>
            </a:pPr>
            <a:r>
              <a:rPr b="0" i="0" lang="en-US" sz="2200" u="none" cap="none" strike="noStrike">
                <a:solidFill>
                  <a:schemeClr val="dk1"/>
                </a:solidFill>
                <a:latin typeface="Times New Roman"/>
                <a:ea typeface="Times New Roman"/>
                <a:cs typeface="Times New Roman"/>
                <a:sym typeface="Times New Roman"/>
              </a:rPr>
              <a:t>The case manager will determine whether the student receives any of the billable services.</a:t>
            </a:r>
          </a:p>
          <a:p>
            <a:pPr indent="-457200" lvl="1" marL="914400" marR="0" rtl="0" algn="l">
              <a:lnSpc>
                <a:spcPct val="90000"/>
              </a:lnSpc>
              <a:spcBef>
                <a:spcPts val="1040"/>
              </a:spcBef>
              <a:spcAft>
                <a:spcPts val="600"/>
              </a:spcAft>
              <a:buClr>
                <a:schemeClr val="dk1"/>
              </a:buClr>
              <a:buSzPct val="100000"/>
              <a:buFont typeface="Times New Roman"/>
              <a:buAutoNum type="arabicPeriod"/>
            </a:pPr>
            <a:r>
              <a:rPr b="0" i="0" lang="en-US" sz="2200" u="none" cap="none" strike="noStrike">
                <a:solidFill>
                  <a:schemeClr val="dk1"/>
                </a:solidFill>
                <a:latin typeface="Times New Roman"/>
                <a:ea typeface="Times New Roman"/>
                <a:cs typeface="Times New Roman"/>
                <a:sym typeface="Times New Roman"/>
              </a:rPr>
              <a:t>Obtain parental consent to bill MHCP.</a:t>
            </a:r>
            <a:r>
              <a:rPr b="1" i="0" lang="en-US" sz="2200" u="none" cap="none" strike="noStrike">
                <a:solidFill>
                  <a:schemeClr val="dk1"/>
                </a:solidFill>
                <a:latin typeface="Times New Roman"/>
                <a:ea typeface="Times New Roman"/>
                <a:cs typeface="Times New Roman"/>
                <a:sym typeface="Times New Roman"/>
              </a:rPr>
              <a:t>  After </a:t>
            </a:r>
            <a:r>
              <a:rPr b="1" lang="en-US" sz="2200">
                <a:solidFill>
                  <a:schemeClr val="dk1"/>
                </a:solidFill>
                <a:latin typeface="Times New Roman"/>
                <a:ea typeface="Times New Roman"/>
                <a:cs typeface="Times New Roman"/>
                <a:sym typeface="Times New Roman"/>
              </a:rPr>
              <a:t>initial</a:t>
            </a:r>
            <a:r>
              <a:rPr b="1" i="0" lang="en-US" sz="2200" u="none" cap="none" strike="noStrike">
                <a:solidFill>
                  <a:schemeClr val="dk1"/>
                </a:solidFill>
                <a:latin typeface="Times New Roman"/>
                <a:ea typeface="Times New Roman"/>
                <a:cs typeface="Times New Roman"/>
                <a:sym typeface="Times New Roman"/>
              </a:rPr>
              <a:t> consent is obtained, the yearly issuance of procedural safeguards is the only ongoing requirement.</a:t>
            </a:r>
          </a:p>
          <a:p>
            <a:pPr indent="0" lvl="0" marL="0" marR="0" rtl="0" algn="l">
              <a:lnSpc>
                <a:spcPct val="90000"/>
              </a:lnSpc>
              <a:spcBef>
                <a:spcPts val="1040"/>
              </a:spcBef>
              <a:spcAft>
                <a:spcPts val="600"/>
              </a:spcAft>
              <a:buNone/>
            </a:pPr>
            <a:r>
              <a:t/>
            </a:r>
            <a:endParaRPr sz="2200">
              <a:solidFill>
                <a:schemeClr val="dk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Shape 319"/>
          <p:cNvSpPr txBox="1"/>
          <p:nvPr>
            <p:ph type="title"/>
          </p:nvPr>
        </p:nvSpPr>
        <p:spPr>
          <a:xfrm>
            <a:off x="685800" y="152400"/>
            <a:ext cx="7772400" cy="12954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The MA Billing Process</a:t>
            </a:r>
            <a:br>
              <a:rPr b="1" i="0" lang="en-US" sz="4400" u="none" cap="none" strike="noStrike">
                <a:solidFill>
                  <a:schemeClr val="dk2"/>
                </a:solidFill>
                <a:latin typeface="Times New Roman"/>
                <a:ea typeface="Times New Roman"/>
                <a:cs typeface="Times New Roman"/>
                <a:sym typeface="Times New Roman"/>
              </a:rPr>
            </a:br>
            <a:r>
              <a:rPr b="1" i="0" lang="en-US" sz="2400" u="none" cap="none" strike="noStrike">
                <a:solidFill>
                  <a:schemeClr val="dk2"/>
                </a:solidFill>
                <a:latin typeface="Times New Roman"/>
                <a:ea typeface="Times New Roman"/>
                <a:cs typeface="Times New Roman"/>
                <a:sym typeface="Times New Roman"/>
              </a:rPr>
              <a:t>(continued)</a:t>
            </a:r>
          </a:p>
        </p:txBody>
      </p:sp>
      <p:sp>
        <p:nvSpPr>
          <p:cNvPr id="320" name="Shape 320"/>
          <p:cNvSpPr txBox="1"/>
          <p:nvPr>
            <p:ph idx="1" type="body"/>
          </p:nvPr>
        </p:nvSpPr>
        <p:spPr>
          <a:xfrm>
            <a:off x="381000" y="1365525"/>
            <a:ext cx="8381999" cy="4876799"/>
          </a:xfrm>
          <a:prstGeom prst="rect">
            <a:avLst/>
          </a:prstGeom>
          <a:noFill/>
          <a:ln>
            <a:noFill/>
          </a:ln>
        </p:spPr>
        <p:txBody>
          <a:bodyPr anchorCtr="0" anchor="t" bIns="45700" lIns="91425" rIns="91425" wrap="square" tIns="45700">
            <a:noAutofit/>
          </a:bodyPr>
          <a:lstStyle/>
          <a:p>
            <a:pPr indent="-381000" lvl="2" marL="609600" marR="0" rtl="0" algn="l">
              <a:lnSpc>
                <a:spcPct val="100000"/>
              </a:lnSpc>
              <a:spcBef>
                <a:spcPts val="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4. </a:t>
            </a:r>
            <a:r>
              <a:rPr b="0" i="0" lang="en-US" sz="2000" u="sng" cap="none" strike="noStrike">
                <a:solidFill>
                  <a:schemeClr val="dk1"/>
                </a:solidFill>
                <a:latin typeface="Times New Roman"/>
                <a:ea typeface="Times New Roman"/>
                <a:cs typeface="Times New Roman"/>
                <a:sym typeface="Times New Roman"/>
              </a:rPr>
              <a:t>After the meeting</a:t>
            </a:r>
            <a:r>
              <a:rPr b="0" i="0" lang="en-US" sz="2000" u="none" cap="none" strike="noStrike">
                <a:solidFill>
                  <a:schemeClr val="dk1"/>
                </a:solidFill>
                <a:latin typeface="Times New Roman"/>
                <a:ea typeface="Times New Roman"/>
                <a:cs typeface="Times New Roman"/>
                <a:sym typeface="Times New Roman"/>
              </a:rPr>
              <a:t>, the case manager or other knowledgeable person should discuss with the parent(s) the district’s request to access MHCP to bill for services.  See SCRED “</a:t>
            </a:r>
            <a:r>
              <a:rPr b="0" i="1" lang="en-US" sz="2000" u="none" cap="none" strike="noStrike">
                <a:solidFill>
                  <a:schemeClr val="dk1"/>
                </a:solidFill>
                <a:latin typeface="Times New Roman"/>
                <a:ea typeface="Times New Roman"/>
                <a:cs typeface="Times New Roman"/>
                <a:sym typeface="Times New Roman"/>
              </a:rPr>
              <a:t>Desk Reference MHCP Billing Script”</a:t>
            </a:r>
            <a:r>
              <a:rPr b="0" i="0" lang="en-US" sz="2000" u="none" cap="none" strike="noStrike">
                <a:solidFill>
                  <a:schemeClr val="dk1"/>
                </a:solidFill>
                <a:latin typeface="Times New Roman"/>
                <a:ea typeface="Times New Roman"/>
                <a:cs typeface="Times New Roman"/>
                <a:sym typeface="Times New Roman"/>
              </a:rPr>
              <a:t> for this purpose. </a:t>
            </a:r>
          </a:p>
          <a:p>
            <a:pPr indent="-381000" lvl="2" marL="609600" marR="0" rtl="0" algn="l">
              <a:lnSpc>
                <a:spcPct val="100000"/>
              </a:lnSpc>
              <a:spcBef>
                <a:spcPts val="440"/>
              </a:spcBef>
              <a:spcAft>
                <a:spcPts val="0"/>
              </a:spcAft>
              <a:buClr>
                <a:schemeClr val="dk1"/>
              </a:buClr>
              <a:buSzPct val="250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381000" lvl="2" marL="609600" marR="0" rtl="0" algn="l">
              <a:lnSpc>
                <a:spcPct val="100000"/>
              </a:lnSpc>
              <a:spcBef>
                <a:spcPts val="44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5. If the student receives nursing services, the case manager will contact the school nurse to obtain a </a:t>
            </a:r>
            <a:r>
              <a:rPr b="0" i="0" lang="en-US" sz="2000" u="sng" cap="none" strike="noStrike">
                <a:solidFill>
                  <a:schemeClr val="dk1"/>
                </a:solidFill>
                <a:latin typeface="Times New Roman"/>
                <a:ea typeface="Times New Roman"/>
                <a:cs typeface="Times New Roman"/>
                <a:sym typeface="Times New Roman"/>
              </a:rPr>
              <a:t>Physician’s Order</a:t>
            </a:r>
            <a:r>
              <a:rPr b="0" i="0" lang="en-US" sz="2000" u="none" cap="none" strike="noStrike">
                <a:solidFill>
                  <a:schemeClr val="dk1"/>
                </a:solidFill>
                <a:latin typeface="Times New Roman"/>
                <a:ea typeface="Times New Roman"/>
                <a:cs typeface="Times New Roman"/>
                <a:sym typeface="Times New Roman"/>
              </a:rPr>
              <a:t> (for nursing services).</a:t>
            </a:r>
          </a:p>
          <a:p>
            <a:pPr indent="-381000" lvl="2" marL="609600" marR="0" rtl="0" algn="l">
              <a:lnSpc>
                <a:spcPct val="100000"/>
              </a:lnSpc>
              <a:spcBef>
                <a:spcPts val="440"/>
              </a:spcBef>
              <a:spcAft>
                <a:spcPts val="0"/>
              </a:spcAft>
              <a:buClr>
                <a:schemeClr val="dk1"/>
              </a:buClr>
              <a:buSzPct val="250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381000" lvl="2" marL="609600" marR="0" rtl="0" algn="l">
              <a:lnSpc>
                <a:spcPct val="100000"/>
              </a:lnSpc>
              <a:spcBef>
                <a:spcPts val="44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6. Case managers or district-assigned MA billing point person will notify the appropriate service providers (i.e., speech and language, OT, PT, Nursing, etc.) when a student is MHCP eligible.</a:t>
            </a:r>
          </a:p>
          <a:p>
            <a:pPr indent="-381000" lvl="2" marL="609600" marR="0" rtl="0" algn="l">
              <a:lnSpc>
                <a:spcPct val="100000"/>
              </a:lnSpc>
              <a:spcBef>
                <a:spcPts val="440"/>
              </a:spcBef>
              <a:spcAft>
                <a:spcPts val="0"/>
              </a:spcAft>
              <a:buClr>
                <a:schemeClr val="dk1"/>
              </a:buClr>
              <a:buSzPct val="25000"/>
              <a:buFont typeface="Times New Roman"/>
              <a:buNone/>
            </a:pPr>
            <a:r>
              <a:t/>
            </a:r>
            <a:endParaRPr sz="2000">
              <a:solidFill>
                <a:schemeClr val="dk1"/>
              </a:solidFill>
              <a:latin typeface="Times New Roman"/>
              <a:ea typeface="Times New Roman"/>
              <a:cs typeface="Times New Roman"/>
              <a:sym typeface="Times New Roman"/>
            </a:endParaRPr>
          </a:p>
          <a:p>
            <a:pPr indent="-381000" lvl="2" marL="609600" marR="0" rtl="0" algn="l">
              <a:lnSpc>
                <a:spcPct val="100000"/>
              </a:lnSpc>
              <a:spcBef>
                <a:spcPts val="440"/>
              </a:spcBef>
              <a:spcAft>
                <a:spcPts val="0"/>
              </a:spcAft>
              <a:buClr>
                <a:schemeClr val="dk1"/>
              </a:buClr>
              <a:buSzPct val="25000"/>
              <a:buFont typeface="Times New Roman"/>
              <a:buNone/>
            </a:pPr>
            <a:r>
              <a:rPr lang="en-US" sz="2000">
                <a:solidFill>
                  <a:schemeClr val="dk1"/>
                </a:solidFill>
                <a:latin typeface="Times New Roman"/>
                <a:ea typeface="Times New Roman"/>
                <a:cs typeface="Times New Roman"/>
                <a:sym typeface="Times New Roman"/>
              </a:rPr>
              <a:t>7. For each student that is MHCP eligible, case managers will complete a “MA Billing/ICD-10-CM code Checklist.” The qualified service provider will assign an ICD-10-CM Code to each eligible service. </a:t>
            </a:r>
          </a:p>
          <a:p>
            <a:pPr indent="-381000" lvl="2" marL="609600" marR="0" rtl="0" algn="l">
              <a:lnSpc>
                <a:spcPct val="100000"/>
              </a:lnSpc>
              <a:spcBef>
                <a:spcPts val="440"/>
              </a:spcBef>
              <a:spcAft>
                <a:spcPts val="0"/>
              </a:spcAft>
              <a:buClr>
                <a:schemeClr val="dk1"/>
              </a:buClr>
              <a:buSzPct val="25000"/>
              <a:buFont typeface="Arial"/>
              <a:buNone/>
            </a:pPr>
            <a:r>
              <a:t/>
            </a:r>
            <a:endParaRPr b="0" i="0" sz="2200" u="none" cap="none" strike="noStrike">
              <a:solidFill>
                <a:schemeClr val="dk1"/>
              </a:solidFill>
              <a:latin typeface="Times New Roman"/>
              <a:ea typeface="Times New Roman"/>
              <a:cs typeface="Times New Roman"/>
              <a:sym typeface="Times New Roman"/>
            </a:endParaRPr>
          </a:p>
          <a:p>
            <a:pPr indent="-342900" lvl="4" marL="800100" marR="0" rtl="0" algn="l">
              <a:lnSpc>
                <a:spcPct val="100000"/>
              </a:lnSpc>
              <a:spcBef>
                <a:spcPts val="320"/>
              </a:spcBef>
              <a:spcAft>
                <a:spcPts val="0"/>
              </a:spcAft>
              <a:buClr>
                <a:schemeClr val="dk1"/>
              </a:buClr>
              <a:buSzPct val="25000"/>
              <a:buFont typeface="Arial"/>
              <a:buNone/>
            </a:pPr>
            <a:r>
              <a:t/>
            </a:r>
            <a:endParaRPr b="0" i="0" sz="1600" u="none" cap="none" strike="noStrike">
              <a:solidFill>
                <a:schemeClr val="dk1"/>
              </a:solidFill>
              <a:latin typeface="Times New Roman"/>
              <a:ea typeface="Times New Roman"/>
              <a:cs typeface="Times New Roman"/>
              <a:sym typeface="Times New Roman"/>
            </a:endParaRPr>
          </a:p>
          <a:p>
            <a:pPr indent="-342900" lvl="4" marL="800100" marR="0" rtl="0" algn="l">
              <a:lnSpc>
                <a:spcPct val="100000"/>
              </a:lnSpc>
              <a:spcBef>
                <a:spcPts val="360"/>
              </a:spcBef>
              <a:spcAft>
                <a:spcPts val="0"/>
              </a:spcAft>
              <a:buClr>
                <a:schemeClr val="dk1"/>
              </a:buClr>
              <a:buSzPct val="250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533400" lvl="0" marL="533400" marR="0" rtl="0" algn="l">
              <a:lnSpc>
                <a:spcPct val="100000"/>
              </a:lnSpc>
              <a:spcBef>
                <a:spcPts val="480"/>
              </a:spcBef>
              <a:spcAft>
                <a:spcPts val="0"/>
              </a:spcAft>
              <a:buClr>
                <a:schemeClr val="dk1"/>
              </a:buClr>
              <a:buSzPct val="250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342900" lvl="0" marL="342900" marR="0" rtl="0" algn="l">
              <a:spcBef>
                <a:spcPts val="480"/>
              </a:spcBef>
              <a:spcAft>
                <a:spcPts val="0"/>
              </a:spcAft>
              <a:buClr>
                <a:schemeClr val="dk1"/>
              </a:buClr>
              <a:buSzPct val="1000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Shape 326"/>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The MA Billing Process</a:t>
            </a:r>
            <a:br>
              <a:rPr b="1" i="0" lang="en-US" sz="4400" u="none" cap="none" strike="noStrike">
                <a:solidFill>
                  <a:schemeClr val="dk2"/>
                </a:solidFill>
                <a:latin typeface="Times New Roman"/>
                <a:ea typeface="Times New Roman"/>
                <a:cs typeface="Times New Roman"/>
                <a:sym typeface="Times New Roman"/>
              </a:rPr>
            </a:br>
            <a:r>
              <a:rPr b="1" i="0" lang="en-US" sz="2400" u="none" cap="none" strike="noStrike">
                <a:solidFill>
                  <a:schemeClr val="dk2"/>
                </a:solidFill>
                <a:latin typeface="Times New Roman"/>
                <a:ea typeface="Times New Roman"/>
                <a:cs typeface="Times New Roman"/>
                <a:sym typeface="Times New Roman"/>
              </a:rPr>
              <a:t>(continued)</a:t>
            </a:r>
          </a:p>
        </p:txBody>
      </p:sp>
      <p:sp>
        <p:nvSpPr>
          <p:cNvPr id="327" name="Shape 327"/>
          <p:cNvSpPr txBox="1"/>
          <p:nvPr>
            <p:ph idx="1" type="body"/>
          </p:nvPr>
        </p:nvSpPr>
        <p:spPr>
          <a:xfrm>
            <a:off x="-1066800" y="1981200"/>
            <a:ext cx="9524999" cy="4114800"/>
          </a:xfrm>
          <a:prstGeom prst="rect">
            <a:avLst/>
          </a:prstGeom>
          <a:noFill/>
          <a:ln>
            <a:noFill/>
          </a:ln>
        </p:spPr>
        <p:txBody>
          <a:bodyPr anchorCtr="0" anchor="t" bIns="45700" lIns="91425" rIns="91425" wrap="square" tIns="45700">
            <a:noAutofit/>
          </a:bodyPr>
          <a:lstStyle/>
          <a:p>
            <a:pPr indent="-457200" lvl="4" marL="2286000" marR="0" rtl="0" algn="l">
              <a:lnSpc>
                <a:spcPct val="100000"/>
              </a:lnSpc>
              <a:spcBef>
                <a:spcPts val="0"/>
              </a:spcBef>
              <a:spcAft>
                <a:spcPts val="0"/>
              </a:spcAft>
              <a:buClr>
                <a:schemeClr val="dk1"/>
              </a:buClr>
              <a:buSzPct val="100000"/>
              <a:buFont typeface="Times New Roman"/>
              <a:buAutoNum type="arabicPeriod" startAt="7"/>
            </a:pPr>
            <a:r>
              <a:rPr b="0" i="0" lang="en-US" sz="2200" u="none" cap="none" strike="noStrike">
                <a:solidFill>
                  <a:schemeClr val="dk1"/>
                </a:solidFill>
                <a:latin typeface="Times New Roman"/>
                <a:ea typeface="Times New Roman"/>
                <a:cs typeface="Times New Roman"/>
                <a:sym typeface="Times New Roman"/>
              </a:rPr>
              <a:t>For each student that is MHCP eligible, service providers and case managers (or MA Billing Site Contacts in some districts) need to fill out the activity logs and data collection forms (AKA: IEP/IFSP Services Record in SpEd Forms) on a </a:t>
            </a:r>
            <a:r>
              <a:rPr b="1" i="1" lang="en-US" sz="2200" u="sng" cap="none" strike="noStrike">
                <a:solidFill>
                  <a:schemeClr val="dk1"/>
                </a:solidFill>
                <a:latin typeface="Times New Roman"/>
                <a:ea typeface="Times New Roman"/>
                <a:cs typeface="Times New Roman"/>
                <a:sym typeface="Times New Roman"/>
              </a:rPr>
              <a:t>monthly basis</a:t>
            </a:r>
            <a:r>
              <a:rPr b="0" i="0" lang="en-US" sz="2200" u="none" cap="none" strike="noStrike">
                <a:solidFill>
                  <a:schemeClr val="dk1"/>
                </a:solidFill>
                <a:latin typeface="Times New Roman"/>
                <a:ea typeface="Times New Roman"/>
                <a:cs typeface="Times New Roman"/>
                <a:sym typeface="Times New Roman"/>
              </a:rPr>
              <a:t> and submit to assigned person in their district.</a:t>
            </a:r>
            <a:r>
              <a:rPr b="0" i="0" lang="en-US" sz="2000" u="none" cap="none" strike="noStrike">
                <a:solidFill>
                  <a:schemeClr val="dk1"/>
                </a:solidFill>
                <a:latin typeface="Times New Roman"/>
                <a:ea typeface="Times New Roman"/>
                <a:cs typeface="Times New Roman"/>
                <a:sym typeface="Times New Roman"/>
              </a:rPr>
              <a:t> </a:t>
            </a:r>
          </a:p>
          <a:p>
            <a:pPr indent="-457200" lvl="4" marL="2286000" marR="0" rtl="0" algn="l">
              <a:lnSpc>
                <a:spcPct val="100000"/>
              </a:lnSpc>
              <a:spcBef>
                <a:spcPts val="320"/>
              </a:spcBef>
              <a:spcAft>
                <a:spcPts val="0"/>
              </a:spcAft>
              <a:buClr>
                <a:schemeClr val="dk1"/>
              </a:buClr>
              <a:buSzPct val="100000"/>
              <a:buFont typeface="Arial"/>
              <a:buNone/>
            </a:pPr>
            <a:r>
              <a:t/>
            </a:r>
            <a:endParaRPr b="0" i="0" sz="1600" u="none" cap="none" strike="noStrike">
              <a:solidFill>
                <a:schemeClr val="dk1"/>
              </a:solidFill>
              <a:latin typeface="Times New Roman"/>
              <a:ea typeface="Times New Roman"/>
              <a:cs typeface="Times New Roman"/>
              <a:sym typeface="Times New Roman"/>
            </a:endParaRPr>
          </a:p>
          <a:p>
            <a:pPr indent="-457200" lvl="4" marL="2286000" marR="0" rtl="0" algn="l">
              <a:lnSpc>
                <a:spcPct val="100000"/>
              </a:lnSpc>
              <a:spcBef>
                <a:spcPts val="32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Complete one record per student even if there are multiple paras.</a:t>
            </a:r>
          </a:p>
          <a:p>
            <a:pPr indent="-457200" lvl="4" marL="2286000" marR="0" rtl="0" algn="l">
              <a:lnSpc>
                <a:spcPct val="100000"/>
              </a:lnSpc>
              <a:spcBef>
                <a:spcPts val="32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Multiple paras can use the same record.</a:t>
            </a:r>
          </a:p>
          <a:p>
            <a:pPr indent="-457200" lvl="4" marL="2286000" marR="0" rtl="0" algn="l">
              <a:lnSpc>
                <a:spcPct val="100000"/>
              </a:lnSpc>
              <a:spcBef>
                <a:spcPts val="32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Make only one entry for the total time served.</a:t>
            </a:r>
          </a:p>
          <a:p>
            <a:pPr indent="-457200" lvl="4" marL="2286000" marR="0" rtl="0" algn="l">
              <a:lnSpc>
                <a:spcPct val="100000"/>
              </a:lnSpc>
              <a:spcBef>
                <a:spcPts val="320"/>
              </a:spcBef>
              <a:spcAft>
                <a:spcPts val="0"/>
              </a:spcAft>
              <a:buClr>
                <a:schemeClr val="dk1"/>
              </a:buClr>
              <a:buSzPct val="100000"/>
              <a:buFont typeface="Times New Roman"/>
              <a:buChar char="»"/>
            </a:pPr>
            <a:r>
              <a:rPr b="0" i="0" lang="en-US" sz="1600" u="none" cap="none" strike="noStrike">
                <a:solidFill>
                  <a:schemeClr val="dk1"/>
                </a:solidFill>
                <a:latin typeface="Times New Roman"/>
                <a:ea typeface="Times New Roman"/>
                <a:cs typeface="Times New Roman"/>
                <a:sym typeface="Times New Roman"/>
              </a:rPr>
              <a:t>Make separate entries when the group size changes.</a:t>
            </a:r>
          </a:p>
          <a:p>
            <a:pPr indent="-457200" lvl="4" marL="2286000" marR="0" rtl="0" algn="l">
              <a:lnSpc>
                <a:spcPct val="100000"/>
              </a:lnSpc>
              <a:spcBef>
                <a:spcPts val="400"/>
              </a:spcBef>
              <a:spcAft>
                <a:spcPts val="0"/>
              </a:spcAft>
              <a:buClr>
                <a:schemeClr val="dk1"/>
              </a:buClr>
              <a:buSzPct val="250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457200" lvl="4" marL="2286000" marR="0" rtl="0" algn="l">
              <a:lnSpc>
                <a:spcPct val="100000"/>
              </a:lnSpc>
              <a:spcBef>
                <a:spcPts val="400"/>
              </a:spcBef>
              <a:spcAft>
                <a:spcPts val="0"/>
              </a:spcAft>
              <a:buClr>
                <a:schemeClr val="dk1"/>
              </a:buClr>
              <a:buSzPct val="25000"/>
              <a:buFont typeface="Times New Roman"/>
              <a:buNone/>
            </a:pPr>
            <a:r>
              <a:rPr b="0" i="1" lang="en-US" sz="2000" u="none" cap="none" strike="noStrike">
                <a:solidFill>
                  <a:schemeClr val="dk1"/>
                </a:solidFill>
                <a:latin typeface="Times New Roman"/>
                <a:ea typeface="Times New Roman"/>
                <a:cs typeface="Times New Roman"/>
                <a:sym typeface="Times New Roman"/>
              </a:rPr>
              <a:t>Note: Data entry should occur for all MHCP eligible students regardless of whether parental consent has been obtained since we can back bill for services if we receive consent at a later date.</a:t>
            </a:r>
          </a:p>
          <a:p>
            <a:pPr indent="-342900" lvl="0" marL="342900" marR="0" rtl="0" algn="l">
              <a:spcBef>
                <a:spcPts val="400"/>
              </a:spcBef>
              <a:spcAft>
                <a:spcPts val="0"/>
              </a:spcAft>
              <a:buClr>
                <a:schemeClr val="dk1"/>
              </a:buClr>
              <a:buSzPct val="100000"/>
              <a:buFont typeface="Arial"/>
              <a:buNone/>
            </a:pPr>
            <a:r>
              <a:t/>
            </a:r>
            <a:endParaRPr b="0" i="1" sz="20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Shape 333"/>
          <p:cNvSpPr txBox="1"/>
          <p:nvPr>
            <p:ph type="title"/>
          </p:nvPr>
        </p:nvSpPr>
        <p:spPr>
          <a:xfrm>
            <a:off x="609600" y="304800"/>
            <a:ext cx="7772400" cy="12954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The MA Billing Process</a:t>
            </a:r>
            <a:br>
              <a:rPr b="1" i="0" lang="en-US" sz="4400" u="none" cap="none" strike="noStrike">
                <a:solidFill>
                  <a:schemeClr val="dk2"/>
                </a:solidFill>
                <a:latin typeface="Times New Roman"/>
                <a:ea typeface="Times New Roman"/>
                <a:cs typeface="Times New Roman"/>
                <a:sym typeface="Times New Roman"/>
              </a:rPr>
            </a:br>
            <a:r>
              <a:rPr b="1" i="0" lang="en-US" sz="2400" u="none" cap="none" strike="noStrike">
                <a:solidFill>
                  <a:schemeClr val="dk2"/>
                </a:solidFill>
                <a:latin typeface="Times New Roman"/>
                <a:ea typeface="Times New Roman"/>
                <a:cs typeface="Times New Roman"/>
                <a:sym typeface="Times New Roman"/>
              </a:rPr>
              <a:t>(continued)</a:t>
            </a:r>
          </a:p>
        </p:txBody>
      </p:sp>
      <p:sp>
        <p:nvSpPr>
          <p:cNvPr id="334" name="Shape 334"/>
          <p:cNvSpPr txBox="1"/>
          <p:nvPr>
            <p:ph idx="1" type="body"/>
          </p:nvPr>
        </p:nvSpPr>
        <p:spPr>
          <a:xfrm>
            <a:off x="0" y="1828800"/>
            <a:ext cx="8763000" cy="4114800"/>
          </a:xfrm>
          <a:prstGeom prst="rect">
            <a:avLst/>
          </a:prstGeom>
          <a:noFill/>
          <a:ln>
            <a:noFill/>
          </a:ln>
        </p:spPr>
        <p:txBody>
          <a:bodyPr anchorCtr="0" anchor="t" bIns="45700" lIns="91425" rIns="91425" wrap="square" tIns="45700">
            <a:noAutofit/>
          </a:bodyPr>
          <a:lstStyle/>
          <a:p>
            <a:pPr indent="-457200" lvl="2" marL="1371600" marR="0" rtl="0" algn="l">
              <a:lnSpc>
                <a:spcPct val="90000"/>
              </a:lnSpc>
              <a:spcBef>
                <a:spcPts val="0"/>
              </a:spcBef>
              <a:spcAft>
                <a:spcPts val="0"/>
              </a:spcAft>
              <a:buClr>
                <a:schemeClr val="dk1"/>
              </a:buClr>
              <a:buSzPct val="100000"/>
              <a:buFont typeface="Times New Roman"/>
              <a:buAutoNum type="arabicPeriod" startAt="8"/>
            </a:pPr>
            <a:r>
              <a:rPr b="0" i="0" lang="en-US" sz="2200" u="none" cap="none" strike="noStrike">
                <a:solidFill>
                  <a:schemeClr val="dk1"/>
                </a:solidFill>
                <a:latin typeface="Times New Roman"/>
                <a:ea typeface="Times New Roman"/>
                <a:cs typeface="Times New Roman"/>
                <a:sym typeface="Times New Roman"/>
              </a:rPr>
              <a:t>For students who receive special transportation, the trip log is completed. The child/student’s need for IEP special transportation must be included in the IEP/IFSP in order to bill MHCP. </a:t>
            </a:r>
          </a:p>
          <a:p>
            <a:pPr indent="-228600" lvl="3" marL="16002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rgbClr val="000000"/>
                </a:solidFill>
                <a:latin typeface="Times New Roman"/>
                <a:ea typeface="Times New Roman"/>
                <a:cs typeface="Times New Roman"/>
                <a:sym typeface="Times New Roman"/>
              </a:rPr>
              <a:t>Special Transportation is billable per trip from home-to-school and school-to-home each day that the child </a:t>
            </a:r>
            <a:r>
              <a:rPr b="1" i="0" lang="en-US" sz="2200" u="none" cap="none" strike="noStrike">
                <a:solidFill>
                  <a:srgbClr val="000000"/>
                </a:solidFill>
                <a:latin typeface="Times New Roman"/>
                <a:ea typeface="Times New Roman"/>
                <a:cs typeface="Times New Roman"/>
                <a:sym typeface="Times New Roman"/>
              </a:rPr>
              <a:t>receives another billable service</a:t>
            </a:r>
            <a:r>
              <a:rPr b="0" i="0" lang="en-US" sz="2200" u="none" cap="none" strike="noStrike">
                <a:solidFill>
                  <a:srgbClr val="000000"/>
                </a:solidFill>
                <a:latin typeface="Times New Roman"/>
                <a:ea typeface="Times New Roman"/>
                <a:cs typeface="Times New Roman"/>
                <a:sym typeface="Times New Roman"/>
              </a:rPr>
              <a:t>.  </a:t>
            </a:r>
          </a:p>
          <a:p>
            <a:pPr indent="-228600" lvl="4" marL="2057400" marR="0" rtl="0" algn="l">
              <a:lnSpc>
                <a:spcPct val="90000"/>
              </a:lnSpc>
              <a:spcBef>
                <a:spcPts val="440"/>
              </a:spcBef>
              <a:spcAft>
                <a:spcPts val="0"/>
              </a:spcAft>
              <a:buClr>
                <a:schemeClr val="dk1"/>
              </a:buClr>
              <a:buSzPct val="100000"/>
              <a:buFont typeface="Times New Roman"/>
              <a:buChar char="»"/>
            </a:pPr>
            <a:r>
              <a:rPr b="0" i="0" lang="en-US" sz="2200" u="none" cap="none" strike="noStrike">
                <a:solidFill>
                  <a:schemeClr val="dk1"/>
                </a:solidFill>
                <a:latin typeface="Times New Roman"/>
                <a:ea typeface="Times New Roman"/>
                <a:cs typeface="Times New Roman"/>
                <a:sym typeface="Times New Roman"/>
              </a:rPr>
              <a:t>For example if the child receives speech therapy twice a week, we can bill for transportation on those two days, but not on days when child is not receiving billable services.  If a student has a paraprofessional every day, then transportation could be billed each day.  </a:t>
            </a:r>
          </a:p>
          <a:p>
            <a:pPr indent="-342900" lvl="0" marL="342900" marR="0" rtl="0" algn="l">
              <a:spcBef>
                <a:spcPts val="440"/>
              </a:spcBef>
              <a:spcAft>
                <a:spcPts val="0"/>
              </a:spcAft>
              <a:buClr>
                <a:schemeClr val="dk1"/>
              </a:buClr>
              <a:buSzPct val="100000"/>
              <a:buFont typeface="Arial"/>
              <a:buNone/>
            </a:pPr>
            <a:r>
              <a:t/>
            </a:r>
            <a:endParaRPr b="0" i="0" sz="2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Shape 340"/>
          <p:cNvSpPr txBox="1"/>
          <p:nvPr>
            <p:ph type="title"/>
          </p:nvPr>
        </p:nvSpPr>
        <p:spPr>
          <a:xfrm>
            <a:off x="685800" y="3810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4400" u="none" cap="none" strike="noStrike">
                <a:solidFill>
                  <a:schemeClr val="dk2"/>
                </a:solidFill>
                <a:latin typeface="Times New Roman"/>
                <a:ea typeface="Times New Roman"/>
                <a:cs typeface="Times New Roman"/>
                <a:sym typeface="Times New Roman"/>
              </a:rPr>
              <a:t>The MA Billing Process</a:t>
            </a:r>
            <a:br>
              <a:rPr b="1" i="0" lang="en-US" sz="4400" u="none" cap="none" strike="noStrike">
                <a:solidFill>
                  <a:schemeClr val="dk2"/>
                </a:solidFill>
                <a:latin typeface="Times New Roman"/>
                <a:ea typeface="Times New Roman"/>
                <a:cs typeface="Times New Roman"/>
                <a:sym typeface="Times New Roman"/>
              </a:rPr>
            </a:br>
            <a:r>
              <a:rPr b="1" i="0" lang="en-US" sz="2800" u="none" cap="none" strike="noStrike">
                <a:solidFill>
                  <a:schemeClr val="dk2"/>
                </a:solidFill>
                <a:latin typeface="Times New Roman"/>
                <a:ea typeface="Times New Roman"/>
                <a:cs typeface="Times New Roman"/>
                <a:sym typeface="Times New Roman"/>
              </a:rPr>
              <a:t>(continued)</a:t>
            </a:r>
          </a:p>
        </p:txBody>
      </p:sp>
      <p:sp>
        <p:nvSpPr>
          <p:cNvPr id="341" name="Shape 341"/>
          <p:cNvSpPr txBox="1"/>
          <p:nvPr>
            <p:ph idx="1" type="body"/>
          </p:nvPr>
        </p:nvSpPr>
        <p:spPr>
          <a:xfrm>
            <a:off x="-304800" y="1752600"/>
            <a:ext cx="8991600" cy="4800600"/>
          </a:xfrm>
          <a:prstGeom prst="rect">
            <a:avLst/>
          </a:prstGeom>
          <a:noFill/>
          <a:ln>
            <a:noFill/>
          </a:ln>
        </p:spPr>
        <p:txBody>
          <a:bodyPr anchorCtr="0" anchor="t" bIns="45700" lIns="91425" rIns="91425" wrap="square" tIns="45700">
            <a:noAutofit/>
          </a:bodyPr>
          <a:lstStyle/>
          <a:p>
            <a:pPr indent="-457200" lvl="2" marL="1371600" marR="0" rtl="0" algn="l">
              <a:lnSpc>
                <a:spcPct val="80000"/>
              </a:lnSpc>
              <a:spcBef>
                <a:spcPts val="0"/>
              </a:spcBef>
              <a:spcAft>
                <a:spcPts val="0"/>
              </a:spcAft>
              <a:buClr>
                <a:schemeClr val="dk1"/>
              </a:buClr>
              <a:buSzPct val="100000"/>
              <a:buFont typeface="Times New Roman"/>
              <a:buAutoNum type="arabicPeriod" startAt="9"/>
            </a:pPr>
            <a:r>
              <a:rPr b="0" i="0" lang="en-US" sz="2200" u="none" cap="none" strike="noStrike">
                <a:solidFill>
                  <a:schemeClr val="dk1"/>
                </a:solidFill>
                <a:latin typeface="Times New Roman"/>
                <a:ea typeface="Times New Roman"/>
                <a:cs typeface="Times New Roman"/>
                <a:sym typeface="Times New Roman"/>
              </a:rPr>
              <a:t>For billable special education evaluations, each evaluator must also complete the activity log and data collection form.</a:t>
            </a:r>
          </a:p>
          <a:p>
            <a:pPr indent="-457200" lvl="2" marL="1371600" marR="0" rtl="0" algn="l">
              <a:lnSpc>
                <a:spcPct val="80000"/>
              </a:lnSpc>
              <a:spcBef>
                <a:spcPts val="440"/>
              </a:spcBef>
              <a:spcAft>
                <a:spcPts val="0"/>
              </a:spcAft>
              <a:buClr>
                <a:schemeClr val="dk1"/>
              </a:buClr>
              <a:buSzPct val="25000"/>
              <a:buFont typeface="Arial"/>
              <a:buNone/>
            </a:pPr>
            <a:r>
              <a:t/>
            </a:r>
            <a:endParaRPr b="0" i="0" sz="2200" u="none" cap="none" strike="noStrike">
              <a:solidFill>
                <a:schemeClr val="dk1"/>
              </a:solidFill>
              <a:latin typeface="Times New Roman"/>
              <a:ea typeface="Times New Roman"/>
              <a:cs typeface="Times New Roman"/>
              <a:sym typeface="Times New Roman"/>
            </a:endParaRPr>
          </a:p>
          <a:p>
            <a:pPr indent="-457200" lvl="2" marL="1371600" marR="0" rtl="0" algn="l">
              <a:lnSpc>
                <a:spcPct val="80000"/>
              </a:lnSpc>
              <a:spcBef>
                <a:spcPts val="440"/>
              </a:spcBef>
              <a:spcAft>
                <a:spcPts val="0"/>
              </a:spcAft>
              <a:buClr>
                <a:schemeClr val="dk1"/>
              </a:buClr>
              <a:buSzPct val="100000"/>
              <a:buFont typeface="Times New Roman"/>
              <a:buAutoNum type="arabicPeriod" startAt="9"/>
            </a:pPr>
            <a:r>
              <a:rPr b="0" i="0" lang="en-US" sz="2200" u="none" cap="none" strike="noStrike">
                <a:solidFill>
                  <a:schemeClr val="dk1"/>
                </a:solidFill>
                <a:latin typeface="Times New Roman"/>
                <a:ea typeface="Times New Roman"/>
                <a:cs typeface="Times New Roman"/>
                <a:sym typeface="Times New Roman"/>
              </a:rPr>
              <a:t>In the case of billing for assistive technology (AT), the need for AT must be established in the Evaluation Summary Report (ESR) and the IEP. </a:t>
            </a:r>
          </a:p>
          <a:p>
            <a:pPr indent="-457200" lvl="2" marL="13716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	</a:t>
            </a:r>
          </a:p>
          <a:p>
            <a:pPr indent="-457200" lvl="2" marL="13716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	Identifying the need for AT must include:</a:t>
            </a:r>
          </a:p>
          <a:p>
            <a:pPr indent="-381000" lvl="4" marL="22098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a.	The child’s diagnosis or condition.</a:t>
            </a:r>
          </a:p>
          <a:p>
            <a:pPr indent="-381000" lvl="4" marL="22098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b.	A description of the child’s functional status.</a:t>
            </a:r>
          </a:p>
          <a:p>
            <a:pPr indent="-381000" lvl="4" marL="22098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c.	The objectives of the device.</a:t>
            </a:r>
          </a:p>
          <a:p>
            <a:pPr indent="-381000" lvl="4" marL="2209800" marR="0" rtl="0" algn="l">
              <a:lnSpc>
                <a:spcPct val="80000"/>
              </a:lnSpc>
              <a:spcBef>
                <a:spcPts val="440"/>
              </a:spcBef>
              <a:spcAft>
                <a:spcPts val="0"/>
              </a:spcAft>
              <a:buClr>
                <a:schemeClr val="dk1"/>
              </a:buClr>
              <a:buSzPct val="25000"/>
              <a:buFont typeface="Times New Roman"/>
              <a:buNone/>
            </a:pPr>
            <a:r>
              <a:rPr b="0" i="0" lang="en-US" sz="2200" u="none" cap="none" strike="noStrike">
                <a:solidFill>
                  <a:schemeClr val="dk1"/>
                </a:solidFill>
                <a:latin typeface="Times New Roman"/>
                <a:ea typeface="Times New Roman"/>
                <a:cs typeface="Times New Roman"/>
                <a:sym typeface="Times New Roman"/>
              </a:rPr>
              <a:t>d.	A description of how the device will be evaluated.</a:t>
            </a:r>
          </a:p>
          <a:p>
            <a:pPr indent="-342900" lvl="0" marL="342900" marR="0" rtl="0" algn="l">
              <a:spcBef>
                <a:spcPts val="400"/>
              </a:spcBef>
              <a:spcAft>
                <a:spcPts val="0"/>
              </a:spcAft>
              <a:buClr>
                <a:schemeClr val="dk1"/>
              </a:buClr>
              <a:buSzPct val="100000"/>
              <a:buFont typeface="Arial"/>
              <a:buNone/>
            </a:pPr>
            <a:r>
              <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Shape 346"/>
          <p:cNvSpPr txBox="1"/>
          <p:nvPr>
            <p:ph type="title"/>
          </p:nvPr>
        </p:nvSpPr>
        <p:spPr>
          <a:xfrm>
            <a:off x="457200" y="76200"/>
            <a:ext cx="82296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Arial"/>
              <a:buNone/>
            </a:pPr>
            <a:r>
              <a:rPr b="0" i="0" lang="en-US" sz="4400" u="none" cap="none" strike="noStrike">
                <a:solidFill>
                  <a:schemeClr val="dk2"/>
                </a:solidFill>
                <a:latin typeface="Arial"/>
                <a:ea typeface="Arial"/>
                <a:cs typeface="Arial"/>
                <a:sym typeface="Arial"/>
              </a:rPr>
              <a:t>Billing</a:t>
            </a:r>
          </a:p>
        </p:txBody>
      </p:sp>
      <p:sp>
        <p:nvSpPr>
          <p:cNvPr id="347" name="Shape 347"/>
          <p:cNvSpPr txBox="1"/>
          <p:nvPr>
            <p:ph idx="1" type="body"/>
          </p:nvPr>
        </p:nvSpPr>
        <p:spPr>
          <a:xfrm>
            <a:off x="457200" y="1082675"/>
            <a:ext cx="8229600" cy="5165724"/>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Service documentation must be complete and accurate</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Cannot submit claims without service documentation and ICD-10-CM Code(s)</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Service documentation and attendance records must match</a:t>
            </a:r>
          </a:p>
          <a:p>
            <a:pPr indent="-342900" lvl="0" marL="342900" marR="0" rtl="0" algn="l">
              <a:lnSpc>
                <a:spcPct val="100000"/>
              </a:lnSpc>
              <a:spcBef>
                <a:spcPts val="520"/>
              </a:spcBef>
              <a:spcAft>
                <a:spcPts val="0"/>
              </a:spcAft>
              <a:buClr>
                <a:schemeClr val="dk1"/>
              </a:buClr>
              <a:buSzPct val="100000"/>
              <a:buFont typeface="Arial"/>
              <a:buChar char="•"/>
            </a:pPr>
            <a:r>
              <a:rPr b="1" i="1" lang="en-US" sz="2600" u="sng">
                <a:solidFill>
                  <a:schemeClr val="dk1"/>
                </a:solidFill>
              </a:rPr>
              <a:t>Change</a:t>
            </a:r>
            <a:r>
              <a:rPr lang="en-US" sz="2600">
                <a:solidFill>
                  <a:schemeClr val="dk1"/>
                </a:solidFill>
              </a:rPr>
              <a:t>: </a:t>
            </a:r>
            <a:r>
              <a:rPr b="0" i="0" lang="en-US" sz="2600" u="none" cap="none" strike="noStrike">
                <a:solidFill>
                  <a:schemeClr val="dk1"/>
                </a:solidFill>
                <a:latin typeface="Arial"/>
                <a:ea typeface="Arial"/>
                <a:cs typeface="Arial"/>
                <a:sym typeface="Arial"/>
              </a:rPr>
              <a:t>Districts </a:t>
            </a:r>
            <a:r>
              <a:rPr lang="en-US" sz="2600">
                <a:solidFill>
                  <a:schemeClr val="dk1"/>
                </a:solidFill>
              </a:rPr>
              <a:t>may</a:t>
            </a:r>
            <a:r>
              <a:rPr b="0" i="0" lang="en-US" sz="2600" u="none" cap="none" strike="noStrike">
                <a:solidFill>
                  <a:schemeClr val="dk1"/>
                </a:solidFill>
                <a:latin typeface="Arial"/>
                <a:ea typeface="Arial"/>
                <a:cs typeface="Arial"/>
                <a:sym typeface="Arial"/>
              </a:rPr>
              <a:t> </a:t>
            </a:r>
            <a:r>
              <a:rPr b="0" i="0" lang="en-US" sz="2600" u="sng" cap="none" strike="noStrike">
                <a:solidFill>
                  <a:schemeClr val="dk1"/>
                </a:solidFill>
                <a:latin typeface="Arial"/>
                <a:ea typeface="Arial"/>
                <a:cs typeface="Arial"/>
                <a:sym typeface="Arial"/>
              </a:rPr>
              <a:t>only</a:t>
            </a:r>
            <a:r>
              <a:rPr b="0" i="0" lang="en-US" sz="2600" u="none" cap="none" strike="noStrike">
                <a:solidFill>
                  <a:schemeClr val="dk1"/>
                </a:solidFill>
                <a:latin typeface="Arial"/>
                <a:ea typeface="Arial"/>
                <a:cs typeface="Arial"/>
                <a:sym typeface="Arial"/>
              </a:rPr>
              <a:t> bill within the current school year</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Districts, not billing agents, are responsible for all MHCP service, billing, rates information, and data requirements</a:t>
            </a:r>
          </a:p>
          <a:p>
            <a:pPr indent="0" lvl="0" marL="0" marR="0" rtl="0" algn="l">
              <a:spcBef>
                <a:spcPts val="0"/>
              </a:spcBef>
              <a:buSzPct val="25000"/>
              <a:buNone/>
            </a:pPr>
            <a:r>
              <a:t/>
            </a:r>
            <a:endParaRPr b="0" i="0" sz="26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1" name="Shape 351"/>
        <p:cNvGrpSpPr/>
        <p:nvPr/>
      </p:nvGrpSpPr>
      <p:grpSpPr>
        <a:xfrm>
          <a:off x="0" y="0"/>
          <a:ext cx="0" cy="0"/>
          <a:chOff x="0" y="0"/>
          <a:chExt cx="0" cy="0"/>
        </a:xfrm>
      </p:grpSpPr>
      <p:sp>
        <p:nvSpPr>
          <p:cNvPr id="352" name="Shape 352"/>
          <p:cNvSpPr txBox="1"/>
          <p:nvPr>
            <p:ph type="title"/>
          </p:nvPr>
        </p:nvSpPr>
        <p:spPr>
          <a:xfrm>
            <a:off x="457200" y="152400"/>
            <a:ext cx="82296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Arial"/>
              <a:buNone/>
            </a:pPr>
            <a:r>
              <a:rPr b="0" i="0" lang="en-US" sz="4400" u="none" cap="none" strike="noStrike">
                <a:solidFill>
                  <a:schemeClr val="dk2"/>
                </a:solidFill>
                <a:latin typeface="Arial"/>
                <a:ea typeface="Arial"/>
                <a:cs typeface="Arial"/>
                <a:sym typeface="Arial"/>
              </a:rPr>
              <a:t>Treatment Plans</a:t>
            </a:r>
          </a:p>
        </p:txBody>
      </p:sp>
      <p:sp>
        <p:nvSpPr>
          <p:cNvPr id="353" name="Shape 353"/>
          <p:cNvSpPr txBox="1"/>
          <p:nvPr>
            <p:ph idx="1" type="body"/>
          </p:nvPr>
        </p:nvSpPr>
        <p:spPr>
          <a:xfrm>
            <a:off x="304800" y="1295400"/>
            <a:ext cx="8381999" cy="4708524"/>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IEP/IFSP must include frequency, duration and scope of services to be provided and billed to MHCP</a:t>
            </a:r>
          </a:p>
          <a:p>
            <a:pPr indent="-285750" lvl="1" marL="74295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Description of the reason for special transportation, assistive technology, and interpreter services must be included on the IEP/IFSP</a:t>
            </a:r>
          </a:p>
          <a:p>
            <a:pPr indent="-342900" lvl="0" marL="342900" marR="0" rtl="0" algn="l">
              <a:lnSpc>
                <a:spcPct val="100000"/>
              </a:lnSpc>
              <a:spcBef>
                <a:spcPts val="520"/>
              </a:spcBef>
              <a:spcAft>
                <a:spcPts val="0"/>
              </a:spcAft>
              <a:buClr>
                <a:schemeClr val="dk1"/>
              </a:buClr>
              <a:buSzPct val="100000"/>
              <a:buFont typeface="Arial"/>
              <a:buChar char="•"/>
            </a:pPr>
            <a:r>
              <a:rPr b="0" i="0" lang="en-US" sz="2600" u="none" cap="none" strike="noStrike">
                <a:solidFill>
                  <a:schemeClr val="dk1"/>
                </a:solidFill>
                <a:latin typeface="Arial"/>
                <a:ea typeface="Arial"/>
                <a:cs typeface="Arial"/>
                <a:sym typeface="Arial"/>
              </a:rPr>
              <a:t>If IEP/IFSP do not include goals and objectives, treatment plans can be considered additions to the IEP/IFSP for DHS audits</a:t>
            </a:r>
          </a:p>
          <a:p>
            <a:pPr indent="0" lvl="0" marL="0" marR="0" rtl="0" algn="l">
              <a:spcBef>
                <a:spcPts val="0"/>
              </a:spcBef>
              <a:buSzPct val="25000"/>
              <a:buNone/>
            </a:pPr>
            <a:r>
              <a:t/>
            </a:r>
            <a:endParaRPr b="0" i="0" sz="2600" u="none" cap="none" strike="noStrike">
              <a:solidFill>
                <a:schemeClr val="dk1"/>
              </a:solidFill>
              <a:latin typeface="Arial"/>
              <a:ea typeface="Arial"/>
              <a:cs typeface="Arial"/>
              <a:sym typeface="Arial"/>
            </a:endParaRPr>
          </a:p>
        </p:txBody>
      </p:sp>
      <p:sp>
        <p:nvSpPr>
          <p:cNvPr id="354" name="Shape 354"/>
          <p:cNvSpPr txBox="1"/>
          <p:nvPr/>
        </p:nvSpPr>
        <p:spPr>
          <a:xfrm>
            <a:off x="6553200" y="6248400"/>
            <a:ext cx="1904999" cy="457200"/>
          </a:xfrm>
          <a:prstGeom prst="rect">
            <a:avLst/>
          </a:prstGeom>
          <a:noFill/>
          <a:ln>
            <a:noFill/>
          </a:ln>
        </p:spPr>
        <p:txBody>
          <a:bodyPr anchorCtr="0" anchor="t" bIns="45700" lIns="91425" rIns="91425" wrap="square" tIns="45700">
            <a:noAutofit/>
          </a:bodyPr>
          <a:lstStyle/>
          <a:p>
            <a:pPr indent="0" lvl="0" marL="0" marR="0" rtl="0" algn="r">
              <a:lnSpc>
                <a:spcPct val="100000"/>
              </a:lnSpc>
              <a:spcBef>
                <a:spcPts val="0"/>
              </a:spcBef>
              <a:spcAft>
                <a:spcPts val="0"/>
              </a:spcAft>
              <a:buClr>
                <a:schemeClr val="dk1"/>
              </a:buClr>
              <a:buFont typeface="Arial"/>
              <a:buNone/>
            </a:pPr>
            <a:r>
              <a:rPr lang="en-US"/>
              <a:t> </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8" name="Shape 358"/>
        <p:cNvGrpSpPr/>
        <p:nvPr/>
      </p:nvGrpSpPr>
      <p:grpSpPr>
        <a:xfrm>
          <a:off x="0" y="0"/>
          <a:ext cx="0" cy="0"/>
          <a:chOff x="0" y="0"/>
          <a:chExt cx="0" cy="0"/>
        </a:xfrm>
      </p:grpSpPr>
      <p:sp>
        <p:nvSpPr>
          <p:cNvPr id="359" name="Shape 359"/>
          <p:cNvSpPr txBox="1"/>
          <p:nvPr>
            <p:ph type="title"/>
          </p:nvPr>
        </p:nvSpPr>
        <p:spPr>
          <a:xfrm>
            <a:off x="457200" y="12700"/>
            <a:ext cx="82296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Arial"/>
              <a:buNone/>
            </a:pPr>
            <a:r>
              <a:rPr b="0" i="0" lang="en-US" sz="4400" u="none" cap="none" strike="noStrike">
                <a:solidFill>
                  <a:schemeClr val="dk2"/>
                </a:solidFill>
                <a:latin typeface="Arial"/>
                <a:ea typeface="Arial"/>
                <a:cs typeface="Arial"/>
                <a:sym typeface="Arial"/>
              </a:rPr>
              <a:t>Documentation</a:t>
            </a:r>
          </a:p>
        </p:txBody>
      </p:sp>
      <p:sp>
        <p:nvSpPr>
          <p:cNvPr id="360" name="Shape 360"/>
          <p:cNvSpPr txBox="1"/>
          <p:nvPr>
            <p:ph idx="1" type="body"/>
          </p:nvPr>
        </p:nvSpPr>
        <p:spPr>
          <a:xfrm>
            <a:off x="457200" y="990600"/>
            <a:ext cx="8229600" cy="5714999"/>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Written documentation of </a:t>
            </a:r>
            <a:r>
              <a:rPr b="0" i="0" lang="en-US" sz="2200" u="sng" cap="none" strike="noStrike">
                <a:solidFill>
                  <a:schemeClr val="dk1"/>
                </a:solidFill>
                <a:latin typeface="Arial"/>
                <a:ea typeface="Arial"/>
                <a:cs typeface="Arial"/>
                <a:sym typeface="Arial"/>
              </a:rPr>
              <a:t>actual services </a:t>
            </a:r>
            <a:r>
              <a:rPr b="0" i="0" lang="en-US" sz="2200" u="none" cap="none" strike="noStrike">
                <a:solidFill>
                  <a:schemeClr val="dk1"/>
                </a:solidFill>
                <a:latin typeface="Arial"/>
                <a:ea typeface="Arial"/>
                <a:cs typeface="Arial"/>
                <a:sym typeface="Arial"/>
              </a:rPr>
              <a:t>provided is required</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Who got the service; who provided the service; how many children participated; how long did the service take; describe the service; describe results; describe plan for next session</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Written documentation of supervision is required</a:t>
            </a:r>
          </a:p>
          <a:p>
            <a:pPr indent="-285750" lvl="1" marL="74295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Different services require different supervision documentation </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Timely documentation is required</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Keep all documentation for 5 years</a:t>
            </a:r>
          </a:p>
          <a:p>
            <a:pPr indent="-342900" lvl="0" marL="342900" marR="0" rtl="0" algn="l">
              <a:lnSpc>
                <a:spcPct val="100000"/>
              </a:lnSpc>
              <a:spcBef>
                <a:spcPts val="440"/>
              </a:spcBef>
              <a:spcAft>
                <a:spcPts val="0"/>
              </a:spcAft>
              <a:buClr>
                <a:schemeClr val="dk1"/>
              </a:buClr>
              <a:buSzPct val="100000"/>
              <a:buFont typeface="Arial"/>
              <a:buChar char="•"/>
            </a:pPr>
            <a:r>
              <a:rPr b="1" i="0" lang="en-US" sz="2200" u="none" cap="none" strike="noStrike">
                <a:solidFill>
                  <a:schemeClr val="dk1"/>
                </a:solidFill>
                <a:latin typeface="Arial"/>
                <a:ea typeface="Arial"/>
                <a:cs typeface="Arial"/>
                <a:sym typeface="Arial"/>
              </a:rPr>
              <a:t>Remember to complete MHCP billing on at least a monthly basis</a:t>
            </a:r>
          </a:p>
          <a:p>
            <a:pPr indent="-342900" lvl="0" marL="342900" marR="0" rtl="0" algn="l">
              <a:lnSpc>
                <a:spcPct val="100000"/>
              </a:lnSpc>
              <a:spcBef>
                <a:spcPts val="440"/>
              </a:spcBef>
              <a:spcAft>
                <a:spcPts val="0"/>
              </a:spcAft>
              <a:buClr>
                <a:schemeClr val="dk1"/>
              </a:buClr>
              <a:buSzPct val="100000"/>
              <a:buFont typeface="Arial"/>
              <a:buChar char="•"/>
            </a:pPr>
            <a:r>
              <a:rPr b="0" i="0" lang="en-US" sz="2200" u="none" cap="none" strike="noStrike">
                <a:solidFill>
                  <a:schemeClr val="dk1"/>
                </a:solidFill>
                <a:latin typeface="Arial"/>
                <a:ea typeface="Arial"/>
                <a:cs typeface="Arial"/>
                <a:sym typeface="Arial"/>
              </a:rPr>
              <a:t>Adjust MHCP billing if services change during the year, if the student is exited from special education service, or moves out of the school district</a:t>
            </a:r>
          </a:p>
          <a:p>
            <a:pPr indent="0" lvl="0" marL="0" marR="0" rtl="0" algn="l">
              <a:spcBef>
                <a:spcPts val="0"/>
              </a:spcBef>
              <a:buSzPct val="25000"/>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 name="Shape 365"/>
        <p:cNvGrpSpPr/>
        <p:nvPr/>
      </p:nvGrpSpPr>
      <p:grpSpPr>
        <a:xfrm>
          <a:off x="0" y="0"/>
          <a:ext cx="0" cy="0"/>
          <a:chOff x="0" y="0"/>
          <a:chExt cx="0" cy="0"/>
        </a:xfrm>
      </p:grpSpPr>
      <p:sp>
        <p:nvSpPr>
          <p:cNvPr id="366" name="Shape 366"/>
          <p:cNvSpPr txBox="1"/>
          <p:nvPr>
            <p:ph type="title"/>
          </p:nvPr>
        </p:nvSpPr>
        <p:spPr>
          <a:xfrm>
            <a:off x="685800" y="609600"/>
            <a:ext cx="7772400" cy="1143000"/>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chemeClr val="dk2"/>
              </a:buClr>
              <a:buSzPct val="25000"/>
              <a:buFont typeface="Arial"/>
              <a:buNone/>
            </a:pPr>
            <a:r>
              <a:rPr b="0" i="0" lang="en-US" sz="4400" u="none" cap="none" strike="noStrike">
                <a:solidFill>
                  <a:schemeClr val="dk2"/>
                </a:solidFill>
                <a:latin typeface="Arial"/>
                <a:ea typeface="Arial"/>
                <a:cs typeface="Arial"/>
                <a:sym typeface="Arial"/>
              </a:rPr>
              <a:t>Final Reminder</a:t>
            </a:r>
          </a:p>
        </p:txBody>
      </p:sp>
      <p:sp>
        <p:nvSpPr>
          <p:cNvPr id="367" name="Shape 367"/>
          <p:cNvSpPr txBox="1"/>
          <p:nvPr>
            <p:ph idx="1" type="body"/>
          </p:nvPr>
        </p:nvSpPr>
        <p:spPr>
          <a:xfrm>
            <a:off x="685800" y="1981200"/>
            <a:ext cx="7772400" cy="4114800"/>
          </a:xfrm>
          <a:prstGeom prst="rect">
            <a:avLst/>
          </a:prstGeom>
          <a:noFill/>
          <a:ln>
            <a:noFill/>
          </a:ln>
        </p:spPr>
        <p:txBody>
          <a:bodyPr anchorCtr="0" anchor="t" bIns="45700" lIns="91425" rIns="91425" wrap="square" tIns="45700">
            <a:noAutofit/>
          </a:bodyPr>
          <a:lstStyle/>
          <a:p>
            <a:pPr indent="-342900" lvl="0" marL="342900" marR="0" rtl="0" algn="ctr">
              <a:lnSpc>
                <a:spcPct val="100000"/>
              </a:lnSpc>
              <a:spcBef>
                <a:spcPts val="0"/>
              </a:spcBef>
              <a:spcAft>
                <a:spcPts val="0"/>
              </a:spcAft>
              <a:buClr>
                <a:schemeClr val="dk1"/>
              </a:buClr>
              <a:buSzPct val="25000"/>
              <a:buFont typeface="Arial"/>
              <a:buNone/>
            </a:pPr>
            <a:r>
              <a:rPr b="0" i="0" lang="en-US" sz="3200" u="none" cap="none" strike="noStrike">
                <a:solidFill>
                  <a:schemeClr val="dk1"/>
                </a:solidFill>
                <a:latin typeface="Arial"/>
                <a:ea typeface="Arial"/>
                <a:cs typeface="Arial"/>
                <a:sym typeface="Arial"/>
              </a:rPr>
              <a:t>Billing MHCP is a legal requirement.</a:t>
            </a:r>
          </a:p>
          <a:p>
            <a:pPr indent="-342900" lvl="0" marL="342900" marR="0" rtl="0" algn="ctr">
              <a:lnSpc>
                <a:spcPct val="100000"/>
              </a:lnSpc>
              <a:spcBef>
                <a:spcPts val="0"/>
              </a:spcBef>
              <a:spcAft>
                <a:spcPts val="0"/>
              </a:spcAft>
              <a:buClr>
                <a:schemeClr val="dk1"/>
              </a:buClr>
              <a:buSzPct val="25000"/>
              <a:buFont typeface="Arial"/>
              <a:buNone/>
            </a:pPr>
            <a:r>
              <a:t/>
            </a:r>
            <a:endParaRPr sz="3200">
              <a:solidFill>
                <a:schemeClr val="dk1"/>
              </a:solidFill>
            </a:endParaRPr>
          </a:p>
          <a:p>
            <a:pPr indent="-342900" lvl="0" marL="342900" marR="0" rtl="0" algn="ctr">
              <a:lnSpc>
                <a:spcPct val="100000"/>
              </a:lnSpc>
              <a:spcBef>
                <a:spcPts val="640"/>
              </a:spcBef>
              <a:spcAft>
                <a:spcPts val="0"/>
              </a:spcAft>
              <a:buClr>
                <a:schemeClr val="dk1"/>
              </a:buClr>
              <a:buSzPct val="25000"/>
              <a:buFont typeface="Arial"/>
              <a:buNone/>
            </a:pPr>
            <a:r>
              <a:rPr b="0" i="1" lang="en-US" sz="3200" u="none" cap="none" strike="noStrike">
                <a:solidFill>
                  <a:schemeClr val="dk1"/>
                </a:solidFill>
                <a:latin typeface="Arial"/>
                <a:ea typeface="Arial"/>
                <a:cs typeface="Arial"/>
                <a:sym typeface="Arial"/>
              </a:rPr>
              <a:t>It is not an optional activity!</a:t>
            </a:r>
          </a:p>
          <a:p>
            <a:pPr indent="-342900" lvl="0" marL="342900" marR="0" rtl="0" algn="ctr">
              <a:lnSpc>
                <a:spcPct val="100000"/>
              </a:lnSpc>
              <a:spcBef>
                <a:spcPts val="640"/>
              </a:spcBef>
              <a:spcAft>
                <a:spcPts val="0"/>
              </a:spcAft>
              <a:buClr>
                <a:schemeClr val="dk1"/>
              </a:buClr>
              <a:buSzPct val="25000"/>
              <a:buFont typeface="Arial"/>
              <a:buNone/>
            </a:pPr>
            <a:r>
              <a:t/>
            </a:r>
            <a:endParaRPr i="1" sz="3200">
              <a:solidFill>
                <a:schemeClr val="dk1"/>
              </a:solidFill>
            </a:endParaRPr>
          </a:p>
          <a:p>
            <a:pPr indent="-342900" lvl="0" marL="342900" marR="0" rtl="0" algn="ctr">
              <a:lnSpc>
                <a:spcPct val="100000"/>
              </a:lnSpc>
              <a:spcBef>
                <a:spcPts val="640"/>
              </a:spcBef>
              <a:spcAft>
                <a:spcPts val="0"/>
              </a:spcAft>
              <a:buClr>
                <a:schemeClr val="dk1"/>
              </a:buClr>
              <a:buSzPct val="25000"/>
              <a:buFont typeface="Arial"/>
              <a:buNone/>
            </a:pPr>
            <a:r>
              <a:rPr i="1" lang="en-US" sz="3200">
                <a:solidFill>
                  <a:schemeClr val="dk1"/>
                </a:solidFill>
              </a:rPr>
              <a:t>(and the revenue is a great benefit to your district!)</a:t>
            </a:r>
          </a:p>
        </p:txBody>
      </p:sp>
    </p:spTree>
  </p:cSld>
  <p:clrMapOvr>
    <a:masterClrMapping/>
  </p:clrMapOvr>
</p:sld>
</file>

<file path=ppt/theme/theme1.xml><?xml version="1.0" encoding="utf-8"?>
<a:theme xmlns:a="http://schemas.openxmlformats.org/drawingml/2006/main" xmlns:r="http://schemas.openxmlformats.org/officeDocument/2006/relationships" name="Blank Presentation">
  <a:themeElements>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