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2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36460-5F85-459F-AB43-90A1E8F7065D}" type="datetimeFigureOut">
              <a:rPr lang="en-US" smtClean="0"/>
              <a:pPr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BC4E-47C3-4F5B-935D-B5FBEBA34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36460-5F85-459F-AB43-90A1E8F7065D}" type="datetimeFigureOut">
              <a:rPr lang="en-US" smtClean="0"/>
              <a:pPr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BC4E-47C3-4F5B-935D-B5FBEBA34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36460-5F85-459F-AB43-90A1E8F7065D}" type="datetimeFigureOut">
              <a:rPr lang="en-US" smtClean="0"/>
              <a:pPr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BC4E-47C3-4F5B-935D-B5FBEBA34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36460-5F85-459F-AB43-90A1E8F7065D}" type="datetimeFigureOut">
              <a:rPr lang="en-US" smtClean="0"/>
              <a:pPr/>
              <a:t>10/2/2012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BC4E-47C3-4F5B-935D-B5FBEBA34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36460-5F85-459F-AB43-90A1E8F7065D}" type="datetimeFigureOut">
              <a:rPr lang="en-US" smtClean="0"/>
              <a:pPr/>
              <a:t>10/2/2012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BC4E-47C3-4F5B-935D-B5FBEBA34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36460-5F85-459F-AB43-90A1E8F7065D}" type="datetimeFigureOut">
              <a:rPr lang="en-US" smtClean="0"/>
              <a:pPr/>
              <a:t>10/2/2012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BC4E-47C3-4F5B-935D-B5FBEBA34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36460-5F85-459F-AB43-90A1E8F7065D}" type="datetimeFigureOut">
              <a:rPr lang="en-US" smtClean="0"/>
              <a:pPr/>
              <a:t>10/2/2012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BC4E-47C3-4F5B-935D-B5FBEBA34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36460-5F85-459F-AB43-90A1E8F7065D}" type="datetimeFigureOut">
              <a:rPr lang="en-US" smtClean="0"/>
              <a:pPr/>
              <a:t>10/2/2012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BC4E-47C3-4F5B-935D-B5FBEBA34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36460-5F85-459F-AB43-90A1E8F7065D}" type="datetimeFigureOut">
              <a:rPr lang="en-US" smtClean="0"/>
              <a:pPr/>
              <a:t>10/2/2012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BC4E-47C3-4F5B-935D-B5FBEBA34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36460-5F85-459F-AB43-90A1E8F7065D}" type="datetimeFigureOut">
              <a:rPr lang="en-US" smtClean="0"/>
              <a:pPr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BC4E-47C3-4F5B-935D-B5FBEBA34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36460-5F85-459F-AB43-90A1E8F7065D}" type="datetimeFigureOut">
              <a:rPr lang="en-US" smtClean="0"/>
              <a:pPr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BC4E-47C3-4F5B-935D-B5FBEBA34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36460-5F85-459F-AB43-90A1E8F7065D}" type="datetimeFigureOut">
              <a:rPr lang="en-US" smtClean="0"/>
              <a:pPr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BBC4E-47C3-4F5B-935D-B5FBEBA34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066800"/>
            <a:ext cx="8991600" cy="2533651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7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Do you know the 1880’s?</a:t>
            </a:r>
            <a:endParaRPr lang="en-US" sz="70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three</a:t>
            </a:r>
            <a:endParaRPr lang="en-US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29718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</a:t>
            </a:r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here was there an international conference on educating Deaf children?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657600"/>
            <a:ext cx="8991600" cy="3200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Milan, Italy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26670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When was there </a:t>
            </a:r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an </a:t>
            </a:r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international convention</a:t>
            </a:r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657600"/>
            <a:ext cx="8991600" cy="3200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September 1880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26670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Who was at </a:t>
            </a:r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the international convention</a:t>
            </a:r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657600"/>
            <a:ext cx="8991600" cy="3200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hearing educators of the Deaf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29718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How many people were at the international convention?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657600"/>
            <a:ext cx="8991600" cy="3200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164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31242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How many Americans were at the international convention?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657600"/>
            <a:ext cx="8991600" cy="3200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five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32766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How many schools were at the Americans representing?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657600"/>
            <a:ext cx="8991600" cy="3200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51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32766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How many students were at the Americans representing?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657600"/>
            <a:ext cx="8991600" cy="3200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6000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25908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Why is that significant?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657600"/>
            <a:ext cx="9144000" cy="32004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The Americans were representing more students than the other 159 participants combined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30480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How many Deaf </a:t>
            </a:r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people </a:t>
            </a:r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were at </a:t>
            </a:r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the international convention</a:t>
            </a:r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657600"/>
            <a:ext cx="8991600" cy="3200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one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22860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Who was it?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733800"/>
            <a:ext cx="8991600" cy="3124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James Denison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33528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What did the members at </a:t>
            </a:r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the international convention </a:t>
            </a:r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vote to do?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657600"/>
            <a:ext cx="9144000" cy="3200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Outlaw the use of sign language as a method for educating Deaf childre</a:t>
            </a: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n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29718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What method did educators now have to use (because of the vote)?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733800"/>
            <a:ext cx="8991600" cy="3124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the oral method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22860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What method did the Americans favor?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733800"/>
            <a:ext cx="8991600" cy="3124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The combined method </a:t>
            </a:r>
            <a:r>
              <a:rPr lang="en-US" sz="54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Why?</a:t>
            </a:r>
          </a:p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Based on child’s needs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29718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What was the Raindrop?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581400"/>
            <a:ext cx="8991600" cy="3276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stories adapting Aesop’s Fables &amp; old literary masterpieces into simple stories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29718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What happened to it?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733800"/>
            <a:ext cx="8991600" cy="3124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it ran out of funds and folded in a year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29718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What did James Logan do?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733800"/>
            <a:ext cx="8991600" cy="3124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 published all the stories in book form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29718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Who chaired the second NAD meeting?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733800"/>
            <a:ext cx="8991600" cy="3124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the first NAD president       Robert P McGregor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32004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6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Who was the second NAD president (think about the people from the article)? 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733800"/>
            <a:ext cx="8991600" cy="3124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Edwin Hodgson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2971800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n-US" sz="7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1880’s Quiz is Thursday.</a:t>
            </a:r>
            <a:br>
              <a:rPr lang="en-US" sz="7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67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Pronoun Quiz is Tuesday. </a:t>
            </a:r>
            <a:endParaRPr lang="en-US" sz="67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581400"/>
            <a:ext cx="8991600" cy="32766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Edmund Booth </a:t>
            </a:r>
          </a:p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1810 – 1905</a:t>
            </a:r>
          </a:p>
          <a:p>
            <a:pPr algn="ctr">
              <a:buNone/>
            </a:pPr>
            <a:r>
              <a:rPr 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In 1880 life expectancy was 40 years old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70104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50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Put in order:</a:t>
            </a: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-Milan Conference </a:t>
            </a: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-1</a:t>
            </a:r>
            <a:r>
              <a:rPr lang="en-US" b="1" baseline="30000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st</a:t>
            </a: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school for the Deaf established in America</a:t>
            </a:r>
            <a:b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-Helen Keller was born</a:t>
            </a: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-Deaf President Now Protest </a:t>
            </a: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-Bronze Gallaudet/</a:t>
            </a:r>
            <a:r>
              <a:rPr lang="en-US" b="1" dirty="0" err="1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Cogswell</a:t>
            </a: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statue unveiled</a:t>
            </a:r>
            <a:b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-A.G. Bell patented a </a:t>
            </a: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device</a:t>
            </a:r>
            <a:b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-1</a:t>
            </a:r>
            <a:r>
              <a:rPr lang="en-US" b="1" baseline="30000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st</a:t>
            </a: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NAD meeting</a:t>
            </a:r>
            <a:endParaRPr lang="en-US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70104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1.</a:t>
            </a: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r>
              <a:rPr lang="en-US" b="1" baseline="30000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st</a:t>
            </a: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school for the Deaf established in America (1817)</a:t>
            </a:r>
            <a:b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2. A.G. Bell patented a device (1876)</a:t>
            </a:r>
            <a:b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3. Helen Keller was born (June 1880)</a:t>
            </a:r>
            <a:b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4. </a:t>
            </a: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r>
              <a:rPr lang="en-US" b="1" baseline="30000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st</a:t>
            </a: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NAD meeting (August 1880)</a:t>
            </a:r>
            <a:b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5. Milan Conference (Sept 1880)</a:t>
            </a:r>
            <a:b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6. Bronze Gallaudet/</a:t>
            </a:r>
            <a:r>
              <a:rPr lang="en-US" b="1" dirty="0" err="1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Cogswell</a:t>
            </a: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statue unveiled (1889)</a:t>
            </a:r>
            <a:b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7. Deaf President Now Protest (1988)</a:t>
            </a:r>
            <a:endParaRPr lang="en-US" sz="550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284</Words>
  <Application>Microsoft Office PowerPoint</Application>
  <PresentationFormat>On-screen Show (4:3)</PresentationFormat>
  <Paragraphs>45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Do you know the 1880’s?</vt:lpstr>
      <vt:lpstr>Where was there an international conference on educating Deaf children? </vt:lpstr>
      <vt:lpstr>When was there an international convention? </vt:lpstr>
      <vt:lpstr>Who was at the international convention? </vt:lpstr>
      <vt:lpstr>How many people were at the international convention? </vt:lpstr>
      <vt:lpstr>How many Americans were at the international convention? </vt:lpstr>
      <vt:lpstr>How many schools were at the Americans representing? </vt:lpstr>
      <vt:lpstr>How many students were at the Americans representing? </vt:lpstr>
      <vt:lpstr>Why is that significant? </vt:lpstr>
      <vt:lpstr>How many Deaf people were at the international convention? </vt:lpstr>
      <vt:lpstr>Who was it? </vt:lpstr>
      <vt:lpstr>What did the members at the international convention vote to do? </vt:lpstr>
      <vt:lpstr>What method did educators now have to use (because of the vote)? </vt:lpstr>
      <vt:lpstr>What method did the Americans favor? </vt:lpstr>
      <vt:lpstr>What was the Raindrop?</vt:lpstr>
      <vt:lpstr>What happened to it? </vt:lpstr>
      <vt:lpstr>What did James Logan do? </vt:lpstr>
      <vt:lpstr>Who chaired the second NAD meeting? </vt:lpstr>
      <vt:lpstr>Who was the second NAD president (think about the people from the article)? </vt:lpstr>
      <vt:lpstr>1880’s Quiz is Thursday. Pronoun Quiz is Tuesday. </vt:lpstr>
      <vt:lpstr>Put in order:  -Milan Conference  -1st school for the Deaf established in America  -Helen Keller was born  -Deaf President Now Protest  -Bronze Gallaudet/Cogswell statue unveiled  -A.G. Bell patented a device  -1st NAD meeting</vt:lpstr>
      <vt:lpstr>1.1st school for the Deaf established in America (1817) 2. A.G. Bell patented a device (1876) 3. Helen Keller was born (June 1880) 4. 1st NAD meeting (August 1880) 5. Milan Conference (Sept 1880) 6. Bronze Gallaudet/Cogswell statue unveiled (1889) 7. Deaf President Now Protest (1988)</vt:lpstr>
    </vt:vector>
  </TitlesOfParts>
  <Company>WCS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you know the 1880’s?</dc:title>
  <dc:creator>Q</dc:creator>
  <cp:lastModifiedBy>Q</cp:lastModifiedBy>
  <cp:revision>22</cp:revision>
  <dcterms:created xsi:type="dcterms:W3CDTF">2012-10-01T18:44:25Z</dcterms:created>
  <dcterms:modified xsi:type="dcterms:W3CDTF">2012-10-02T16:50:26Z</dcterms:modified>
</cp:coreProperties>
</file>